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48" r:id="rId2"/>
  </p:sldMasterIdLst>
  <p:notesMasterIdLst>
    <p:notesMasterId r:id="rId56"/>
  </p:notesMasterIdLst>
  <p:handoutMasterIdLst>
    <p:handoutMasterId r:id="rId57"/>
  </p:handoutMasterIdLst>
  <p:sldIdLst>
    <p:sldId id="12537" r:id="rId3"/>
    <p:sldId id="257" r:id="rId4"/>
    <p:sldId id="258" r:id="rId5"/>
    <p:sldId id="259" r:id="rId6"/>
    <p:sldId id="13768" r:id="rId7"/>
    <p:sldId id="301491760" r:id="rId8"/>
    <p:sldId id="2147483626" r:id="rId9"/>
    <p:sldId id="1957" r:id="rId10"/>
    <p:sldId id="261" r:id="rId11"/>
    <p:sldId id="2147483647" r:id="rId12"/>
    <p:sldId id="2147483612" r:id="rId13"/>
    <p:sldId id="256" r:id="rId14"/>
    <p:sldId id="2147483632" r:id="rId15"/>
    <p:sldId id="260" r:id="rId16"/>
    <p:sldId id="2147483615" r:id="rId17"/>
    <p:sldId id="2147483641" r:id="rId18"/>
    <p:sldId id="2147483623" r:id="rId19"/>
    <p:sldId id="2147483613" r:id="rId20"/>
    <p:sldId id="2147483611" r:id="rId21"/>
    <p:sldId id="2147483618" r:id="rId22"/>
    <p:sldId id="2147483619" r:id="rId23"/>
    <p:sldId id="2147483620" r:id="rId24"/>
    <p:sldId id="2147483621" r:id="rId25"/>
    <p:sldId id="2147483625" r:id="rId26"/>
    <p:sldId id="2147483624" r:id="rId27"/>
    <p:sldId id="2147483616" r:id="rId28"/>
    <p:sldId id="262" r:id="rId29"/>
    <p:sldId id="2147483622" r:id="rId30"/>
    <p:sldId id="2147483628" r:id="rId31"/>
    <p:sldId id="2147483631" r:id="rId32"/>
    <p:sldId id="2147483633" r:id="rId33"/>
    <p:sldId id="2147483646" r:id="rId34"/>
    <p:sldId id="12627" r:id="rId35"/>
    <p:sldId id="266" r:id="rId36"/>
    <p:sldId id="2147483640" r:id="rId37"/>
    <p:sldId id="2147483637" r:id="rId38"/>
    <p:sldId id="264" r:id="rId39"/>
    <p:sldId id="366" r:id="rId40"/>
    <p:sldId id="267" r:id="rId41"/>
    <p:sldId id="271" r:id="rId42"/>
    <p:sldId id="378" r:id="rId43"/>
    <p:sldId id="265" r:id="rId44"/>
    <p:sldId id="263" r:id="rId45"/>
    <p:sldId id="268" r:id="rId46"/>
    <p:sldId id="2147483639" r:id="rId47"/>
    <p:sldId id="269" r:id="rId48"/>
    <p:sldId id="12661" r:id="rId49"/>
    <p:sldId id="12632" r:id="rId50"/>
    <p:sldId id="2147483643" r:id="rId51"/>
    <p:sldId id="2147483603" r:id="rId52"/>
    <p:sldId id="12608" r:id="rId53"/>
    <p:sldId id="2147483645" r:id="rId54"/>
    <p:sldId id="12539" r:id="rId55"/>
  </p:sldIdLst>
  <p:sldSz cx="12192000" cy="6858000"/>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890" userDrawn="1">
          <p15:clr>
            <a:srgbClr val="A4A3A4"/>
          </p15:clr>
        </p15:guide>
        <p15:guide id="4" orient="horz" pos="3471" userDrawn="1">
          <p15:clr>
            <a:srgbClr val="A4A3A4"/>
          </p15:clr>
        </p15:guide>
        <p15:guide id="5" orient="horz" pos="3702" userDrawn="1">
          <p15:clr>
            <a:srgbClr val="A4A3A4"/>
          </p15:clr>
        </p15:guide>
        <p15:guide id="6" orient="horz" pos="3803" userDrawn="1">
          <p15:clr>
            <a:srgbClr val="A4A3A4"/>
          </p15:clr>
        </p15:guide>
        <p15:guide id="7" orient="horz" pos="4037" userDrawn="1">
          <p15:clr>
            <a:srgbClr val="A4A3A4"/>
          </p15:clr>
        </p15:guide>
        <p15:guide id="8" orient="horz" pos="935" userDrawn="1">
          <p15:clr>
            <a:srgbClr val="A4A3A4"/>
          </p15:clr>
        </p15:guide>
        <p15:guide id="9" orient="horz" pos="4150" userDrawn="1">
          <p15:clr>
            <a:srgbClr val="A4A3A4"/>
          </p15:clr>
        </p15:guide>
        <p15:guide id="10" orient="horz" pos="3385" userDrawn="1">
          <p15:clr>
            <a:srgbClr val="A4A3A4"/>
          </p15:clr>
        </p15:guide>
        <p15:guide id="11" orient="horz" pos="849"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EDB31B-ABC6-5DCB-8428-0BF9A0E4A06B}" name="Tracey Gashi" initials="TG" userId="S::traceygashi@tagclinical.com::0a651ad8-06d6-4481-87eb-3036efc10091" providerId="AD"/>
  <p188:author id="{BA203774-26AF-7DC6-696C-D1D6181E9F23}" name="Howard Donohue" initials="HD" userId="4648ce945642090e" providerId="Windows Live"/>
  <p188:author id="{1C7BA2AC-6E07-ECE8-21AF-55381DBDA3AE}" name="hdonohue@hsdwrite.co.uk" initials="h" userId="017da7e51db7cef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00FFFF"/>
    <a:srgbClr val="585854"/>
    <a:srgbClr val="008F00"/>
    <a:srgbClr val="00FFCC"/>
    <a:srgbClr val="374068"/>
    <a:srgbClr val="BDD7EE"/>
    <a:srgbClr val="FFFFFF"/>
    <a:srgbClr val="F9F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1" autoAdjust="0"/>
    <p:restoredTop sz="94489" autoAdjust="0"/>
  </p:normalViewPr>
  <p:slideViewPr>
    <p:cSldViewPr snapToObjects="1">
      <p:cViewPr varScale="1">
        <p:scale>
          <a:sx n="96" d="100"/>
          <a:sy n="96" d="100"/>
        </p:scale>
        <p:origin x="1392" y="168"/>
      </p:cViewPr>
      <p:guideLst>
        <p:guide orient="horz" pos="2160"/>
        <p:guide pos="3840"/>
        <p:guide pos="1890"/>
        <p:guide orient="horz" pos="3471"/>
        <p:guide orient="horz" pos="3702"/>
        <p:guide orient="horz" pos="3803"/>
        <p:guide orient="horz" pos="4037"/>
        <p:guide orient="horz" pos="935"/>
        <p:guide orient="horz" pos="4150"/>
        <p:guide orient="horz" pos="3385"/>
        <p:guide orient="horz" pos="849"/>
      </p:guideLst>
    </p:cSldViewPr>
  </p:slideViewPr>
  <p:outlineViewPr>
    <p:cViewPr>
      <p:scale>
        <a:sx n="33" d="100"/>
        <a:sy n="33" d="100"/>
      </p:scale>
      <p:origin x="0" y="-17568"/>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ln w="9525"/>
          </c:spPr>
          <c:dPt>
            <c:idx val="0"/>
            <c:bubble3D val="0"/>
            <c:spPr>
              <a:solidFill>
                <a:srgbClr val="5D8298"/>
              </a:solidFill>
              <a:ln w="9525">
                <a:solidFill>
                  <a:schemeClr val="lt1"/>
                </a:solidFill>
              </a:ln>
              <a:effectLst/>
            </c:spPr>
            <c:extLst>
              <c:ext xmlns:c16="http://schemas.microsoft.com/office/drawing/2014/chart" uri="{C3380CC4-5D6E-409C-BE32-E72D297353CC}">
                <c16:uniqueId val="{00000001-4930-894D-A36C-428D9E389D23}"/>
              </c:ext>
            </c:extLst>
          </c:dPt>
          <c:dPt>
            <c:idx val="1"/>
            <c:bubble3D val="0"/>
            <c:spPr>
              <a:solidFill>
                <a:srgbClr val="C6573B"/>
              </a:solidFill>
              <a:ln w="9525">
                <a:solidFill>
                  <a:schemeClr val="lt1"/>
                </a:solidFill>
              </a:ln>
              <a:effectLst/>
            </c:spPr>
            <c:extLst>
              <c:ext xmlns:c16="http://schemas.microsoft.com/office/drawing/2014/chart" uri="{C3380CC4-5D6E-409C-BE32-E72D297353CC}">
                <c16:uniqueId val="{00000003-4930-894D-A36C-428D9E389D23}"/>
              </c:ext>
            </c:extLst>
          </c:dPt>
          <c:dPt>
            <c:idx val="2"/>
            <c:bubble3D val="0"/>
            <c:spPr>
              <a:solidFill>
                <a:schemeClr val="accent3"/>
              </a:solidFill>
              <a:ln w="9525">
                <a:solidFill>
                  <a:schemeClr val="lt1"/>
                </a:solidFill>
              </a:ln>
              <a:effectLst/>
            </c:spPr>
            <c:extLst>
              <c:ext xmlns:c16="http://schemas.microsoft.com/office/drawing/2014/chart" uri="{C3380CC4-5D6E-409C-BE32-E72D297353CC}">
                <c16:uniqueId val="{00000005-4930-894D-A36C-428D9E389D23}"/>
              </c:ext>
            </c:extLst>
          </c:dPt>
          <c:dPt>
            <c:idx val="3"/>
            <c:bubble3D val="0"/>
            <c:spPr>
              <a:solidFill>
                <a:schemeClr val="accent4"/>
              </a:solidFill>
              <a:ln w="9525">
                <a:solidFill>
                  <a:schemeClr val="lt1"/>
                </a:solidFill>
              </a:ln>
              <a:effectLst/>
            </c:spPr>
            <c:extLst>
              <c:ext xmlns:c16="http://schemas.microsoft.com/office/drawing/2014/chart" uri="{C3380CC4-5D6E-409C-BE32-E72D297353CC}">
                <c16:uniqueId val="{00000007-4930-894D-A36C-428D9E389D23}"/>
              </c:ext>
            </c:extLst>
          </c:dPt>
          <c:dPt>
            <c:idx val="4"/>
            <c:bubble3D val="0"/>
            <c:spPr>
              <a:solidFill>
                <a:schemeClr val="accent5"/>
              </a:solidFill>
              <a:ln w="9525">
                <a:solidFill>
                  <a:schemeClr val="lt1"/>
                </a:solidFill>
              </a:ln>
              <a:effectLst/>
            </c:spPr>
            <c:extLst>
              <c:ext xmlns:c16="http://schemas.microsoft.com/office/drawing/2014/chart" uri="{C3380CC4-5D6E-409C-BE32-E72D297353CC}">
                <c16:uniqueId val="{00000009-4930-894D-A36C-428D9E389D23}"/>
              </c:ext>
            </c:extLst>
          </c:dPt>
          <c:dPt>
            <c:idx val="5"/>
            <c:bubble3D val="0"/>
            <c:spPr>
              <a:solidFill>
                <a:schemeClr val="accent6"/>
              </a:solidFill>
              <a:ln w="9525">
                <a:solidFill>
                  <a:schemeClr val="lt1"/>
                </a:solidFill>
              </a:ln>
              <a:effectLst/>
            </c:spPr>
            <c:extLst>
              <c:ext xmlns:c16="http://schemas.microsoft.com/office/drawing/2014/chart" uri="{C3380CC4-5D6E-409C-BE32-E72D297353CC}">
                <c16:uniqueId val="{0000000B-4930-894D-A36C-428D9E389D23}"/>
              </c:ext>
            </c:extLst>
          </c:dPt>
          <c:dPt>
            <c:idx val="6"/>
            <c:bubble3D val="0"/>
            <c:spPr>
              <a:solidFill>
                <a:schemeClr val="accent1">
                  <a:lumMod val="60000"/>
                </a:schemeClr>
              </a:solidFill>
              <a:ln w="9525">
                <a:solidFill>
                  <a:schemeClr val="lt1"/>
                </a:solidFill>
              </a:ln>
              <a:effectLst/>
            </c:spPr>
            <c:extLst>
              <c:ext xmlns:c16="http://schemas.microsoft.com/office/drawing/2014/chart" uri="{C3380CC4-5D6E-409C-BE32-E72D297353CC}">
                <c16:uniqueId val="{0000000D-4930-894D-A36C-428D9E389D23}"/>
              </c:ext>
            </c:extLst>
          </c:dPt>
          <c:dPt>
            <c:idx val="7"/>
            <c:bubble3D val="0"/>
            <c:spPr>
              <a:solidFill>
                <a:srgbClr val="C6573B">
                  <a:lumMod val="60000"/>
                  <a:lumOff val="40000"/>
                </a:srgbClr>
              </a:solidFill>
              <a:ln w="9525">
                <a:solidFill>
                  <a:schemeClr val="lt1"/>
                </a:solidFill>
              </a:ln>
              <a:effectLst/>
            </c:spPr>
            <c:extLst>
              <c:ext xmlns:c16="http://schemas.microsoft.com/office/drawing/2014/chart" uri="{C3380CC4-5D6E-409C-BE32-E72D297353CC}">
                <c16:uniqueId val="{0000000F-4930-894D-A36C-428D9E389D23}"/>
              </c:ext>
            </c:extLst>
          </c:dPt>
          <c:dPt>
            <c:idx val="8"/>
            <c:bubble3D val="0"/>
            <c:spPr>
              <a:solidFill>
                <a:schemeClr val="accent3">
                  <a:lumMod val="60000"/>
                </a:schemeClr>
              </a:solidFill>
              <a:ln w="9525">
                <a:solidFill>
                  <a:schemeClr val="lt1"/>
                </a:solidFill>
              </a:ln>
              <a:effectLst/>
            </c:spPr>
            <c:extLst>
              <c:ext xmlns:c16="http://schemas.microsoft.com/office/drawing/2014/chart" uri="{C3380CC4-5D6E-409C-BE32-E72D297353CC}">
                <c16:uniqueId val="{00000011-4930-894D-A36C-428D9E389D23}"/>
              </c:ext>
            </c:extLst>
          </c:dPt>
          <c:dPt>
            <c:idx val="9"/>
            <c:bubble3D val="0"/>
            <c:spPr>
              <a:solidFill>
                <a:schemeClr val="accent4">
                  <a:lumMod val="60000"/>
                </a:schemeClr>
              </a:solidFill>
              <a:ln w="9525">
                <a:solidFill>
                  <a:schemeClr val="lt1"/>
                </a:solidFill>
              </a:ln>
              <a:effectLst/>
            </c:spPr>
            <c:extLst>
              <c:ext xmlns:c16="http://schemas.microsoft.com/office/drawing/2014/chart" uri="{C3380CC4-5D6E-409C-BE32-E72D297353CC}">
                <c16:uniqueId val="{00000013-4930-894D-A36C-428D9E389D23}"/>
              </c:ext>
            </c:extLst>
          </c:dPt>
          <c:dPt>
            <c:idx val="10"/>
            <c:bubble3D val="0"/>
            <c:spPr>
              <a:solidFill>
                <a:srgbClr val="EEECE1">
                  <a:lumMod val="50000"/>
                </a:srgbClr>
              </a:solidFill>
              <a:ln w="9525">
                <a:solidFill>
                  <a:schemeClr val="lt1"/>
                </a:solidFill>
              </a:ln>
              <a:effectLst/>
            </c:spPr>
            <c:extLst>
              <c:ext xmlns:c16="http://schemas.microsoft.com/office/drawing/2014/chart" uri="{C3380CC4-5D6E-409C-BE32-E72D297353CC}">
                <c16:uniqueId val="{00000015-4930-894D-A36C-428D9E389D23}"/>
              </c:ext>
            </c:extLst>
          </c:dPt>
          <c:dPt>
            <c:idx val="11"/>
            <c:bubble3D val="0"/>
            <c:spPr>
              <a:solidFill>
                <a:schemeClr val="accent6">
                  <a:lumMod val="60000"/>
                </a:schemeClr>
              </a:solidFill>
              <a:ln w="9525">
                <a:solidFill>
                  <a:schemeClr val="lt1"/>
                </a:solidFill>
              </a:ln>
              <a:effectLst/>
            </c:spPr>
            <c:extLst>
              <c:ext xmlns:c16="http://schemas.microsoft.com/office/drawing/2014/chart" uri="{C3380CC4-5D6E-409C-BE32-E72D297353CC}">
                <c16:uniqueId val="{00000017-4930-894D-A36C-428D9E389D23}"/>
              </c:ext>
            </c:extLst>
          </c:dPt>
          <c:dPt>
            <c:idx val="12"/>
            <c:bubble3D val="0"/>
            <c:spPr>
              <a:solidFill>
                <a:srgbClr val="ECE6ED">
                  <a:lumMod val="90000"/>
                </a:srgbClr>
              </a:solidFill>
              <a:ln w="9525">
                <a:solidFill>
                  <a:schemeClr val="lt1"/>
                </a:solidFill>
              </a:ln>
              <a:effectLst/>
            </c:spPr>
            <c:extLst>
              <c:ext xmlns:c16="http://schemas.microsoft.com/office/drawing/2014/chart" uri="{C3380CC4-5D6E-409C-BE32-E72D297353CC}">
                <c16:uniqueId val="{00000019-4930-894D-A36C-428D9E389D23}"/>
              </c:ext>
            </c:extLst>
          </c:dPt>
          <c:dLbls>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8B3E1DE6-4D5A-4449-ADBA-7FD06F00CC63}" type="VALUE">
                      <a:rPr lang="en-US" sz="1000" smtClean="0"/>
                      <a:pPr>
                        <a:defRPr sz="1000">
                          <a:solidFill>
                            <a:schemeClr val="bg1"/>
                          </a:solidFill>
                        </a:defRPr>
                      </a:pPr>
                      <a:t>[VALUE]</a:t>
                    </a:fld>
                    <a:r>
                      <a:rPr lang="en-US" sz="100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30-894D-A36C-428D9E389D23}"/>
                </c:ext>
              </c:extLst>
            </c:dLbl>
            <c:dLbl>
              <c:idx val="1"/>
              <c:layout>
                <c:manualLayout>
                  <c:x val="-7.2320846188501431E-2"/>
                  <c:y val="-7.8506607748749249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9EF56377-1670-DB49-BF27-A81178D31D86}" type="VALUE">
                      <a:rPr lang="en-US" sz="1000" smtClean="0">
                        <a:solidFill>
                          <a:schemeClr val="bg1"/>
                        </a:solidFill>
                      </a:rPr>
                      <a:pPr>
                        <a:defRPr sz="1000">
                          <a:solidFill>
                            <a:schemeClr val="bg1"/>
                          </a:solidFill>
                        </a:defRPr>
                      </a:pPr>
                      <a:t>[VALUE]</a:t>
                    </a:fld>
                    <a:r>
                      <a:rPr lang="en-US" sz="100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30-894D-A36C-428D9E389D23}"/>
                </c:ext>
              </c:extLst>
            </c:dLbl>
            <c:dLbl>
              <c:idx val="2"/>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7D879948-A6B2-0C4E-9803-9885D4E93A03}" type="VALUE">
                      <a:rPr lang="en-US" sz="1000" smtClean="0">
                        <a:solidFill>
                          <a:schemeClr val="bg1"/>
                        </a:solidFill>
                      </a:rPr>
                      <a:pPr>
                        <a:defRPr sz="1000">
                          <a:solidFill>
                            <a:schemeClr val="bg1"/>
                          </a:solidFill>
                        </a:defRPr>
                      </a:pPr>
                      <a:t>[VALUE]</a:t>
                    </a:fld>
                    <a:r>
                      <a:rPr lang="en-US" sz="100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930-894D-A36C-428D9E389D23}"/>
                </c:ext>
              </c:extLst>
            </c:dLbl>
            <c:dLbl>
              <c:idx val="3"/>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E882CA0F-A1F5-1448-A573-5CFEB47A7923}" type="VALUE">
                      <a:rPr lang="en-US" sz="1000" smtClean="0">
                        <a:solidFill>
                          <a:schemeClr val="bg1"/>
                        </a:solidFill>
                      </a:rPr>
                      <a:pPr>
                        <a:defRPr sz="1000">
                          <a:solidFill>
                            <a:schemeClr val="bg1"/>
                          </a:solidFill>
                        </a:defRPr>
                      </a:pPr>
                      <a:t>[VALUE]</a:t>
                    </a:fld>
                    <a:r>
                      <a:rPr lang="en-US" sz="100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930-894D-A36C-428D9E389D23}"/>
                </c:ext>
              </c:extLst>
            </c:dLbl>
            <c:dLbl>
              <c:idx val="4"/>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D660F01E-4680-4845-AA8D-CC6EE7EA6B66}" type="VALUE">
                      <a:rPr lang="en-US" sz="1000" smtClean="0"/>
                      <a:pPr>
                        <a:defRPr sz="1000">
                          <a:solidFill>
                            <a:schemeClr val="bg1"/>
                          </a:solidFill>
                        </a:defRPr>
                      </a:pPr>
                      <a:t>[VALUE]</a:t>
                    </a:fld>
                    <a:r>
                      <a:rPr lang="en-US" sz="100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930-894D-A36C-428D9E389D23}"/>
                </c:ext>
              </c:extLst>
            </c:dLbl>
            <c:dLbl>
              <c:idx val="5"/>
              <c:tx>
                <c:rich>
                  <a:bodyPr/>
                  <a:lstStyle/>
                  <a:p>
                    <a:fld id="{750F4295-AAB2-1140-A9B8-D1A712A0119D}"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930-894D-A36C-428D9E389D23}"/>
                </c:ext>
              </c:extLst>
            </c:dLbl>
            <c:dLbl>
              <c:idx val="6"/>
              <c:delete val="1"/>
              <c:extLst>
                <c:ext xmlns:c15="http://schemas.microsoft.com/office/drawing/2012/chart" uri="{CE6537A1-D6FC-4f65-9D91-7224C49458BB}"/>
                <c:ext xmlns:c16="http://schemas.microsoft.com/office/drawing/2014/chart" uri="{C3380CC4-5D6E-409C-BE32-E72D297353CC}">
                  <c16:uniqueId val="{0000000D-4930-894D-A36C-428D9E389D23}"/>
                </c:ext>
              </c:extLst>
            </c:dLbl>
            <c:dLbl>
              <c:idx val="7"/>
              <c:delete val="1"/>
              <c:extLst>
                <c:ext xmlns:c15="http://schemas.microsoft.com/office/drawing/2012/chart" uri="{CE6537A1-D6FC-4f65-9D91-7224C49458BB}"/>
                <c:ext xmlns:c16="http://schemas.microsoft.com/office/drawing/2014/chart" uri="{C3380CC4-5D6E-409C-BE32-E72D297353CC}">
                  <c16:uniqueId val="{0000000F-4930-894D-A36C-428D9E389D23}"/>
                </c:ext>
              </c:extLst>
            </c:dLbl>
            <c:dLbl>
              <c:idx val="8"/>
              <c:delete val="1"/>
              <c:extLst>
                <c:ext xmlns:c15="http://schemas.microsoft.com/office/drawing/2012/chart" uri="{CE6537A1-D6FC-4f65-9D91-7224C49458BB}"/>
                <c:ext xmlns:c16="http://schemas.microsoft.com/office/drawing/2014/chart" uri="{C3380CC4-5D6E-409C-BE32-E72D297353CC}">
                  <c16:uniqueId val="{00000011-4930-894D-A36C-428D9E389D23}"/>
                </c:ext>
              </c:extLst>
            </c:dLbl>
            <c:dLbl>
              <c:idx val="9"/>
              <c:delete val="1"/>
              <c:extLst>
                <c:ext xmlns:c15="http://schemas.microsoft.com/office/drawing/2012/chart" uri="{CE6537A1-D6FC-4f65-9D91-7224C49458BB}"/>
                <c:ext xmlns:c16="http://schemas.microsoft.com/office/drawing/2014/chart" uri="{C3380CC4-5D6E-409C-BE32-E72D297353CC}">
                  <c16:uniqueId val="{00000013-4930-894D-A36C-428D9E389D23}"/>
                </c:ext>
              </c:extLst>
            </c:dLbl>
            <c:dLbl>
              <c:idx val="10"/>
              <c:delete val="1"/>
              <c:extLst>
                <c:ext xmlns:c15="http://schemas.microsoft.com/office/drawing/2012/chart" uri="{CE6537A1-D6FC-4f65-9D91-7224C49458BB}"/>
                <c:ext xmlns:c16="http://schemas.microsoft.com/office/drawing/2014/chart" uri="{C3380CC4-5D6E-409C-BE32-E72D297353CC}">
                  <c16:uniqueId val="{00000015-4930-894D-A36C-428D9E389D23}"/>
                </c:ext>
              </c:extLst>
            </c:dLbl>
            <c:dLbl>
              <c:idx val="11"/>
              <c:delete val="1"/>
              <c:extLst>
                <c:ext xmlns:c15="http://schemas.microsoft.com/office/drawing/2012/chart" uri="{CE6537A1-D6FC-4f65-9D91-7224C49458BB}"/>
                <c:ext xmlns:c16="http://schemas.microsoft.com/office/drawing/2014/chart" uri="{C3380CC4-5D6E-409C-BE32-E72D297353CC}">
                  <c16:uniqueId val="{00000017-4930-894D-A36C-428D9E389D23}"/>
                </c:ext>
              </c:extLst>
            </c:dLbl>
            <c:dLbl>
              <c:idx val="12"/>
              <c:delete val="1"/>
              <c:extLst>
                <c:ext xmlns:c15="http://schemas.microsoft.com/office/drawing/2012/chart" uri="{CE6537A1-D6FC-4f65-9D91-7224C49458BB}"/>
                <c:ext xmlns:c16="http://schemas.microsoft.com/office/drawing/2014/chart" uri="{C3380CC4-5D6E-409C-BE32-E72D297353CC}">
                  <c16:uniqueId val="{00000019-4930-894D-A36C-428D9E389D2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Sheet1!$A$2:$A$14</c:f>
              <c:strCache>
                <c:ptCount val="4"/>
                <c:pt idx="0">
                  <c:v>1st Qtr</c:v>
                </c:pt>
                <c:pt idx="1">
                  <c:v>2nd Qtr</c:v>
                </c:pt>
                <c:pt idx="2">
                  <c:v>3rd Qtr</c:v>
                </c:pt>
                <c:pt idx="3">
                  <c:v>4th Qtr</c:v>
                </c:pt>
              </c:strCache>
            </c:strRef>
          </c:cat>
          <c:val>
            <c:numRef>
              <c:f>Sheet1!$B$2:$B$14</c:f>
              <c:numCache>
                <c:formatCode>General</c:formatCode>
                <c:ptCount val="13"/>
                <c:pt idx="0">
                  <c:v>21.7</c:v>
                </c:pt>
                <c:pt idx="1">
                  <c:v>46.3</c:v>
                </c:pt>
                <c:pt idx="2">
                  <c:v>2.9</c:v>
                </c:pt>
                <c:pt idx="3">
                  <c:v>2.2000000000000002</c:v>
                </c:pt>
                <c:pt idx="4">
                  <c:v>2.8</c:v>
                </c:pt>
                <c:pt idx="5">
                  <c:v>8.4</c:v>
                </c:pt>
                <c:pt idx="6">
                  <c:v>3.8</c:v>
                </c:pt>
                <c:pt idx="7">
                  <c:v>3</c:v>
                </c:pt>
                <c:pt idx="8">
                  <c:v>2.6</c:v>
                </c:pt>
                <c:pt idx="9">
                  <c:v>2.2999999999999998</c:v>
                </c:pt>
                <c:pt idx="10">
                  <c:v>2.1</c:v>
                </c:pt>
                <c:pt idx="11">
                  <c:v>1.7</c:v>
                </c:pt>
                <c:pt idx="12">
                  <c:v>0.23</c:v>
                </c:pt>
              </c:numCache>
            </c:numRef>
          </c:val>
          <c:extLst>
            <c:ext xmlns:c16="http://schemas.microsoft.com/office/drawing/2014/chart" uri="{C3380CC4-5D6E-409C-BE32-E72D297353CC}">
              <c16:uniqueId val="{0000001A-4930-894D-A36C-428D9E389D23}"/>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ln w="9525"/>
          </c:spPr>
          <c:dPt>
            <c:idx val="0"/>
            <c:bubble3D val="0"/>
            <c:spPr>
              <a:solidFill>
                <a:srgbClr val="5D8298"/>
              </a:solidFill>
              <a:ln w="9525">
                <a:solidFill>
                  <a:schemeClr val="lt1"/>
                </a:solidFill>
              </a:ln>
              <a:effectLst/>
            </c:spPr>
            <c:extLst>
              <c:ext xmlns:c16="http://schemas.microsoft.com/office/drawing/2014/chart" uri="{C3380CC4-5D6E-409C-BE32-E72D297353CC}">
                <c16:uniqueId val="{00000001-3385-384D-B689-B11F2597C0A0}"/>
              </c:ext>
            </c:extLst>
          </c:dPt>
          <c:dPt>
            <c:idx val="1"/>
            <c:bubble3D val="0"/>
            <c:spPr>
              <a:solidFill>
                <a:srgbClr val="C6573B"/>
              </a:solidFill>
              <a:ln w="9525">
                <a:solidFill>
                  <a:schemeClr val="lt1"/>
                </a:solidFill>
              </a:ln>
              <a:effectLst/>
            </c:spPr>
            <c:extLst>
              <c:ext xmlns:c16="http://schemas.microsoft.com/office/drawing/2014/chart" uri="{C3380CC4-5D6E-409C-BE32-E72D297353CC}">
                <c16:uniqueId val="{00000003-3385-384D-B689-B11F2597C0A0}"/>
              </c:ext>
            </c:extLst>
          </c:dPt>
          <c:dPt>
            <c:idx val="2"/>
            <c:bubble3D val="0"/>
            <c:spPr>
              <a:solidFill>
                <a:schemeClr val="accent3"/>
              </a:solidFill>
              <a:ln w="9525">
                <a:solidFill>
                  <a:schemeClr val="lt1"/>
                </a:solidFill>
              </a:ln>
              <a:effectLst/>
            </c:spPr>
            <c:extLst>
              <c:ext xmlns:c16="http://schemas.microsoft.com/office/drawing/2014/chart" uri="{C3380CC4-5D6E-409C-BE32-E72D297353CC}">
                <c16:uniqueId val="{00000005-3385-384D-B689-B11F2597C0A0}"/>
              </c:ext>
            </c:extLst>
          </c:dPt>
          <c:dPt>
            <c:idx val="3"/>
            <c:bubble3D val="0"/>
            <c:spPr>
              <a:solidFill>
                <a:schemeClr val="accent4"/>
              </a:solidFill>
              <a:ln w="9525">
                <a:solidFill>
                  <a:schemeClr val="lt1"/>
                </a:solidFill>
              </a:ln>
              <a:effectLst/>
            </c:spPr>
            <c:extLst>
              <c:ext xmlns:c16="http://schemas.microsoft.com/office/drawing/2014/chart" uri="{C3380CC4-5D6E-409C-BE32-E72D297353CC}">
                <c16:uniqueId val="{00000007-3385-384D-B689-B11F2597C0A0}"/>
              </c:ext>
            </c:extLst>
          </c:dPt>
          <c:dPt>
            <c:idx val="4"/>
            <c:bubble3D val="0"/>
            <c:spPr>
              <a:solidFill>
                <a:schemeClr val="accent5"/>
              </a:solidFill>
              <a:ln w="9525">
                <a:solidFill>
                  <a:schemeClr val="lt1"/>
                </a:solidFill>
              </a:ln>
              <a:effectLst/>
            </c:spPr>
            <c:extLst>
              <c:ext xmlns:c16="http://schemas.microsoft.com/office/drawing/2014/chart" uri="{C3380CC4-5D6E-409C-BE32-E72D297353CC}">
                <c16:uniqueId val="{00000009-3385-384D-B689-B11F2597C0A0}"/>
              </c:ext>
            </c:extLst>
          </c:dPt>
          <c:dPt>
            <c:idx val="5"/>
            <c:bubble3D val="0"/>
            <c:spPr>
              <a:solidFill>
                <a:schemeClr val="accent6"/>
              </a:solidFill>
              <a:ln w="9525">
                <a:solidFill>
                  <a:schemeClr val="lt1"/>
                </a:solidFill>
              </a:ln>
              <a:effectLst/>
            </c:spPr>
            <c:extLst>
              <c:ext xmlns:c16="http://schemas.microsoft.com/office/drawing/2014/chart" uri="{C3380CC4-5D6E-409C-BE32-E72D297353CC}">
                <c16:uniqueId val="{0000000B-3385-384D-B689-B11F2597C0A0}"/>
              </c:ext>
            </c:extLst>
          </c:dPt>
          <c:dPt>
            <c:idx val="6"/>
            <c:bubble3D val="0"/>
            <c:spPr>
              <a:noFill/>
              <a:ln w="9525">
                <a:noFill/>
              </a:ln>
              <a:effectLst/>
            </c:spPr>
            <c:extLst>
              <c:ext xmlns:c16="http://schemas.microsoft.com/office/drawing/2014/chart" uri="{C3380CC4-5D6E-409C-BE32-E72D297353CC}">
                <c16:uniqueId val="{0000000D-3385-384D-B689-B11F2597C0A0}"/>
              </c:ext>
            </c:extLst>
          </c:dPt>
          <c:dPt>
            <c:idx val="7"/>
            <c:bubble3D val="0"/>
            <c:spPr>
              <a:noFill/>
              <a:ln w="9525">
                <a:noFill/>
              </a:ln>
              <a:effectLst/>
            </c:spPr>
            <c:extLst>
              <c:ext xmlns:c16="http://schemas.microsoft.com/office/drawing/2014/chart" uri="{C3380CC4-5D6E-409C-BE32-E72D297353CC}">
                <c16:uniqueId val="{0000000F-3385-384D-B689-B11F2597C0A0}"/>
              </c:ext>
            </c:extLst>
          </c:dPt>
          <c:dPt>
            <c:idx val="8"/>
            <c:bubble3D val="0"/>
            <c:spPr>
              <a:noFill/>
              <a:ln w="9525">
                <a:noFill/>
              </a:ln>
              <a:effectLst/>
            </c:spPr>
            <c:extLst>
              <c:ext xmlns:c16="http://schemas.microsoft.com/office/drawing/2014/chart" uri="{C3380CC4-5D6E-409C-BE32-E72D297353CC}">
                <c16:uniqueId val="{00000011-3385-384D-B689-B11F2597C0A0}"/>
              </c:ext>
            </c:extLst>
          </c:dPt>
          <c:dPt>
            <c:idx val="9"/>
            <c:bubble3D val="0"/>
            <c:spPr>
              <a:noFill/>
              <a:ln w="9525">
                <a:noFill/>
              </a:ln>
              <a:effectLst/>
            </c:spPr>
            <c:extLst>
              <c:ext xmlns:c16="http://schemas.microsoft.com/office/drawing/2014/chart" uri="{C3380CC4-5D6E-409C-BE32-E72D297353CC}">
                <c16:uniqueId val="{00000013-3385-384D-B689-B11F2597C0A0}"/>
              </c:ext>
            </c:extLst>
          </c:dPt>
          <c:dPt>
            <c:idx val="10"/>
            <c:bubble3D val="0"/>
            <c:spPr>
              <a:noFill/>
              <a:ln w="9525">
                <a:noFill/>
              </a:ln>
              <a:effectLst/>
            </c:spPr>
            <c:extLst>
              <c:ext xmlns:c16="http://schemas.microsoft.com/office/drawing/2014/chart" uri="{C3380CC4-5D6E-409C-BE32-E72D297353CC}">
                <c16:uniqueId val="{00000015-3385-384D-B689-B11F2597C0A0}"/>
              </c:ext>
            </c:extLst>
          </c:dPt>
          <c:dPt>
            <c:idx val="11"/>
            <c:bubble3D val="0"/>
            <c:spPr>
              <a:noFill/>
              <a:ln w="9525">
                <a:noFill/>
              </a:ln>
              <a:effectLst/>
            </c:spPr>
            <c:extLst>
              <c:ext xmlns:c16="http://schemas.microsoft.com/office/drawing/2014/chart" uri="{C3380CC4-5D6E-409C-BE32-E72D297353CC}">
                <c16:uniqueId val="{00000017-3385-384D-B689-B11F2597C0A0}"/>
              </c:ext>
            </c:extLst>
          </c:dPt>
          <c:dPt>
            <c:idx val="12"/>
            <c:bubble3D val="0"/>
            <c:spPr>
              <a:noFill/>
              <a:ln w="9525">
                <a:noFill/>
              </a:ln>
              <a:effectLst/>
            </c:spPr>
            <c:extLst>
              <c:ext xmlns:c16="http://schemas.microsoft.com/office/drawing/2014/chart" uri="{C3380CC4-5D6E-409C-BE32-E72D297353CC}">
                <c16:uniqueId val="{00000019-3385-384D-B689-B11F2597C0A0}"/>
              </c:ext>
            </c:extLst>
          </c:dPt>
          <c:dLbls>
            <c:dLbl>
              <c:idx val="0"/>
              <c:layout>
                <c:manualLayout>
                  <c:x val="-0.2382339509523296"/>
                  <c:y val="0.10004547032187068"/>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8B3E1DE6-4D5A-4449-ADBA-7FD06F00CC63}" type="VALUE">
                      <a:rPr lang="en-US" sz="1000" smtClean="0"/>
                      <a:pPr>
                        <a:defRPr sz="1000">
                          <a:solidFill>
                            <a:schemeClr val="bg1"/>
                          </a:solidFill>
                        </a:defRPr>
                      </a:pPr>
                      <a:t>[VALUE]</a:t>
                    </a:fld>
                    <a:r>
                      <a:rPr lang="en-US" sz="100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85-384D-B689-B11F2597C0A0}"/>
                </c:ext>
              </c:extLst>
            </c:dLbl>
            <c:dLbl>
              <c:idx val="1"/>
              <c:layout>
                <c:manualLayout>
                  <c:x val="-4.4984938294900904E-2"/>
                  <c:y val="-0.29719456185712645"/>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9EF56377-1670-DB49-BF27-A81178D31D86}" type="VALUE">
                      <a:rPr lang="en-US" sz="1000" smtClean="0">
                        <a:solidFill>
                          <a:schemeClr val="bg1"/>
                        </a:solidFill>
                      </a:rPr>
                      <a:pPr>
                        <a:defRPr sz="1000">
                          <a:solidFill>
                            <a:schemeClr val="bg1"/>
                          </a:solidFill>
                        </a:defRPr>
                      </a:pPr>
                      <a:t>[VALUE]</a:t>
                    </a:fld>
                    <a:r>
                      <a:rPr lang="en-US" sz="1000" dirty="0">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385-384D-B689-B11F2597C0A0}"/>
                </c:ext>
              </c:extLst>
            </c:dLbl>
            <c:dLbl>
              <c:idx val="2"/>
              <c:layout>
                <c:manualLayout>
                  <c:x val="0.13177781213711184"/>
                  <c:y val="-9.1621891403956726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fld id="{7D879948-A6B2-0C4E-9803-9885D4E93A03}" type="VALUE">
                      <a:rPr lang="en-US" sz="1000" smtClean="0">
                        <a:solidFill>
                          <a:schemeClr val="tx1"/>
                        </a:solidFill>
                      </a:rPr>
                      <a:pPr>
                        <a:defRPr sz="1000">
                          <a:solidFill>
                            <a:schemeClr val="tx1"/>
                          </a:solidFill>
                        </a:defRPr>
                      </a:pPr>
                      <a:t>[VALUE]</a:t>
                    </a:fld>
                    <a:r>
                      <a:rPr lang="en-US" sz="1000" dirty="0">
                        <a:solidFill>
                          <a:schemeClr val="tx1"/>
                        </a:solidFill>
                      </a:rPr>
                      <a:t>%</a:t>
                    </a:r>
                  </a:p>
                </c:rich>
              </c:tx>
              <c:spPr>
                <a:solidFill>
                  <a:schemeClr val="accent3">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385-384D-B689-B11F2597C0A0}"/>
                </c:ext>
              </c:extLst>
            </c:dLbl>
            <c:dLbl>
              <c:idx val="3"/>
              <c:layout>
                <c:manualLayout>
                  <c:x val="4.5559640011436635E-2"/>
                  <c:y val="-0.1517815487353062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accent4"/>
                        </a:solidFill>
                        <a:latin typeface="+mn-lt"/>
                        <a:ea typeface="+mn-ea"/>
                        <a:cs typeface="+mn-cs"/>
                      </a:defRPr>
                    </a:pPr>
                    <a:fld id="{E882CA0F-A1F5-1448-A573-5CFEB47A7923}" type="VALUE">
                      <a:rPr lang="en-US" sz="1000" smtClean="0">
                        <a:solidFill>
                          <a:schemeClr val="accent4"/>
                        </a:solidFill>
                      </a:rPr>
                      <a:pPr>
                        <a:defRPr sz="1000">
                          <a:solidFill>
                            <a:schemeClr val="accent4"/>
                          </a:solidFill>
                        </a:defRPr>
                      </a:pPr>
                      <a:t>[VALUE]</a:t>
                    </a:fld>
                    <a:r>
                      <a:rPr lang="en-US" sz="1000" dirty="0">
                        <a:solidFill>
                          <a:schemeClr val="accent4"/>
                        </a:solidFill>
                      </a:rPr>
                      <a:t>%</a:t>
                    </a:r>
                  </a:p>
                </c:rich>
              </c:tx>
              <c:spPr>
                <a:solidFill>
                  <a:schemeClr val="accent4">
                    <a:lumMod val="40000"/>
                    <a:lumOff val="6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4"/>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385-384D-B689-B11F2597C0A0}"/>
                </c:ext>
              </c:extLst>
            </c:dLbl>
            <c:dLbl>
              <c:idx val="4"/>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D660F01E-4680-4845-AA8D-CC6EE7EA6B66}" type="VALUE">
                      <a:rPr lang="en-US" sz="1000" smtClean="0"/>
                      <a:pPr>
                        <a:defRPr sz="1000">
                          <a:solidFill>
                            <a:schemeClr val="bg1"/>
                          </a:solidFill>
                        </a:defRPr>
                      </a:pPr>
                      <a:t>[VALUE]</a:t>
                    </a:fld>
                    <a:r>
                      <a:rPr lang="en-US" sz="1000" dirty="0"/>
                      <a:t>%</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385-384D-B689-B11F2597C0A0}"/>
                </c:ext>
              </c:extLst>
            </c:dLbl>
            <c:dLbl>
              <c:idx val="5"/>
              <c:tx>
                <c:rich>
                  <a:bodyPr/>
                  <a:lstStyle/>
                  <a:p>
                    <a:fld id="{750F4295-AAB2-1140-A9B8-D1A712A0119D}" type="VALUE">
                      <a:rPr lang="en-US" smtClean="0"/>
                      <a:pPr/>
                      <a:t>[VALUE]</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385-384D-B689-B11F2597C0A0}"/>
                </c:ext>
              </c:extLst>
            </c:dLbl>
            <c:dLbl>
              <c:idx val="6"/>
              <c:delete val="1"/>
              <c:extLst>
                <c:ext xmlns:c15="http://schemas.microsoft.com/office/drawing/2012/chart" uri="{CE6537A1-D6FC-4f65-9D91-7224C49458BB}"/>
                <c:ext xmlns:c16="http://schemas.microsoft.com/office/drawing/2014/chart" uri="{C3380CC4-5D6E-409C-BE32-E72D297353CC}">
                  <c16:uniqueId val="{0000000D-3385-384D-B689-B11F2597C0A0}"/>
                </c:ext>
              </c:extLst>
            </c:dLbl>
            <c:dLbl>
              <c:idx val="7"/>
              <c:delete val="1"/>
              <c:extLst>
                <c:ext xmlns:c15="http://schemas.microsoft.com/office/drawing/2012/chart" uri="{CE6537A1-D6FC-4f65-9D91-7224C49458BB}"/>
                <c:ext xmlns:c16="http://schemas.microsoft.com/office/drawing/2014/chart" uri="{C3380CC4-5D6E-409C-BE32-E72D297353CC}">
                  <c16:uniqueId val="{0000000F-3385-384D-B689-B11F2597C0A0}"/>
                </c:ext>
              </c:extLst>
            </c:dLbl>
            <c:dLbl>
              <c:idx val="8"/>
              <c:delete val="1"/>
              <c:extLst>
                <c:ext xmlns:c15="http://schemas.microsoft.com/office/drawing/2012/chart" uri="{CE6537A1-D6FC-4f65-9D91-7224C49458BB}"/>
                <c:ext xmlns:c16="http://schemas.microsoft.com/office/drawing/2014/chart" uri="{C3380CC4-5D6E-409C-BE32-E72D297353CC}">
                  <c16:uniqueId val="{00000011-3385-384D-B689-B11F2597C0A0}"/>
                </c:ext>
              </c:extLst>
            </c:dLbl>
            <c:dLbl>
              <c:idx val="9"/>
              <c:delete val="1"/>
              <c:extLst>
                <c:ext xmlns:c15="http://schemas.microsoft.com/office/drawing/2012/chart" uri="{CE6537A1-D6FC-4f65-9D91-7224C49458BB}"/>
                <c:ext xmlns:c16="http://schemas.microsoft.com/office/drawing/2014/chart" uri="{C3380CC4-5D6E-409C-BE32-E72D297353CC}">
                  <c16:uniqueId val="{00000013-3385-384D-B689-B11F2597C0A0}"/>
                </c:ext>
              </c:extLst>
            </c:dLbl>
            <c:dLbl>
              <c:idx val="10"/>
              <c:delete val="1"/>
              <c:extLst>
                <c:ext xmlns:c15="http://schemas.microsoft.com/office/drawing/2012/chart" uri="{CE6537A1-D6FC-4f65-9D91-7224C49458BB}"/>
                <c:ext xmlns:c16="http://schemas.microsoft.com/office/drawing/2014/chart" uri="{C3380CC4-5D6E-409C-BE32-E72D297353CC}">
                  <c16:uniqueId val="{00000015-3385-384D-B689-B11F2597C0A0}"/>
                </c:ext>
              </c:extLst>
            </c:dLbl>
            <c:dLbl>
              <c:idx val="11"/>
              <c:delete val="1"/>
              <c:extLst>
                <c:ext xmlns:c15="http://schemas.microsoft.com/office/drawing/2012/chart" uri="{CE6537A1-D6FC-4f65-9D91-7224C49458BB}"/>
                <c:ext xmlns:c16="http://schemas.microsoft.com/office/drawing/2014/chart" uri="{C3380CC4-5D6E-409C-BE32-E72D297353CC}">
                  <c16:uniqueId val="{00000017-3385-384D-B689-B11F2597C0A0}"/>
                </c:ext>
              </c:extLst>
            </c:dLbl>
            <c:dLbl>
              <c:idx val="12"/>
              <c:delete val="1"/>
              <c:extLst>
                <c:ext xmlns:c15="http://schemas.microsoft.com/office/drawing/2012/chart" uri="{CE6537A1-D6FC-4f65-9D91-7224C49458BB}"/>
                <c:ext xmlns:c16="http://schemas.microsoft.com/office/drawing/2014/chart" uri="{C3380CC4-5D6E-409C-BE32-E72D297353CC}">
                  <c16:uniqueId val="{00000019-3385-384D-B689-B11F2597C0A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Sheet1!$A$2:$A$14</c:f>
              <c:strCache>
                <c:ptCount val="4"/>
                <c:pt idx="0">
                  <c:v>1st Qtr</c:v>
                </c:pt>
                <c:pt idx="1">
                  <c:v>2nd Qtr</c:v>
                </c:pt>
                <c:pt idx="2">
                  <c:v>3rd Qtr</c:v>
                </c:pt>
                <c:pt idx="3">
                  <c:v>4th Qtr</c:v>
                </c:pt>
              </c:strCache>
            </c:strRef>
          </c:cat>
          <c:val>
            <c:numRef>
              <c:f>Sheet1!$B$2:$B$14</c:f>
              <c:numCache>
                <c:formatCode>General</c:formatCode>
                <c:ptCount val="13"/>
                <c:pt idx="0">
                  <c:v>39.799999999999997</c:v>
                </c:pt>
                <c:pt idx="1">
                  <c:v>16.3</c:v>
                </c:pt>
                <c:pt idx="2">
                  <c:v>1.3</c:v>
                </c:pt>
                <c:pt idx="3">
                  <c:v>1.6</c:v>
                </c:pt>
                <c:pt idx="4">
                  <c:v>15</c:v>
                </c:pt>
                <c:pt idx="5">
                  <c:v>10.3</c:v>
                </c:pt>
                <c:pt idx="6">
                  <c:v>3.8</c:v>
                </c:pt>
                <c:pt idx="7">
                  <c:v>3</c:v>
                </c:pt>
                <c:pt idx="8">
                  <c:v>2.6</c:v>
                </c:pt>
                <c:pt idx="9">
                  <c:v>2.2999999999999998</c:v>
                </c:pt>
                <c:pt idx="10">
                  <c:v>2.1</c:v>
                </c:pt>
                <c:pt idx="11">
                  <c:v>1.7</c:v>
                </c:pt>
                <c:pt idx="12">
                  <c:v>0.23</c:v>
                </c:pt>
              </c:numCache>
            </c:numRef>
          </c:val>
          <c:extLst>
            <c:ext xmlns:c16="http://schemas.microsoft.com/office/drawing/2014/chart" uri="{C3380CC4-5D6E-409C-BE32-E72D297353CC}">
              <c16:uniqueId val="{0000001A-3385-384D-B689-B11F2597C0A0}"/>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1.0</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3E4-C343-B284-1609ADE2061E}"/>
                </c:ext>
              </c:extLst>
            </c:dLbl>
            <c:dLbl>
              <c:idx val="1"/>
              <c:tx>
                <c:rich>
                  <a:bodyPr/>
                  <a:lstStyle/>
                  <a:p>
                    <a:r>
                      <a:rPr lang="en-US" dirty="0"/>
                      <a:t>16.8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3E4-C343-B284-1609ADE2061E}"/>
                </c:ext>
              </c:extLst>
            </c:dLbl>
            <c:dLbl>
              <c:idx val="2"/>
              <c:tx>
                <c:rich>
                  <a:bodyPr/>
                  <a:lstStyle/>
                  <a:p>
                    <a:r>
                      <a:rPr lang="en-US" dirty="0"/>
                      <a:t>30.7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3E4-C343-B284-1609ADE2061E}"/>
                </c:ext>
              </c:extLst>
            </c:dLbl>
            <c:dLbl>
              <c:idx val="3"/>
              <c:tx>
                <c:rich>
                  <a:bodyPr/>
                  <a:lstStyle/>
                  <a:p>
                    <a:r>
                      <a:rPr lang="en-US" dirty="0"/>
                      <a:t>14.9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3E4-C343-B284-1609ADE2061E}"/>
                </c:ext>
              </c:extLst>
            </c:dLbl>
            <c:dLbl>
              <c:idx val="4"/>
              <c:tx>
                <c:rich>
                  <a:bodyPr/>
                  <a:lstStyle/>
                  <a:p>
                    <a:r>
                      <a:rPr lang="en-US" dirty="0"/>
                      <a:t>13.9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3E4-C343-B284-1609ADE2061E}"/>
                </c:ext>
              </c:extLst>
            </c:dLbl>
            <c:dLbl>
              <c:idx val="5"/>
              <c:tx>
                <c:rich>
                  <a:bodyPr/>
                  <a:lstStyle/>
                  <a:p>
                    <a:r>
                      <a:rPr lang="en-US" dirty="0"/>
                      <a:t>39.6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3E4-C343-B284-1609ADE2061E}"/>
                </c:ext>
              </c:extLst>
            </c:dLbl>
            <c:dLbl>
              <c:idx val="6"/>
              <c:tx>
                <c:rich>
                  <a:bodyPr/>
                  <a:lstStyle/>
                  <a:p>
                    <a:r>
                      <a:rPr lang="en-US" dirty="0"/>
                      <a:t>96.0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3E4-C343-B284-1609ADE2061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Associated with death</c:v>
                </c:pt>
                <c:pt idx="1">
                  <c:v>Associated with dose reduction</c:v>
                </c:pt>
                <c:pt idx="2">
                  <c:v>Associated with drug interaction</c:v>
                </c:pt>
                <c:pt idx="3">
                  <c:v>Associated with drug discontinuation</c:v>
                </c:pt>
                <c:pt idx="4">
                  <c:v>Serious</c:v>
                </c:pt>
                <c:pt idx="5">
                  <c:v>Grade ≥3</c:v>
                </c:pt>
                <c:pt idx="6">
                  <c:v>Any grade</c:v>
                </c:pt>
              </c:strCache>
            </c:strRef>
          </c:cat>
          <c:val>
            <c:numRef>
              <c:f>Sheet1!$B$2:$B$8</c:f>
              <c:numCache>
                <c:formatCode>General</c:formatCode>
                <c:ptCount val="7"/>
                <c:pt idx="0">
                  <c:v>-1</c:v>
                </c:pt>
                <c:pt idx="1">
                  <c:v>-16.8</c:v>
                </c:pt>
                <c:pt idx="2">
                  <c:v>-30.7</c:v>
                </c:pt>
                <c:pt idx="3">
                  <c:v>-14.9</c:v>
                </c:pt>
                <c:pt idx="4">
                  <c:v>-13.9</c:v>
                </c:pt>
                <c:pt idx="5">
                  <c:v>-39.6</c:v>
                </c:pt>
                <c:pt idx="6">
                  <c:v>-96</c:v>
                </c:pt>
              </c:numCache>
            </c:numRef>
          </c:val>
          <c:extLst>
            <c:ext xmlns:c16="http://schemas.microsoft.com/office/drawing/2014/chart" uri="{C3380CC4-5D6E-409C-BE32-E72D297353CC}">
              <c16:uniqueId val="{00000000-03E4-C343-B284-1609ADE2061E}"/>
            </c:ext>
          </c:extLst>
        </c:ser>
        <c:ser>
          <c:idx val="1"/>
          <c:order val="1"/>
          <c:tx>
            <c:strRef>
              <c:f>Sheet1!$C$1</c:f>
              <c:strCache>
                <c:ptCount val="1"/>
                <c:pt idx="0">
                  <c:v>Series 2</c:v>
                </c:pt>
              </c:strCache>
            </c:strRef>
          </c:tx>
          <c:spPr>
            <a:solidFill>
              <a:schemeClr val="tx2"/>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fld id="{C2475BC3-2027-A24F-AF8B-A75E57311CE0}" type="VALUE">
                      <a:rPr lang="en-US" smtClean="0"/>
                      <a:pPr>
                        <a:defRPr sz="1000">
                          <a:solidFill>
                            <a:schemeClr val="tx1"/>
                          </a:solidFill>
                          <a:latin typeface="Arial" panose="020B0604020202020204" pitchFamily="34" charset="0"/>
                          <a:cs typeface="Arial" panose="020B0604020202020204" pitchFamily="34" charset="0"/>
                        </a:defRPr>
                      </a:pPr>
                      <a:t>[VALUE]</a:t>
                    </a:fld>
                    <a:r>
                      <a:rPr lang="en-US" dirty="0"/>
                      <a:t>.0</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03E4-C343-B284-1609ADE2061E}"/>
                </c:ext>
              </c:extLst>
            </c:dLbl>
            <c:dLbl>
              <c:idx val="1"/>
              <c:tx>
                <c:rich>
                  <a:bodyPr/>
                  <a:lstStyle/>
                  <a:p>
                    <a:fld id="{A1CEEC74-4CFD-0F4A-B358-D9F40E6737A7}" type="VALUE">
                      <a:rPr lang="en-US" smtClean="0"/>
                      <a:pPr/>
                      <a:t>[VALUE]</a:t>
                    </a:fld>
                    <a:r>
                      <a:rPr lang="en-US" dirty="0"/>
                      <a:t>.0</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03E4-C343-B284-1609ADE2061E}"/>
                </c:ext>
              </c:extLst>
            </c:dLbl>
            <c:dLbl>
              <c:idx val="2"/>
              <c:tx>
                <c:rich>
                  <a:bodyPr/>
                  <a:lstStyle/>
                  <a:p>
                    <a:fld id="{BD87D3FA-199B-E94C-B26B-5B3B3B10523C}" type="VALUE">
                      <a:rPr lang="en-US" smtClean="0"/>
                      <a:pPr/>
                      <a:t>[VALUE]</a:t>
                    </a:fld>
                    <a:r>
                      <a:rPr lang="en-US" dirty="0"/>
                      <a:t>.0</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3E4-C343-B284-1609ADE2061E}"/>
                </c:ext>
              </c:extLst>
            </c:dLbl>
            <c:dLbl>
              <c:idx val="3"/>
              <c:tx>
                <c:rich>
                  <a:bodyPr/>
                  <a:lstStyle/>
                  <a:p>
                    <a:r>
                      <a:rPr lang="en-US" dirty="0"/>
                      <a:t>26.0</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A42-48DB-90D7-DF61EA520264}"/>
                </c:ext>
              </c:extLst>
            </c:dLbl>
            <c:dLbl>
              <c:idx val="4"/>
              <c:tx>
                <c:rich>
                  <a:bodyPr/>
                  <a:lstStyle/>
                  <a:p>
                    <a:fld id="{529F9C3C-A3C1-B446-AB56-8C67FD9D15BD}" type="VALUE">
                      <a:rPr lang="en-US" smtClean="0"/>
                      <a:pPr/>
                      <a:t>[VALUE]</a:t>
                    </a:fld>
                    <a:r>
                      <a:rPr lang="en-US" dirty="0"/>
                      <a:t>.0</a:t>
                    </a: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03E4-C343-B284-1609ADE2061E}"/>
                </c:ext>
              </c:extLst>
            </c:dLbl>
            <c:dLbl>
              <c:idx val="5"/>
              <c:tx>
                <c:rich>
                  <a:bodyPr/>
                  <a:lstStyle/>
                  <a:p>
                    <a:r>
                      <a:rPr lang="en-US" dirty="0"/>
                      <a:t>60.0</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3E4-C343-B284-1609ADE2061E}"/>
                </c:ext>
              </c:extLst>
            </c:dLbl>
            <c:dLbl>
              <c:idx val="6"/>
              <c:tx>
                <c:rich>
                  <a:bodyPr/>
                  <a:lstStyle/>
                  <a:p>
                    <a:r>
                      <a:rPr lang="en-US" dirty="0"/>
                      <a:t>100.0</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3E4-C343-B284-1609ADE2061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Associated with death</c:v>
                </c:pt>
                <c:pt idx="1">
                  <c:v>Associated with dose reduction</c:v>
                </c:pt>
                <c:pt idx="2">
                  <c:v>Associated with drug interaction</c:v>
                </c:pt>
                <c:pt idx="3">
                  <c:v>Associated with drug discontinuation</c:v>
                </c:pt>
                <c:pt idx="4">
                  <c:v>Serious</c:v>
                </c:pt>
                <c:pt idx="5">
                  <c:v>Grade ≥3</c:v>
                </c:pt>
                <c:pt idx="6">
                  <c:v>Any grade</c:v>
                </c:pt>
              </c:strCache>
            </c:strRef>
          </c:cat>
          <c:val>
            <c:numRef>
              <c:f>Sheet1!$C$2:$C$8</c:f>
              <c:numCache>
                <c:formatCode>General</c:formatCode>
                <c:ptCount val="7"/>
                <c:pt idx="0">
                  <c:v>2</c:v>
                </c:pt>
                <c:pt idx="1">
                  <c:v>34</c:v>
                </c:pt>
                <c:pt idx="2">
                  <c:v>54</c:v>
                </c:pt>
                <c:pt idx="3">
                  <c:v>26.9</c:v>
                </c:pt>
                <c:pt idx="4">
                  <c:v>28</c:v>
                </c:pt>
                <c:pt idx="5">
                  <c:v>60</c:v>
                </c:pt>
                <c:pt idx="6">
                  <c:v>100</c:v>
                </c:pt>
              </c:numCache>
            </c:numRef>
          </c:val>
          <c:extLst>
            <c:ext xmlns:c16="http://schemas.microsoft.com/office/drawing/2014/chart" uri="{C3380CC4-5D6E-409C-BE32-E72D297353CC}">
              <c16:uniqueId val="{00000001-03E4-C343-B284-1609ADE2061E}"/>
            </c:ext>
          </c:extLst>
        </c:ser>
        <c:dLbls>
          <c:showLegendKey val="0"/>
          <c:showVal val="0"/>
          <c:showCatName val="0"/>
          <c:showSerName val="0"/>
          <c:showPercent val="0"/>
          <c:showBubbleSize val="0"/>
        </c:dLbls>
        <c:gapWidth val="24"/>
        <c:overlap val="100"/>
        <c:axId val="1621735567"/>
        <c:axId val="1373760207"/>
      </c:barChart>
      <c:catAx>
        <c:axId val="1621735567"/>
        <c:scaling>
          <c:orientation val="minMax"/>
        </c:scaling>
        <c:delete val="1"/>
        <c:axPos val="l"/>
        <c:numFmt formatCode="General" sourceLinked="1"/>
        <c:majorTickMark val="none"/>
        <c:minorTickMark val="none"/>
        <c:tickLblPos val="nextTo"/>
        <c:crossAx val="1373760207"/>
        <c:crossesAt val="0"/>
        <c:auto val="1"/>
        <c:lblAlgn val="ctr"/>
        <c:lblOffset val="100"/>
        <c:noMultiLvlLbl val="0"/>
      </c:catAx>
      <c:valAx>
        <c:axId val="1373760207"/>
        <c:scaling>
          <c:orientation val="minMax"/>
          <c:max val="100"/>
          <c:min val="-100"/>
        </c:scaling>
        <c:delete val="0"/>
        <c:axPos val="b"/>
        <c:numFmt formatCode="General" sourceLinked="1"/>
        <c:majorTickMark val="out"/>
        <c:minorTickMark val="none"/>
        <c:tickLblPos val="nextTo"/>
        <c:spPr>
          <a:noFill/>
          <a:ln>
            <a:solidFill>
              <a:srgbClr val="3F3F3F"/>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217355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Grade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Nail disorder</c:v>
                </c:pt>
                <c:pt idx="1">
                  <c:v>Decreased neutrophil count</c:v>
                </c:pt>
                <c:pt idx="2">
                  <c:v>Anemia</c:v>
                </c:pt>
                <c:pt idx="3">
                  <c:v>Decreased white-cell count</c:v>
                </c:pt>
                <c:pt idx="4">
                  <c:v>Pruritus</c:v>
                </c:pt>
                <c:pt idx="5">
                  <c:v>Dry skin</c:v>
                </c:pt>
                <c:pt idx="6">
                  <c:v>Nausea</c:v>
                </c:pt>
                <c:pt idx="7">
                  <c:v>Increased alanine aminiotransferase</c:v>
                </c:pt>
                <c:pt idx="8">
                  <c:v>Increased aspartate aminiotranferase</c:v>
                </c:pt>
                <c:pt idx="9">
                  <c:v>Rash</c:v>
                </c:pt>
                <c:pt idx="10">
                  <c:v>Diarrhea</c:v>
                </c:pt>
                <c:pt idx="11">
                  <c:v>Any drug-related adverse event</c:v>
                </c:pt>
              </c:strCache>
            </c:strRef>
          </c:cat>
          <c:val>
            <c:numRef>
              <c:f>Sheet1!$B$2:$B$13</c:f>
              <c:numCache>
                <c:formatCode>General</c:formatCode>
                <c:ptCount val="12"/>
                <c:pt idx="0">
                  <c:v>11</c:v>
                </c:pt>
                <c:pt idx="1">
                  <c:v>4</c:v>
                </c:pt>
                <c:pt idx="2">
                  <c:v>8</c:v>
                </c:pt>
                <c:pt idx="3">
                  <c:v>7</c:v>
                </c:pt>
                <c:pt idx="4">
                  <c:v>12</c:v>
                </c:pt>
                <c:pt idx="5">
                  <c:v>15</c:v>
                </c:pt>
                <c:pt idx="6">
                  <c:v>13</c:v>
                </c:pt>
                <c:pt idx="7">
                  <c:v>12</c:v>
                </c:pt>
                <c:pt idx="8">
                  <c:v>15</c:v>
                </c:pt>
                <c:pt idx="9">
                  <c:v>24</c:v>
                </c:pt>
                <c:pt idx="10">
                  <c:v>48</c:v>
                </c:pt>
                <c:pt idx="11">
                  <c:v>36</c:v>
                </c:pt>
              </c:numCache>
            </c:numRef>
          </c:val>
          <c:extLst>
            <c:ext xmlns:c16="http://schemas.microsoft.com/office/drawing/2014/chart" uri="{C3380CC4-5D6E-409C-BE32-E72D297353CC}">
              <c16:uniqueId val="{00000000-C3F7-F444-875D-73C0D9B15CBC}"/>
            </c:ext>
          </c:extLst>
        </c:ser>
        <c:ser>
          <c:idx val="1"/>
          <c:order val="1"/>
          <c:tx>
            <c:strRef>
              <c:f>Sheet1!$C$1</c:f>
              <c:strCache>
                <c:ptCount val="1"/>
                <c:pt idx="0">
                  <c:v>Grade 2</c:v>
                </c:pt>
              </c:strCache>
            </c:strRef>
          </c:tx>
          <c:spPr>
            <a:solidFill>
              <a:schemeClr val="tx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1E3A-E240-8157-D029E7F8BC8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Nail disorder</c:v>
                </c:pt>
                <c:pt idx="1">
                  <c:v>Decreased neutrophil count</c:v>
                </c:pt>
                <c:pt idx="2">
                  <c:v>Anemia</c:v>
                </c:pt>
                <c:pt idx="3">
                  <c:v>Decreased white-cell count</c:v>
                </c:pt>
                <c:pt idx="4">
                  <c:v>Pruritus</c:v>
                </c:pt>
                <c:pt idx="5">
                  <c:v>Dry skin</c:v>
                </c:pt>
                <c:pt idx="6">
                  <c:v>Nausea</c:v>
                </c:pt>
                <c:pt idx="7">
                  <c:v>Increased alanine aminiotransferase</c:v>
                </c:pt>
                <c:pt idx="8">
                  <c:v>Increased aspartate aminiotranferase</c:v>
                </c:pt>
                <c:pt idx="9">
                  <c:v>Rash</c:v>
                </c:pt>
                <c:pt idx="10">
                  <c:v>Diarrhea</c:v>
                </c:pt>
                <c:pt idx="11">
                  <c:v>Any drug-related adverse event</c:v>
                </c:pt>
              </c:strCache>
            </c:strRef>
          </c:cat>
          <c:val>
            <c:numRef>
              <c:f>Sheet1!$C$2:$C$13</c:f>
              <c:numCache>
                <c:formatCode>General</c:formatCode>
                <c:ptCount val="12"/>
                <c:pt idx="0">
                  <c:v>0</c:v>
                </c:pt>
                <c:pt idx="1">
                  <c:v>7</c:v>
                </c:pt>
                <c:pt idx="2">
                  <c:v>4</c:v>
                </c:pt>
                <c:pt idx="3">
                  <c:v>7</c:v>
                </c:pt>
                <c:pt idx="4">
                  <c:v>1</c:v>
                </c:pt>
                <c:pt idx="6">
                  <c:v>1</c:v>
                </c:pt>
                <c:pt idx="7">
                  <c:v>1</c:v>
                </c:pt>
                <c:pt idx="8">
                  <c:v>4</c:v>
                </c:pt>
                <c:pt idx="9">
                  <c:v>9</c:v>
                </c:pt>
                <c:pt idx="10">
                  <c:v>7</c:v>
                </c:pt>
                <c:pt idx="11">
                  <c:v>44</c:v>
                </c:pt>
              </c:numCache>
            </c:numRef>
          </c:val>
          <c:extLst>
            <c:ext xmlns:c16="http://schemas.microsoft.com/office/drawing/2014/chart" uri="{C3380CC4-5D6E-409C-BE32-E72D297353CC}">
              <c16:uniqueId val="{00000001-C3F7-F444-875D-73C0D9B15CBC}"/>
            </c:ext>
          </c:extLst>
        </c:ser>
        <c:ser>
          <c:idx val="2"/>
          <c:order val="2"/>
          <c:tx>
            <c:strRef>
              <c:f>Sheet1!$D$1</c:f>
              <c:strCache>
                <c:ptCount val="1"/>
                <c:pt idx="0">
                  <c:v>Grade 3</c:v>
                </c:pt>
              </c:strCache>
            </c:strRef>
          </c:tx>
          <c:spPr>
            <a:solidFill>
              <a:schemeClr val="accent1">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1E3A-E240-8157-D029E7F8BC8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Nail disorder</c:v>
                </c:pt>
                <c:pt idx="1">
                  <c:v>Decreased neutrophil count</c:v>
                </c:pt>
                <c:pt idx="2">
                  <c:v>Anemia</c:v>
                </c:pt>
                <c:pt idx="3">
                  <c:v>Decreased white-cell count</c:v>
                </c:pt>
                <c:pt idx="4">
                  <c:v>Pruritus</c:v>
                </c:pt>
                <c:pt idx="5">
                  <c:v>Dry skin</c:v>
                </c:pt>
                <c:pt idx="6">
                  <c:v>Nausea</c:v>
                </c:pt>
                <c:pt idx="7">
                  <c:v>Increased alanine aminiotransferase</c:v>
                </c:pt>
                <c:pt idx="8">
                  <c:v>Increased aspartate aminiotranferase</c:v>
                </c:pt>
                <c:pt idx="9">
                  <c:v>Rash</c:v>
                </c:pt>
                <c:pt idx="10">
                  <c:v>Diarrhea</c:v>
                </c:pt>
                <c:pt idx="11">
                  <c:v>Any drug-related adverse event</c:v>
                </c:pt>
              </c:strCache>
            </c:strRef>
          </c:cat>
          <c:val>
            <c:numRef>
              <c:f>Sheet1!$D$2:$D$13</c:f>
              <c:numCache>
                <c:formatCode>General</c:formatCode>
                <c:ptCount val="12"/>
                <c:pt idx="0">
                  <c:v>0</c:v>
                </c:pt>
                <c:pt idx="1">
                  <c:v>1</c:v>
                </c:pt>
                <c:pt idx="7">
                  <c:v>7</c:v>
                </c:pt>
                <c:pt idx="8">
                  <c:v>5</c:v>
                </c:pt>
                <c:pt idx="10">
                  <c:v>1</c:v>
                </c:pt>
                <c:pt idx="11">
                  <c:v>16</c:v>
                </c:pt>
              </c:numCache>
            </c:numRef>
          </c:val>
          <c:extLst>
            <c:ext xmlns:c16="http://schemas.microsoft.com/office/drawing/2014/chart" uri="{C3380CC4-5D6E-409C-BE32-E72D297353CC}">
              <c16:uniqueId val="{00000002-C3F7-F444-875D-73C0D9B15CBC}"/>
            </c:ext>
          </c:extLst>
        </c:ser>
        <c:ser>
          <c:idx val="3"/>
          <c:order val="3"/>
          <c:tx>
            <c:strRef>
              <c:f>Sheet1!$E$1</c:f>
              <c:strCache>
                <c:ptCount val="1"/>
                <c:pt idx="0">
                  <c:v>Grade 4</c:v>
                </c:pt>
              </c:strCache>
            </c:strRef>
          </c:tx>
          <c:spPr>
            <a:solidFill>
              <a:schemeClr val="tx2">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1E3A-E240-8157-D029E7F8BC86}"/>
                </c:ext>
              </c:extLst>
            </c:dLbl>
            <c:dLbl>
              <c:idx val="1"/>
              <c:delete val="1"/>
              <c:extLst>
                <c:ext xmlns:c15="http://schemas.microsoft.com/office/drawing/2012/chart" uri="{CE6537A1-D6FC-4f65-9D91-7224C49458BB}"/>
                <c:ext xmlns:c16="http://schemas.microsoft.com/office/drawing/2014/chart" uri="{C3380CC4-5D6E-409C-BE32-E72D297353CC}">
                  <c16:uniqueId val="{00000000-1E3A-E240-8157-D029E7F8BC8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Nail disorder</c:v>
                </c:pt>
                <c:pt idx="1">
                  <c:v>Decreased neutrophil count</c:v>
                </c:pt>
                <c:pt idx="2">
                  <c:v>Anemia</c:v>
                </c:pt>
                <c:pt idx="3">
                  <c:v>Decreased white-cell count</c:v>
                </c:pt>
                <c:pt idx="4">
                  <c:v>Pruritus</c:v>
                </c:pt>
                <c:pt idx="5">
                  <c:v>Dry skin</c:v>
                </c:pt>
                <c:pt idx="6">
                  <c:v>Nausea</c:v>
                </c:pt>
                <c:pt idx="7">
                  <c:v>Increased alanine aminiotransferase</c:v>
                </c:pt>
                <c:pt idx="8">
                  <c:v>Increased aspartate aminiotranferase</c:v>
                </c:pt>
                <c:pt idx="9">
                  <c:v>Rash</c:v>
                </c:pt>
                <c:pt idx="10">
                  <c:v>Diarrhea</c:v>
                </c:pt>
                <c:pt idx="11">
                  <c:v>Any drug-related adverse event</c:v>
                </c:pt>
              </c:strCache>
            </c:strRef>
          </c:cat>
          <c:val>
            <c:numRef>
              <c:f>Sheet1!$E$2:$E$13</c:f>
              <c:numCache>
                <c:formatCode>General</c:formatCode>
                <c:ptCount val="12"/>
                <c:pt idx="0">
                  <c:v>0</c:v>
                </c:pt>
                <c:pt idx="1">
                  <c:v>0</c:v>
                </c:pt>
                <c:pt idx="7">
                  <c:v>1</c:v>
                </c:pt>
                <c:pt idx="11">
                  <c:v>1</c:v>
                </c:pt>
              </c:numCache>
            </c:numRef>
          </c:val>
          <c:extLst>
            <c:ext xmlns:c16="http://schemas.microsoft.com/office/drawing/2014/chart" uri="{C3380CC4-5D6E-409C-BE32-E72D297353CC}">
              <c16:uniqueId val="{00000003-C3F7-F444-875D-73C0D9B15CBC}"/>
            </c:ext>
          </c:extLst>
        </c:ser>
        <c:ser>
          <c:idx val="4"/>
          <c:order val="4"/>
          <c:tx>
            <c:strRef>
              <c:f>Sheet1!$F$1</c:f>
              <c:strCache>
                <c:ptCount val="1"/>
                <c:pt idx="0">
                  <c:v>Grade 5</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1E3A-E240-8157-D029E7F8BC86}"/>
                </c:ext>
              </c:extLst>
            </c:dLbl>
            <c:dLbl>
              <c:idx val="1"/>
              <c:delete val="1"/>
              <c:extLst>
                <c:ext xmlns:c15="http://schemas.microsoft.com/office/drawing/2012/chart" uri="{CE6537A1-D6FC-4f65-9D91-7224C49458BB}"/>
                <c:ext xmlns:c16="http://schemas.microsoft.com/office/drawing/2014/chart" uri="{C3380CC4-5D6E-409C-BE32-E72D297353CC}">
                  <c16:uniqueId val="{00000001-1E3A-E240-8157-D029E7F8BC8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Nail disorder</c:v>
                </c:pt>
                <c:pt idx="1">
                  <c:v>Decreased neutrophil count</c:v>
                </c:pt>
                <c:pt idx="2">
                  <c:v>Anemia</c:v>
                </c:pt>
                <c:pt idx="3">
                  <c:v>Decreased white-cell count</c:v>
                </c:pt>
                <c:pt idx="4">
                  <c:v>Pruritus</c:v>
                </c:pt>
                <c:pt idx="5">
                  <c:v>Dry skin</c:v>
                </c:pt>
                <c:pt idx="6">
                  <c:v>Nausea</c:v>
                </c:pt>
                <c:pt idx="7">
                  <c:v>Increased alanine aminiotransferase</c:v>
                </c:pt>
                <c:pt idx="8">
                  <c:v>Increased aspartate aminiotranferase</c:v>
                </c:pt>
                <c:pt idx="9">
                  <c:v>Rash</c:v>
                </c:pt>
                <c:pt idx="10">
                  <c:v>Diarrhea</c:v>
                </c:pt>
                <c:pt idx="11">
                  <c:v>Any drug-related adverse event</c:v>
                </c:pt>
              </c:strCache>
            </c:strRef>
          </c:cat>
          <c:val>
            <c:numRef>
              <c:f>Sheet1!$F$2:$F$13</c:f>
              <c:numCache>
                <c:formatCode>General</c:formatCode>
                <c:ptCount val="12"/>
                <c:pt idx="0">
                  <c:v>0</c:v>
                </c:pt>
                <c:pt idx="1">
                  <c:v>0</c:v>
                </c:pt>
              </c:numCache>
            </c:numRef>
          </c:val>
          <c:extLst>
            <c:ext xmlns:c16="http://schemas.microsoft.com/office/drawing/2014/chart" uri="{C3380CC4-5D6E-409C-BE32-E72D297353CC}">
              <c16:uniqueId val="{00000004-C3F7-F444-875D-73C0D9B15CBC}"/>
            </c:ext>
          </c:extLst>
        </c:ser>
        <c:dLbls>
          <c:dLblPos val="ctr"/>
          <c:showLegendKey val="0"/>
          <c:showVal val="1"/>
          <c:showCatName val="0"/>
          <c:showSerName val="0"/>
          <c:showPercent val="0"/>
          <c:showBubbleSize val="0"/>
        </c:dLbls>
        <c:gapWidth val="41"/>
        <c:overlap val="100"/>
        <c:axId val="1983722687"/>
        <c:axId val="1983724399"/>
      </c:barChart>
      <c:catAx>
        <c:axId val="1983722687"/>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83724399"/>
        <c:crosses val="autoZero"/>
        <c:auto val="1"/>
        <c:lblAlgn val="ctr"/>
        <c:lblOffset val="100"/>
        <c:noMultiLvlLbl val="0"/>
      </c:catAx>
      <c:valAx>
        <c:axId val="1983724399"/>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83722687"/>
        <c:crosses val="autoZero"/>
        <c:crossBetween val="between"/>
      </c:valAx>
      <c:spPr>
        <a:noFill/>
        <a:ln>
          <a:noFill/>
        </a:ln>
        <a:effectLst/>
      </c:spPr>
    </c:plotArea>
    <c:legend>
      <c:legendPos val="b"/>
      <c:layout>
        <c:manualLayout>
          <c:xMode val="edge"/>
          <c:yMode val="edge"/>
          <c:x val="0.23858907480314961"/>
          <c:y val="0.9591429907437139"/>
          <c:w val="0.51969685039370084"/>
          <c:h val="4.085700925628588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3738671905049"/>
          <c:y val="6.3583830976511784E-3"/>
          <c:w val="0.60472828114001331"/>
          <c:h val="0.73111261396472471"/>
        </c:manualLayout>
      </c:layout>
      <c:barChart>
        <c:barDir val="bar"/>
        <c:grouping val="stacked"/>
        <c:varyColors val="0"/>
        <c:ser>
          <c:idx val="0"/>
          <c:order val="0"/>
          <c:tx>
            <c:strRef>
              <c:f>Sheet1!$B$1</c:f>
              <c:strCache>
                <c:ptCount val="1"/>
                <c:pt idx="0">
                  <c:v>1</c:v>
                </c:pt>
              </c:strCache>
            </c:strRef>
          </c:tx>
          <c:spPr>
            <a:solidFill>
              <a:schemeClr val="accent1">
                <a:lumMod val="60000"/>
                <a:lumOff val="40000"/>
              </a:schemeClr>
            </a:solidFill>
            <a:ln>
              <a:noFill/>
            </a:ln>
            <a:effectLst/>
          </c:spPr>
          <c:invertIfNegative val="0"/>
          <c:val>
            <c:numRef>
              <c:f>Sheet1!$B$2:$B$13</c:f>
              <c:numCache>
                <c:formatCode>General</c:formatCode>
                <c:ptCount val="12"/>
                <c:pt idx="0">
                  <c:v>9.5</c:v>
                </c:pt>
                <c:pt idx="1">
                  <c:v>5.4</c:v>
                </c:pt>
                <c:pt idx="2">
                  <c:v>8.1</c:v>
                </c:pt>
                <c:pt idx="3">
                  <c:v>12.2</c:v>
                </c:pt>
                <c:pt idx="4">
                  <c:v>13.5</c:v>
                </c:pt>
                <c:pt idx="5">
                  <c:v>6.8</c:v>
                </c:pt>
                <c:pt idx="6">
                  <c:v>9.5</c:v>
                </c:pt>
                <c:pt idx="7">
                  <c:v>14.9</c:v>
                </c:pt>
                <c:pt idx="8">
                  <c:v>16.2</c:v>
                </c:pt>
                <c:pt idx="9">
                  <c:v>10.8</c:v>
                </c:pt>
                <c:pt idx="10">
                  <c:v>21.6</c:v>
                </c:pt>
                <c:pt idx="11">
                  <c:v>43.2</c:v>
                </c:pt>
              </c:numCache>
            </c:numRef>
          </c:val>
          <c:extLst>
            <c:ext xmlns:c16="http://schemas.microsoft.com/office/drawing/2014/chart" uri="{C3380CC4-5D6E-409C-BE32-E72D297353CC}">
              <c16:uniqueId val="{00000000-EB50-41F9-B10D-BCED76398B43}"/>
            </c:ext>
          </c:extLst>
        </c:ser>
        <c:ser>
          <c:idx val="1"/>
          <c:order val="1"/>
          <c:tx>
            <c:strRef>
              <c:f>Sheet1!$C$1</c:f>
              <c:strCache>
                <c:ptCount val="1"/>
                <c:pt idx="0">
                  <c:v>2</c:v>
                </c:pt>
              </c:strCache>
            </c:strRef>
          </c:tx>
          <c:spPr>
            <a:solidFill>
              <a:schemeClr val="accent1"/>
            </a:solidFill>
            <a:ln>
              <a:noFill/>
            </a:ln>
            <a:effectLst/>
          </c:spPr>
          <c:invertIfNegative val="0"/>
          <c:val>
            <c:numRef>
              <c:f>Sheet1!$C$2:$C$13</c:f>
              <c:numCache>
                <c:formatCode>General</c:formatCode>
                <c:ptCount val="12"/>
                <c:pt idx="0">
                  <c:v>1.4</c:v>
                </c:pt>
                <c:pt idx="1">
                  <c:v>2.7</c:v>
                </c:pt>
                <c:pt idx="2">
                  <c:v>4.0999999999999996</c:v>
                </c:pt>
                <c:pt idx="3">
                  <c:v>1.4</c:v>
                </c:pt>
                <c:pt idx="5">
                  <c:v>5.4</c:v>
                </c:pt>
                <c:pt idx="6">
                  <c:v>4.0999999999999996</c:v>
                </c:pt>
                <c:pt idx="7">
                  <c:v>2.7</c:v>
                </c:pt>
                <c:pt idx="8">
                  <c:v>1.4</c:v>
                </c:pt>
                <c:pt idx="9">
                  <c:v>2.7</c:v>
                </c:pt>
                <c:pt idx="10">
                  <c:v>2.7</c:v>
                </c:pt>
                <c:pt idx="11">
                  <c:v>9.5</c:v>
                </c:pt>
              </c:numCache>
            </c:numRef>
          </c:val>
          <c:extLst>
            <c:ext xmlns:c16="http://schemas.microsoft.com/office/drawing/2014/chart" uri="{C3380CC4-5D6E-409C-BE32-E72D297353CC}">
              <c16:uniqueId val="{00000001-EB50-41F9-B10D-BCED76398B43}"/>
            </c:ext>
          </c:extLst>
        </c:ser>
        <c:ser>
          <c:idx val="2"/>
          <c:order val="2"/>
          <c:tx>
            <c:strRef>
              <c:f>Sheet1!$D$1</c:f>
              <c:strCache>
                <c:ptCount val="1"/>
                <c:pt idx="0">
                  <c:v>3</c:v>
                </c:pt>
              </c:strCache>
            </c:strRef>
          </c:tx>
          <c:spPr>
            <a:solidFill>
              <a:schemeClr val="accent1">
                <a:lumMod val="50000"/>
              </a:schemeClr>
            </a:solidFill>
            <a:ln>
              <a:noFill/>
            </a:ln>
            <a:effectLst/>
          </c:spPr>
          <c:invertIfNegative val="0"/>
          <c:val>
            <c:numRef>
              <c:f>Sheet1!$D$2:$D$13</c:f>
              <c:numCache>
                <c:formatCode>General</c:formatCode>
                <c:ptCount val="12"/>
                <c:pt idx="1">
                  <c:v>2.7</c:v>
                </c:pt>
                <c:pt idx="5">
                  <c:v>1.4</c:v>
                </c:pt>
                <c:pt idx="6">
                  <c:v>2.7</c:v>
                </c:pt>
                <c:pt idx="9">
                  <c:v>4.0999999999999996</c:v>
                </c:pt>
                <c:pt idx="11">
                  <c:v>2.7</c:v>
                </c:pt>
              </c:numCache>
            </c:numRef>
          </c:val>
          <c:extLst>
            <c:ext xmlns:c16="http://schemas.microsoft.com/office/drawing/2014/chart" uri="{C3380CC4-5D6E-409C-BE32-E72D297353CC}">
              <c16:uniqueId val="{00000002-EB50-41F9-B10D-BCED76398B43}"/>
            </c:ext>
          </c:extLst>
        </c:ser>
        <c:ser>
          <c:idx val="3"/>
          <c:order val="3"/>
          <c:tx>
            <c:strRef>
              <c:f>Sheet1!$E$1</c:f>
              <c:strCache>
                <c:ptCount val="1"/>
                <c:pt idx="0">
                  <c:v>4</c:v>
                </c:pt>
              </c:strCache>
            </c:strRef>
          </c:tx>
          <c:spPr>
            <a:solidFill>
              <a:srgbClr val="005DAA"/>
            </a:solidFill>
            <a:ln>
              <a:noFill/>
            </a:ln>
            <a:effectLst/>
          </c:spPr>
          <c:invertIfNegative val="0"/>
          <c:val>
            <c:numRef>
              <c:f>Sheet1!$E$2:$E$13</c:f>
              <c:numCache>
                <c:formatCode>General</c:formatCode>
                <c:ptCount val="12"/>
              </c:numCache>
            </c:numRef>
          </c:val>
          <c:extLst>
            <c:ext xmlns:c16="http://schemas.microsoft.com/office/drawing/2014/chart" uri="{C3380CC4-5D6E-409C-BE32-E72D297353CC}">
              <c16:uniqueId val="{00000003-EB50-41F9-B10D-BCED76398B43}"/>
            </c:ext>
          </c:extLst>
        </c:ser>
        <c:ser>
          <c:idx val="4"/>
          <c:order val="4"/>
          <c:tx>
            <c:strRef>
              <c:f>Sheet1!$F$1</c:f>
              <c:strCache>
                <c:ptCount val="1"/>
                <c:pt idx="0">
                  <c:v>5</c:v>
                </c:pt>
              </c:strCache>
            </c:strRef>
          </c:tx>
          <c:spPr>
            <a:solidFill>
              <a:schemeClr val="bg1">
                <a:lumMod val="85000"/>
              </a:schemeClr>
            </a:solidFill>
            <a:ln>
              <a:noFill/>
            </a:ln>
            <a:effectLst/>
          </c:spPr>
          <c:invertIfNegative val="0"/>
          <c:val>
            <c:numRef>
              <c:f>Sheet1!$F$2:$F$13</c:f>
              <c:numCache>
                <c:formatCode>General</c:formatCode>
                <c:ptCount val="12"/>
              </c:numCache>
            </c:numRef>
          </c:val>
          <c:extLst>
            <c:ext xmlns:c16="http://schemas.microsoft.com/office/drawing/2014/chart" uri="{C3380CC4-5D6E-409C-BE32-E72D297353CC}">
              <c16:uniqueId val="{00000004-EB50-41F9-B10D-BCED76398B43}"/>
            </c:ext>
          </c:extLst>
        </c:ser>
        <c:dLbls>
          <c:showLegendKey val="0"/>
          <c:showVal val="0"/>
          <c:showCatName val="0"/>
          <c:showSerName val="0"/>
          <c:showPercent val="0"/>
          <c:showBubbleSize val="0"/>
        </c:dLbls>
        <c:gapWidth val="30"/>
        <c:overlap val="100"/>
        <c:axId val="338030800"/>
        <c:axId val="338031760"/>
      </c:barChart>
      <c:catAx>
        <c:axId val="338030800"/>
        <c:scaling>
          <c:orientation val="minMax"/>
        </c:scaling>
        <c:delete val="1"/>
        <c:axPos val="l"/>
        <c:numFmt formatCode="General" sourceLinked="1"/>
        <c:majorTickMark val="none"/>
        <c:minorTickMark val="none"/>
        <c:tickLblPos val="nextTo"/>
        <c:crossAx val="338031760"/>
        <c:crosses val="autoZero"/>
        <c:auto val="1"/>
        <c:lblAlgn val="l"/>
        <c:lblOffset val="100"/>
        <c:noMultiLvlLbl val="0"/>
      </c:catAx>
      <c:valAx>
        <c:axId val="338031760"/>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crossAx val="338030800"/>
        <c:crosses val="autoZero"/>
        <c:crossBetween val="between"/>
        <c:majorUnit val="20"/>
      </c:valAx>
      <c:spPr>
        <a:noFill/>
        <a:ln>
          <a:noFill/>
        </a:ln>
        <a:effectLst/>
      </c:spPr>
    </c:plotArea>
    <c:legend>
      <c:legendPos val="b"/>
      <c:legendEntry>
        <c:idx val="3"/>
        <c:delete val="1"/>
      </c:legendEntry>
      <c:legendEntry>
        <c:idx val="4"/>
        <c:delete val="1"/>
      </c:legendEntry>
      <c:layout>
        <c:manualLayout>
          <c:xMode val="edge"/>
          <c:yMode val="edge"/>
          <c:x val="0.7538664494656232"/>
          <c:y val="0.63950879893836121"/>
          <c:w val="0.20504063659621685"/>
          <c:h val="7.371906025103564E-2"/>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s-E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numCache>
            </c:numRef>
          </c:cat>
          <c:val>
            <c:numRef>
              <c:f>Sheet1!$B$2:$B$18</c:f>
              <c:numCache>
                <c:formatCode>General</c:formatCode>
                <c:ptCount val="17"/>
                <c:pt idx="0">
                  <c:v>10</c:v>
                </c:pt>
                <c:pt idx="1">
                  <c:v>13</c:v>
                </c:pt>
                <c:pt idx="3">
                  <c:v>3</c:v>
                </c:pt>
                <c:pt idx="4">
                  <c:v>10</c:v>
                </c:pt>
                <c:pt idx="5">
                  <c:v>3</c:v>
                </c:pt>
                <c:pt idx="6">
                  <c:v>6</c:v>
                </c:pt>
                <c:pt idx="7">
                  <c:v>3</c:v>
                </c:pt>
                <c:pt idx="8">
                  <c:v>3</c:v>
                </c:pt>
                <c:pt idx="9">
                  <c:v>10</c:v>
                </c:pt>
                <c:pt idx="10">
                  <c:v>13</c:v>
                </c:pt>
                <c:pt idx="11">
                  <c:v>0</c:v>
                </c:pt>
                <c:pt idx="12">
                  <c:v>3</c:v>
                </c:pt>
                <c:pt idx="13">
                  <c:v>19</c:v>
                </c:pt>
                <c:pt idx="14">
                  <c:v>6</c:v>
                </c:pt>
                <c:pt idx="15">
                  <c:v>32</c:v>
                </c:pt>
                <c:pt idx="16">
                  <c:v>74</c:v>
                </c:pt>
              </c:numCache>
            </c:numRef>
          </c:val>
          <c:extLst>
            <c:ext xmlns:c16="http://schemas.microsoft.com/office/drawing/2014/chart" uri="{C3380CC4-5D6E-409C-BE32-E72D297353CC}">
              <c16:uniqueId val="{00000003-83FA-7F47-B526-343E083A2EEB}"/>
            </c:ext>
          </c:extLst>
        </c:ser>
        <c:ser>
          <c:idx val="1"/>
          <c:order val="1"/>
          <c:tx>
            <c:strRef>
              <c:f>Sheet1!$C$1</c:f>
              <c:strCache>
                <c:ptCount val="1"/>
                <c:pt idx="0">
                  <c:v>Series 2</c:v>
                </c:pt>
              </c:strCache>
            </c:strRef>
          </c:tx>
          <c:spPr>
            <a:solidFill>
              <a:schemeClr val="accent1">
                <a:lumMod val="60000"/>
                <a:lumOff val="40000"/>
              </a:schemeClr>
            </a:solidFill>
            <a:ln>
              <a:noFill/>
            </a:ln>
            <a:effectLst/>
          </c:spPr>
          <c:invertIfNegative val="0"/>
          <c:dPt>
            <c:idx val="1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8-83FA-7F47-B526-343E083A2EEB}"/>
              </c:ext>
            </c:extLst>
          </c:dPt>
          <c:dLbls>
            <c:dLbl>
              <c:idx val="2"/>
              <c:delete val="1"/>
              <c:extLst>
                <c:ext xmlns:c15="http://schemas.microsoft.com/office/drawing/2012/chart" uri="{CE6537A1-D6FC-4f65-9D91-7224C49458BB}"/>
                <c:ext xmlns:c16="http://schemas.microsoft.com/office/drawing/2014/chart" uri="{C3380CC4-5D6E-409C-BE32-E72D297353CC}">
                  <c16:uniqueId val="{00000004-83FA-7F47-B526-343E083A2EEB}"/>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numCache>
            </c:numRef>
          </c:cat>
          <c:val>
            <c:numRef>
              <c:f>Sheet1!$C$2:$C$18</c:f>
              <c:numCache>
                <c:formatCode>General</c:formatCode>
                <c:ptCount val="17"/>
                <c:pt idx="4">
                  <c:v>3</c:v>
                </c:pt>
                <c:pt idx="16">
                  <c:v>3</c:v>
                </c:pt>
              </c:numCache>
            </c:numRef>
          </c:val>
          <c:extLst>
            <c:ext xmlns:c16="http://schemas.microsoft.com/office/drawing/2014/chart" uri="{C3380CC4-5D6E-409C-BE32-E72D297353CC}">
              <c16:uniqueId val="{00000005-83FA-7F47-B526-343E083A2EEB}"/>
            </c:ext>
          </c:extLst>
        </c:ser>
        <c:dLbls>
          <c:dLblPos val="ctr"/>
          <c:showLegendKey val="0"/>
          <c:showVal val="1"/>
          <c:showCatName val="0"/>
          <c:showSerName val="0"/>
          <c:showPercent val="0"/>
          <c:showBubbleSize val="0"/>
        </c:dLbls>
        <c:gapWidth val="10"/>
        <c:overlap val="100"/>
        <c:axId val="633030271"/>
        <c:axId val="1053798687"/>
      </c:barChart>
      <c:catAx>
        <c:axId val="63303027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8687"/>
        <c:crosses val="autoZero"/>
        <c:auto val="1"/>
        <c:lblAlgn val="ctr"/>
        <c:lblOffset val="100"/>
        <c:noMultiLvlLbl val="0"/>
      </c:catAx>
      <c:valAx>
        <c:axId val="1053798687"/>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0271"/>
        <c:crosses val="autoZero"/>
        <c:crossBetween val="between"/>
        <c:majorUnit val="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solidFill>
            <a:ln>
              <a:noFill/>
            </a:ln>
            <a:effectLst/>
          </c:spPr>
          <c:invertIfNegative val="0"/>
          <c:dLbls>
            <c:dLbl>
              <c:idx val="2"/>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F3C-AD44-B2E3-8988F637B167}"/>
                </c:ext>
              </c:extLst>
            </c:dLbl>
            <c:dLbl>
              <c:idx val="3"/>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F3C-AD44-B2E3-8988F637B167}"/>
                </c:ext>
              </c:extLst>
            </c:dLbl>
            <c:dLbl>
              <c:idx val="4"/>
              <c:tx>
                <c:rich>
                  <a:bodyPr/>
                  <a:lstStyle/>
                  <a:p>
                    <a:r>
                      <a:rPr lang="en-US" dirty="0"/>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F3C-AD44-B2E3-8988F637B167}"/>
                </c:ext>
              </c:extLst>
            </c:dLbl>
            <c:dLbl>
              <c:idx val="5"/>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F3C-AD44-B2E3-8988F637B167}"/>
                </c:ext>
              </c:extLst>
            </c:dLbl>
            <c:dLbl>
              <c:idx val="6"/>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F3C-AD44-B2E3-8988F637B167}"/>
                </c:ext>
              </c:extLst>
            </c:dLbl>
            <c:dLbl>
              <c:idx val="7"/>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F3C-AD44-B2E3-8988F637B167}"/>
                </c:ext>
              </c:extLst>
            </c:dLbl>
            <c:dLbl>
              <c:idx val="8"/>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F3C-AD44-B2E3-8988F637B167}"/>
                </c:ext>
              </c:extLst>
            </c:dLbl>
            <c:dLbl>
              <c:idx val="9"/>
              <c:tx>
                <c:rich>
                  <a:bodyPr/>
                  <a:lstStyle/>
                  <a:p>
                    <a:r>
                      <a:rPr lang="en-US" dirty="0"/>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F3C-AD44-B2E3-8988F637B167}"/>
                </c:ext>
              </c:extLst>
            </c:dLbl>
            <c:dLbl>
              <c:idx val="10"/>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F3C-AD44-B2E3-8988F637B167}"/>
                </c:ext>
              </c:extLst>
            </c:dLbl>
            <c:dLbl>
              <c:idx val="11"/>
              <c:tx>
                <c:rich>
                  <a:bodyPr/>
                  <a:lstStyle/>
                  <a:p>
                    <a:r>
                      <a:rPr lang="en-US" dirty="0"/>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F3C-AD44-B2E3-8988F637B167}"/>
                </c:ext>
              </c:extLst>
            </c:dLbl>
            <c:dLbl>
              <c:idx val="12"/>
              <c:tx>
                <c:rich>
                  <a:bodyPr/>
                  <a:lstStyle/>
                  <a:p>
                    <a:r>
                      <a:rPr lang="en-US" dirty="0"/>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F3C-AD44-B2E3-8988F637B167}"/>
                </c:ext>
              </c:extLst>
            </c:dLbl>
            <c:dLbl>
              <c:idx val="13"/>
              <c:tx>
                <c:rich>
                  <a:bodyPr/>
                  <a:lstStyle/>
                  <a:p>
                    <a:r>
                      <a:rPr lang="en-US" dirty="0"/>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AF3C-AD44-B2E3-8988F637B167}"/>
                </c:ext>
              </c:extLst>
            </c:dLbl>
            <c:dLbl>
              <c:idx val="14"/>
              <c:tx>
                <c:rich>
                  <a:bodyPr/>
                  <a:lstStyle/>
                  <a:p>
                    <a:r>
                      <a:rPr lang="en-US" dirty="0"/>
                      <a:t>25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AF3C-AD44-B2E3-8988F637B167}"/>
                </c:ext>
              </c:extLst>
            </c:dLbl>
            <c:dLbl>
              <c:idx val="15"/>
              <c:tx>
                <c:rich>
                  <a:bodyPr/>
                  <a:lstStyle/>
                  <a:p>
                    <a:r>
                      <a:rPr lang="en-US" dirty="0"/>
                      <a:t>40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F3C-AD44-B2E3-8988F637B167}"/>
                </c:ext>
              </c:extLst>
            </c:dLbl>
            <c:dLbl>
              <c:idx val="16"/>
              <c:tx>
                <c:rich>
                  <a:bodyPr/>
                  <a:lstStyle/>
                  <a:p>
                    <a:r>
                      <a:rPr lang="en-US" dirty="0"/>
                      <a:t>55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AF3C-AD44-B2E3-8988F637B16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numCache>
            </c:numRef>
          </c:cat>
          <c:val>
            <c:numRef>
              <c:f>Sheet1!$B$2:$B$18</c:f>
              <c:numCache>
                <c:formatCode>General</c:formatCode>
                <c:ptCount val="17"/>
                <c:pt idx="3">
                  <c:v>-10</c:v>
                </c:pt>
                <c:pt idx="4">
                  <c:v>-5</c:v>
                </c:pt>
                <c:pt idx="5">
                  <c:v>-10</c:v>
                </c:pt>
                <c:pt idx="6">
                  <c:v>-10</c:v>
                </c:pt>
                <c:pt idx="7">
                  <c:v>-10</c:v>
                </c:pt>
                <c:pt idx="8">
                  <c:v>-10</c:v>
                </c:pt>
                <c:pt idx="9">
                  <c:v>-5</c:v>
                </c:pt>
                <c:pt idx="10">
                  <c:v>-10</c:v>
                </c:pt>
                <c:pt idx="11">
                  <c:v>-15</c:v>
                </c:pt>
                <c:pt idx="12">
                  <c:v>-15</c:v>
                </c:pt>
                <c:pt idx="13">
                  <c:v>-15</c:v>
                </c:pt>
                <c:pt idx="14">
                  <c:v>-25</c:v>
                </c:pt>
                <c:pt idx="15">
                  <c:v>-40</c:v>
                </c:pt>
                <c:pt idx="16">
                  <c:v>-55</c:v>
                </c:pt>
              </c:numCache>
            </c:numRef>
          </c:val>
          <c:extLst>
            <c:ext xmlns:c16="http://schemas.microsoft.com/office/drawing/2014/chart" uri="{C3380CC4-5D6E-409C-BE32-E72D297353CC}">
              <c16:uniqueId val="{00000011-AF3C-AD44-B2E3-8988F637B167}"/>
            </c:ext>
          </c:extLst>
        </c:ser>
        <c:ser>
          <c:idx val="1"/>
          <c:order val="1"/>
          <c:tx>
            <c:strRef>
              <c:f>Sheet1!$C$1</c:f>
              <c:strCache>
                <c:ptCount val="1"/>
                <c:pt idx="0">
                  <c:v>Series 2</c:v>
                </c:pt>
              </c:strCache>
            </c:strRef>
          </c:tx>
          <c:spPr>
            <a:solidFill>
              <a:schemeClr val="tx2">
                <a:lumMod val="60000"/>
                <a:lumOff val="40000"/>
              </a:schemeClr>
            </a:solidFill>
            <a:ln>
              <a:noFill/>
            </a:ln>
            <a:effectLst/>
          </c:spPr>
          <c:invertIfNegative val="0"/>
          <c:dLbls>
            <c:dLbl>
              <c:idx val="0"/>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AF3C-AD44-B2E3-8988F637B167}"/>
                </c:ext>
              </c:extLst>
            </c:dLbl>
            <c:dLbl>
              <c:idx val="1"/>
              <c:tx>
                <c:rich>
                  <a:bodyPr/>
                  <a:lstStyle/>
                  <a:p>
                    <a:r>
                      <a:rPr lang="en-US" dirty="0"/>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AF3C-AD44-B2E3-8988F637B167}"/>
                </c:ext>
              </c:extLst>
            </c:dLbl>
            <c:dLbl>
              <c:idx val="2"/>
              <c:delete val="1"/>
              <c:extLst>
                <c:ext xmlns:c15="http://schemas.microsoft.com/office/drawing/2012/chart" uri="{CE6537A1-D6FC-4f65-9D91-7224C49458BB}"/>
                <c:ext xmlns:c16="http://schemas.microsoft.com/office/drawing/2014/chart" uri="{C3380CC4-5D6E-409C-BE32-E72D297353CC}">
                  <c16:uniqueId val="{00000014-AF3C-AD44-B2E3-8988F637B167}"/>
                </c:ext>
              </c:extLst>
            </c:dLbl>
            <c:dLbl>
              <c:idx val="3"/>
              <c:tx>
                <c:rich>
                  <a:bodyPr/>
                  <a:lstStyle/>
                  <a:p>
                    <a:r>
                      <a:rPr lang="en-US" dirty="0"/>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F3C-AD44-B2E3-8988F637B167}"/>
                </c:ext>
              </c:extLst>
            </c:dLbl>
            <c:dLbl>
              <c:idx val="4"/>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F3C-AD44-B2E3-8988F637B167}"/>
                </c:ext>
              </c:extLst>
            </c:dLbl>
            <c:dLbl>
              <c:idx val="5"/>
              <c:delete val="1"/>
              <c:extLst>
                <c:ext xmlns:c15="http://schemas.microsoft.com/office/drawing/2012/chart" uri="{CE6537A1-D6FC-4f65-9D91-7224C49458BB}"/>
                <c:ext xmlns:c16="http://schemas.microsoft.com/office/drawing/2014/chart" uri="{C3380CC4-5D6E-409C-BE32-E72D297353CC}">
                  <c16:uniqueId val="{00000017-AF3C-AD44-B2E3-8988F637B167}"/>
                </c:ext>
              </c:extLst>
            </c:dLbl>
            <c:dLbl>
              <c:idx val="6"/>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AF3C-AD44-B2E3-8988F637B167}"/>
                </c:ext>
              </c:extLst>
            </c:dLbl>
            <c:dLbl>
              <c:idx val="7"/>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AF3C-AD44-B2E3-8988F637B167}"/>
                </c:ext>
              </c:extLst>
            </c:dLbl>
            <c:dLbl>
              <c:idx val="8"/>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AF3C-AD44-B2E3-8988F637B167}"/>
                </c:ext>
              </c:extLst>
            </c:dLbl>
            <c:dLbl>
              <c:idx val="9"/>
              <c:tx>
                <c:rich>
                  <a:bodyPr/>
                  <a:lstStyle/>
                  <a:p>
                    <a:r>
                      <a:rPr lang="en-US" dirty="0"/>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AF3C-AD44-B2E3-8988F637B167}"/>
                </c:ext>
              </c:extLst>
            </c:dLbl>
            <c:dLbl>
              <c:idx val="10"/>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AF3C-AD44-B2E3-8988F637B167}"/>
                </c:ext>
              </c:extLst>
            </c:dLbl>
            <c:dLbl>
              <c:idx val="11"/>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AF3C-AD44-B2E3-8988F637B167}"/>
                </c:ext>
              </c:extLst>
            </c:dLbl>
            <c:dLbl>
              <c:idx val="12"/>
              <c:tx>
                <c:rich>
                  <a:bodyPr/>
                  <a:lstStyle/>
                  <a:p>
                    <a:r>
                      <a:rPr lang="en-US" dirty="0"/>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AF3C-AD44-B2E3-8988F637B167}"/>
                </c:ext>
              </c:extLst>
            </c:dLbl>
            <c:dLbl>
              <c:idx val="13"/>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AF3C-AD44-B2E3-8988F637B167}"/>
                </c:ext>
              </c:extLst>
            </c:dLbl>
            <c:dLbl>
              <c:idx val="14"/>
              <c:tx>
                <c:rich>
                  <a:bodyPr/>
                  <a:lstStyle/>
                  <a:p>
                    <a:r>
                      <a:rPr lang="en-US" dirty="0"/>
                      <a:t>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AF3C-AD44-B2E3-8988F637B167}"/>
                </c:ext>
              </c:extLst>
            </c:dLbl>
            <c:dLbl>
              <c:idx val="15"/>
              <c:tx>
                <c:rich>
                  <a:bodyPr/>
                  <a:lstStyle/>
                  <a:p>
                    <a:r>
                      <a:rPr lang="en-US" dirty="0"/>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AF3C-AD44-B2E3-8988F637B167}"/>
                </c:ext>
              </c:extLst>
            </c:dLbl>
            <c:dLbl>
              <c:idx val="16"/>
              <c:tx>
                <c:rich>
                  <a:bodyPr/>
                  <a:lstStyle/>
                  <a:p>
                    <a:r>
                      <a:rPr lang="en-US" dirty="0"/>
                      <a:t>25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AF3C-AD44-B2E3-8988F637B16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numCache>
            </c:numRef>
          </c:cat>
          <c:val>
            <c:numRef>
              <c:f>Sheet1!$C$2:$C$18</c:f>
              <c:numCache>
                <c:formatCode>General</c:formatCode>
                <c:ptCount val="17"/>
                <c:pt idx="2">
                  <c:v>-10</c:v>
                </c:pt>
                <c:pt idx="9">
                  <c:v>-5</c:v>
                </c:pt>
                <c:pt idx="15">
                  <c:v>-5</c:v>
                </c:pt>
                <c:pt idx="16">
                  <c:v>-25</c:v>
                </c:pt>
              </c:numCache>
            </c:numRef>
          </c:val>
          <c:extLst>
            <c:ext xmlns:c16="http://schemas.microsoft.com/office/drawing/2014/chart" uri="{C3380CC4-5D6E-409C-BE32-E72D297353CC}">
              <c16:uniqueId val="{00000023-AF3C-AD44-B2E3-8988F637B167}"/>
            </c:ext>
          </c:extLst>
        </c:ser>
        <c:dLbls>
          <c:showLegendKey val="0"/>
          <c:showVal val="0"/>
          <c:showCatName val="0"/>
          <c:showSerName val="0"/>
          <c:showPercent val="0"/>
          <c:showBubbleSize val="0"/>
        </c:dLbls>
        <c:gapWidth val="10"/>
        <c:overlap val="100"/>
        <c:axId val="633030271"/>
        <c:axId val="1053798687"/>
      </c:barChart>
      <c:catAx>
        <c:axId val="63303027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8687"/>
        <c:crosses val="autoZero"/>
        <c:auto val="1"/>
        <c:lblAlgn val="ctr"/>
        <c:lblOffset val="100"/>
        <c:noMultiLvlLbl val="0"/>
      </c:catAx>
      <c:valAx>
        <c:axId val="1053798687"/>
        <c:scaling>
          <c:orientation val="minMax"/>
          <c:max val="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0271"/>
        <c:crosses val="autoZero"/>
        <c:crossBetween val="between"/>
        <c:majorUnit val="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2700">
                <a:noFill/>
              </a:ln>
              <a:effectLst/>
            </c:spPr>
            <c:extLst>
              <c:ext xmlns:c16="http://schemas.microsoft.com/office/drawing/2014/chart" uri="{C3380CC4-5D6E-409C-BE32-E72D297353CC}">
                <c16:uniqueId val="{00000001-D1D9-C147-B05E-A715F68F7210}"/>
              </c:ext>
            </c:extLst>
          </c:dPt>
          <c:dPt>
            <c:idx val="1"/>
            <c:bubble3D val="0"/>
            <c:spPr>
              <a:solidFill>
                <a:schemeClr val="tx2"/>
              </a:solidFill>
              <a:ln w="12700">
                <a:noFill/>
              </a:ln>
              <a:effectLst/>
            </c:spPr>
            <c:extLst>
              <c:ext xmlns:c16="http://schemas.microsoft.com/office/drawing/2014/chart" uri="{C3380CC4-5D6E-409C-BE32-E72D297353CC}">
                <c16:uniqueId val="{00000002-D1D9-C147-B05E-A715F68F7210}"/>
              </c:ext>
            </c:extLst>
          </c:dPt>
          <c:dPt>
            <c:idx val="2"/>
            <c:bubble3D val="0"/>
            <c:spPr>
              <a:solidFill>
                <a:schemeClr val="accent1">
                  <a:lumMod val="40000"/>
                  <a:lumOff val="60000"/>
                </a:schemeClr>
              </a:solidFill>
              <a:ln w="12700">
                <a:noFill/>
              </a:ln>
              <a:effectLst/>
            </c:spPr>
            <c:extLst>
              <c:ext xmlns:c16="http://schemas.microsoft.com/office/drawing/2014/chart" uri="{C3380CC4-5D6E-409C-BE32-E72D297353CC}">
                <c16:uniqueId val="{00000003-D1D9-C147-B05E-A715F68F7210}"/>
              </c:ext>
            </c:extLst>
          </c:dPt>
          <c:dPt>
            <c:idx val="3"/>
            <c:bubble3D val="0"/>
            <c:spPr>
              <a:solidFill>
                <a:schemeClr val="tx2">
                  <a:lumMod val="60000"/>
                  <a:lumOff val="40000"/>
                </a:schemeClr>
              </a:solidFill>
              <a:ln w="19050">
                <a:noFill/>
              </a:ln>
              <a:effectLst/>
            </c:spPr>
            <c:extLst>
              <c:ext xmlns:c16="http://schemas.microsoft.com/office/drawing/2014/chart" uri="{C3380CC4-5D6E-409C-BE32-E72D297353CC}">
                <c16:uniqueId val="{00000004-D1D9-C147-B05E-A715F68F7210}"/>
              </c:ext>
            </c:extLst>
          </c:dPt>
          <c:dLbls>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fld id="{7E043528-DE36-8445-99A5-618E40DFD864}" type="VALUE">
                      <a:rPr lang="en-US" smtClean="0"/>
                      <a:pPr>
                        <a:defRPr sz="900">
                          <a:solidFill>
                            <a:schemeClr val="bg1"/>
                          </a:solidFill>
                          <a:latin typeface="Arial" panose="020B0604020202020204" pitchFamily="34" charset="0"/>
                          <a:cs typeface="Arial" panose="020B0604020202020204" pitchFamily="34" charset="0"/>
                        </a:defRPr>
                      </a:pPr>
                      <a:t>[VALUE]</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D9-C147-B05E-A715F68F7210}"/>
                </c:ext>
              </c:extLst>
            </c:dLbl>
            <c:dLbl>
              <c:idx val="1"/>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fld id="{C41AA3C1-7C8C-6749-A1AF-892694ACAD44}" type="VALUE">
                      <a:rPr lang="en-US" smtClean="0"/>
                      <a:pPr>
                        <a:defRPr sz="900">
                          <a:solidFill>
                            <a:schemeClr val="bg1"/>
                          </a:solidFill>
                          <a:latin typeface="Arial" panose="020B0604020202020204" pitchFamily="34" charset="0"/>
                          <a:cs typeface="Arial" panose="020B0604020202020204" pitchFamily="34" charset="0"/>
                        </a:defRPr>
                      </a:pPr>
                      <a:t>[VALUE]</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1D9-C147-B05E-A715F68F7210}"/>
                </c:ext>
              </c:extLst>
            </c:dLbl>
            <c:dLbl>
              <c:idx val="2"/>
              <c:delete val="1"/>
              <c:extLst>
                <c:ext xmlns:c15="http://schemas.microsoft.com/office/drawing/2012/chart" uri="{CE6537A1-D6FC-4f65-9D91-7224C49458BB}"/>
                <c:ext xmlns:c16="http://schemas.microsoft.com/office/drawing/2014/chart" uri="{C3380CC4-5D6E-409C-BE32-E72D297353CC}">
                  <c16:uniqueId val="{00000003-D1D9-C147-B05E-A715F68F7210}"/>
                </c:ext>
              </c:extLst>
            </c:dLbl>
            <c:dLbl>
              <c:idx val="3"/>
              <c:delete val="1"/>
              <c:extLst>
                <c:ext xmlns:c15="http://schemas.microsoft.com/office/drawing/2012/chart" uri="{CE6537A1-D6FC-4f65-9D91-7224C49458BB}"/>
                <c:ext xmlns:c16="http://schemas.microsoft.com/office/drawing/2014/chart" uri="{C3380CC4-5D6E-409C-BE32-E72D297353CC}">
                  <c16:uniqueId val="{00000004-D1D9-C147-B05E-A715F68F72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 diarrhea</c:v>
                </c:pt>
                <c:pt idx="1">
                  <c:v>Grade 1 or intermittent grade 1 diarrhea</c:v>
                </c:pt>
                <c:pt idx="2">
                  <c:v>Grade 2</c:v>
                </c:pt>
                <c:pt idx="3">
                  <c:v>Grade 3 diarrhea</c:v>
                </c:pt>
              </c:strCache>
            </c:strRef>
          </c:cat>
          <c:val>
            <c:numRef>
              <c:f>Sheet1!$B$2:$B$5</c:f>
              <c:numCache>
                <c:formatCode>General</c:formatCode>
                <c:ptCount val="4"/>
                <c:pt idx="0">
                  <c:v>41.8</c:v>
                </c:pt>
                <c:pt idx="1">
                  <c:v>51.5</c:v>
                </c:pt>
                <c:pt idx="2">
                  <c:v>6</c:v>
                </c:pt>
                <c:pt idx="3">
                  <c:v>0.6</c:v>
                </c:pt>
              </c:numCache>
            </c:numRef>
          </c:val>
          <c:extLst>
            <c:ext xmlns:c16="http://schemas.microsoft.com/office/drawing/2014/chart" uri="{C3380CC4-5D6E-409C-BE32-E72D297353CC}">
              <c16:uniqueId val="{00000000-D1D9-C147-B05E-A715F68F721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2700">
                <a:noFill/>
              </a:ln>
              <a:effectLst/>
            </c:spPr>
            <c:extLst>
              <c:ext xmlns:c16="http://schemas.microsoft.com/office/drawing/2014/chart" uri="{C3380CC4-5D6E-409C-BE32-E72D297353CC}">
                <c16:uniqueId val="{00000001-D1D9-C147-B05E-A715F68F7210}"/>
              </c:ext>
            </c:extLst>
          </c:dPt>
          <c:dPt>
            <c:idx val="1"/>
            <c:bubble3D val="0"/>
            <c:spPr>
              <a:solidFill>
                <a:schemeClr val="tx2"/>
              </a:solidFill>
              <a:ln w="12700">
                <a:noFill/>
              </a:ln>
              <a:effectLst/>
            </c:spPr>
            <c:extLst>
              <c:ext xmlns:c16="http://schemas.microsoft.com/office/drawing/2014/chart" uri="{C3380CC4-5D6E-409C-BE32-E72D297353CC}">
                <c16:uniqueId val="{00000002-D1D9-C147-B05E-A715F68F7210}"/>
              </c:ext>
            </c:extLst>
          </c:dPt>
          <c:dPt>
            <c:idx val="2"/>
            <c:bubble3D val="0"/>
            <c:spPr>
              <a:solidFill>
                <a:schemeClr val="accent1">
                  <a:lumMod val="40000"/>
                  <a:lumOff val="60000"/>
                </a:schemeClr>
              </a:solidFill>
              <a:ln w="12700">
                <a:noFill/>
              </a:ln>
              <a:effectLst/>
            </c:spPr>
            <c:extLst>
              <c:ext xmlns:c16="http://schemas.microsoft.com/office/drawing/2014/chart" uri="{C3380CC4-5D6E-409C-BE32-E72D297353CC}">
                <c16:uniqueId val="{00000003-D1D9-C147-B05E-A715F68F7210}"/>
              </c:ext>
            </c:extLst>
          </c:dPt>
          <c:dPt>
            <c:idx val="3"/>
            <c:bubble3D val="0"/>
            <c:spPr>
              <a:solidFill>
                <a:schemeClr val="tx2">
                  <a:lumMod val="60000"/>
                  <a:lumOff val="40000"/>
                </a:schemeClr>
              </a:solidFill>
              <a:ln w="19050">
                <a:noFill/>
              </a:ln>
              <a:effectLst/>
            </c:spPr>
            <c:extLst>
              <c:ext xmlns:c16="http://schemas.microsoft.com/office/drawing/2014/chart" uri="{C3380CC4-5D6E-409C-BE32-E72D297353CC}">
                <c16:uniqueId val="{00000004-D1D9-C147-B05E-A715F68F7210}"/>
              </c:ext>
            </c:extLst>
          </c:dPt>
          <c:dLbls>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fld id="{7E043528-DE36-8445-99A5-618E40DFD864}" type="VALUE">
                      <a:rPr lang="en-US" smtClean="0"/>
                      <a:pPr>
                        <a:defRPr sz="900">
                          <a:solidFill>
                            <a:schemeClr val="bg1"/>
                          </a:solidFill>
                          <a:latin typeface="Arial" panose="020B0604020202020204" pitchFamily="34" charset="0"/>
                          <a:cs typeface="Arial" panose="020B0604020202020204" pitchFamily="34" charset="0"/>
                        </a:defRPr>
                      </a:pPr>
                      <a:t>[VALUE]</a:t>
                    </a:fld>
                    <a:r>
                      <a:rPr lang="en-US" dirty="0"/>
                      <a:t>.0%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D9-C147-B05E-A715F68F7210}"/>
                </c:ext>
              </c:extLst>
            </c:dLbl>
            <c:dLbl>
              <c:idx val="1"/>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fld id="{C41AA3C1-7C8C-6749-A1AF-892694ACAD44}" type="VALUE">
                      <a:rPr lang="en-US" smtClean="0"/>
                      <a:pPr>
                        <a:defRPr sz="900">
                          <a:solidFill>
                            <a:schemeClr val="bg1"/>
                          </a:solidFill>
                          <a:latin typeface="Arial" panose="020B0604020202020204" pitchFamily="34" charset="0"/>
                          <a:cs typeface="Arial" panose="020B0604020202020204" pitchFamily="34" charset="0"/>
                        </a:defRPr>
                      </a:pPr>
                      <a:t>[VALUE]</a:t>
                    </a:fld>
                    <a:r>
                      <a:rPr lang="en-US" dirty="0"/>
                      <a:t>.0%</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1D9-C147-B05E-A715F68F7210}"/>
                </c:ext>
              </c:extLst>
            </c:dLbl>
            <c:dLbl>
              <c:idx val="2"/>
              <c:delete val="1"/>
              <c:extLst>
                <c:ext xmlns:c15="http://schemas.microsoft.com/office/drawing/2012/chart" uri="{CE6537A1-D6FC-4f65-9D91-7224C49458BB}"/>
                <c:ext xmlns:c16="http://schemas.microsoft.com/office/drawing/2014/chart" uri="{C3380CC4-5D6E-409C-BE32-E72D297353CC}">
                  <c16:uniqueId val="{00000003-D1D9-C147-B05E-A715F68F7210}"/>
                </c:ext>
              </c:extLst>
            </c:dLbl>
            <c:dLbl>
              <c:idx val="3"/>
              <c:delete val="1"/>
              <c:extLst>
                <c:ext xmlns:c15="http://schemas.microsoft.com/office/drawing/2012/chart" uri="{CE6537A1-D6FC-4f65-9D91-7224C49458BB}"/>
                <c:ext xmlns:c16="http://schemas.microsoft.com/office/drawing/2014/chart" uri="{C3380CC4-5D6E-409C-BE32-E72D297353CC}">
                  <c16:uniqueId val="{00000004-D1D9-C147-B05E-A715F68F72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 diarrhea</c:v>
                </c:pt>
                <c:pt idx="1">
                  <c:v>Grade 1 or intermittent grade 1 diarrhea</c:v>
                </c:pt>
                <c:pt idx="2">
                  <c:v>Grade 2</c:v>
                </c:pt>
                <c:pt idx="3">
                  <c:v>Grade 3 diarrhea</c:v>
                </c:pt>
              </c:strCache>
            </c:strRef>
          </c:cat>
          <c:val>
            <c:numRef>
              <c:f>Sheet1!$B$2:$B$5</c:f>
              <c:numCache>
                <c:formatCode>General</c:formatCode>
                <c:ptCount val="4"/>
                <c:pt idx="0">
                  <c:v>47</c:v>
                </c:pt>
                <c:pt idx="1">
                  <c:v>42</c:v>
                </c:pt>
                <c:pt idx="2">
                  <c:v>11</c:v>
                </c:pt>
                <c:pt idx="3">
                  <c:v>0.1</c:v>
                </c:pt>
              </c:numCache>
            </c:numRef>
          </c:val>
          <c:extLst>
            <c:ext xmlns:c16="http://schemas.microsoft.com/office/drawing/2014/chart" uri="{C3380CC4-5D6E-409C-BE32-E72D297353CC}">
              <c16:uniqueId val="{00000000-D1D9-C147-B05E-A715F68F721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EC9760-BCC3-4599-80CE-89246004C772}"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GB"/>
        </a:p>
      </dgm:t>
    </dgm:pt>
    <dgm:pt modelId="{C1D48A90-D4E3-424D-B92F-7E885AACF58C}">
      <dgm:prSet phldrT="[Text]"/>
      <dgm:spPr/>
      <dgm:t>
        <a:bodyPr/>
        <a:lstStyle/>
        <a:p>
          <a:pPr>
            <a:buSzPts val="1000"/>
            <a:buFont typeface="Symbol" panose="05050102010706020507" pitchFamily="18" charset="2"/>
            <a:buChar char=""/>
          </a:pPr>
          <a:r>
            <a:rPr lang="en-GB" noProof="0" dirty="0">
              <a:latin typeface="Arial" panose="020B0604020202020204" pitchFamily="34" charset="0"/>
              <a:cs typeface="Arial" panose="020B0604020202020204" pitchFamily="34" charset="0"/>
            </a:rPr>
            <a:t>More common in </a:t>
          </a:r>
          <a:r>
            <a:rPr lang="en-GB" b="1" noProof="0" dirty="0">
              <a:latin typeface="Arial" panose="020B0604020202020204" pitchFamily="34" charset="0"/>
              <a:cs typeface="Arial" panose="020B0604020202020204" pitchFamily="34" charset="0"/>
            </a:rPr>
            <a:t>females, younger patients, non-smokers</a:t>
          </a:r>
          <a:r>
            <a:rPr lang="en-GB" noProof="0" dirty="0">
              <a:latin typeface="Arial" panose="020B0604020202020204" pitchFamily="34" charset="0"/>
              <a:cs typeface="Arial" panose="020B0604020202020204" pitchFamily="34" charset="0"/>
            </a:rPr>
            <a:t>, and in </a:t>
          </a:r>
          <a:r>
            <a:rPr lang="en-GB" b="1" noProof="0" dirty="0">
              <a:latin typeface="Arial" panose="020B0604020202020204" pitchFamily="34" charset="0"/>
              <a:cs typeface="Arial" panose="020B0604020202020204" pitchFamily="34" charset="0"/>
            </a:rPr>
            <a:t>adenocarcinoma</a:t>
          </a:r>
          <a:r>
            <a:rPr lang="en-GB" b="1" baseline="30000" noProof="0" dirty="0">
              <a:latin typeface="Arial" panose="020B0604020202020204" pitchFamily="34" charset="0"/>
              <a:cs typeface="Arial" panose="020B0604020202020204" pitchFamily="34" charset="0"/>
            </a:rPr>
            <a:t>1,2 </a:t>
          </a:r>
          <a:r>
            <a:rPr lang="en-GB" b="0" baseline="0" noProof="0" dirty="0">
              <a:latin typeface="Arial" panose="020B0604020202020204" pitchFamily="34" charset="0"/>
              <a:cs typeface="Arial" panose="020B0604020202020204" pitchFamily="34" charset="0"/>
            </a:rPr>
            <a:t>and are considered </a:t>
          </a:r>
          <a:r>
            <a:rPr lang="en-GB" b="1" baseline="0" noProof="0" dirty="0">
              <a:latin typeface="Arial" panose="020B0604020202020204" pitchFamily="34" charset="0"/>
              <a:cs typeface="Arial" panose="020B0604020202020204" pitchFamily="34" charset="0"/>
            </a:rPr>
            <a:t>markers of poor prognosis</a:t>
          </a:r>
          <a:r>
            <a:rPr lang="en-GB" b="1" baseline="30000" noProof="0" dirty="0">
              <a:latin typeface="Arial" panose="020B0604020202020204" pitchFamily="34" charset="0"/>
              <a:cs typeface="Arial" panose="020B0604020202020204" pitchFamily="34" charset="0"/>
            </a:rPr>
            <a:t>3</a:t>
          </a:r>
          <a:r>
            <a:rPr lang="en-GB" b="1" baseline="0" noProof="0" dirty="0">
              <a:latin typeface="Arial" panose="020B0604020202020204" pitchFamily="34" charset="0"/>
              <a:cs typeface="Arial" panose="020B0604020202020204" pitchFamily="34" charset="0"/>
            </a:rPr>
            <a:t> </a:t>
          </a:r>
        </a:p>
      </dgm:t>
    </dgm:pt>
    <dgm:pt modelId="{497CE542-95AA-48C2-824D-7D6F19132E9E}" type="parTrans" cxnId="{C8F4E908-90F4-419B-B306-2AF15D9F9316}">
      <dgm:prSet/>
      <dgm:spPr/>
      <dgm:t>
        <a:bodyPr/>
        <a:lstStyle/>
        <a:p>
          <a:endParaRPr lang="en-GB" sz="1600">
            <a:latin typeface="Arial" panose="020B0604020202020204" pitchFamily="34" charset="0"/>
            <a:cs typeface="Arial" panose="020B0604020202020204" pitchFamily="34" charset="0"/>
          </a:endParaRPr>
        </a:p>
      </dgm:t>
    </dgm:pt>
    <dgm:pt modelId="{1B72F6FE-0A54-4786-B317-06AA9F3D238C}" type="sibTrans" cxnId="{C8F4E908-90F4-419B-B306-2AF15D9F9316}">
      <dgm:prSet/>
      <dgm:spPr/>
      <dgm:t>
        <a:bodyPr/>
        <a:lstStyle/>
        <a:p>
          <a:endParaRPr lang="en-GB">
            <a:latin typeface="Arial" panose="020B0604020202020204" pitchFamily="34" charset="0"/>
            <a:cs typeface="Arial" panose="020B0604020202020204" pitchFamily="34" charset="0"/>
          </a:endParaRPr>
        </a:p>
      </dgm:t>
    </dgm:pt>
    <dgm:pt modelId="{A68EF5D7-7FC3-4C73-B036-36E3790E7EB7}">
      <dgm:prSet/>
      <dgm:spPr/>
      <dgm:t>
        <a:bodyPr/>
        <a:lstStyle/>
        <a:p>
          <a:r>
            <a:rPr lang="en-US" dirty="0">
              <a:latin typeface="Arial"/>
              <a:ea typeface="Arial"/>
              <a:cs typeface="Arial"/>
              <a:sym typeface="Arial"/>
            </a:rPr>
            <a:t>L</a:t>
          </a:r>
          <a:r>
            <a:rPr lang="en-US" b="0" i="0" dirty="0">
              <a:latin typeface="Arial"/>
              <a:ea typeface="Arial"/>
              <a:cs typeface="Arial"/>
              <a:sym typeface="Arial"/>
            </a:rPr>
            <a:t>ung adenocarcinomas with </a:t>
          </a:r>
          <a:r>
            <a:rPr lang="en-US" b="0" i="1" dirty="0">
              <a:latin typeface="Arial"/>
              <a:ea typeface="Arial"/>
              <a:cs typeface="Arial"/>
              <a:sym typeface="Arial"/>
            </a:rPr>
            <a:t>HER2</a:t>
          </a:r>
          <a:r>
            <a:rPr lang="en-US" b="0" i="0" dirty="0">
              <a:latin typeface="Arial"/>
              <a:ea typeface="Arial"/>
              <a:cs typeface="Arial"/>
              <a:sym typeface="Arial"/>
            </a:rPr>
            <a:t> mutations </a:t>
          </a:r>
          <a:r>
            <a:rPr lang="en-US" b="1" i="0" u="none" dirty="0">
              <a:latin typeface="Arial"/>
              <a:ea typeface="Arial"/>
              <a:cs typeface="Arial"/>
              <a:sym typeface="Arial"/>
            </a:rPr>
            <a:t>exhibit a more aggressive </a:t>
          </a:r>
          <a:r>
            <a:rPr lang="en-US" b="1" i="0" u="none" dirty="0" err="1">
              <a:latin typeface="Arial"/>
              <a:ea typeface="Arial"/>
              <a:cs typeface="Arial"/>
              <a:sym typeface="Arial"/>
            </a:rPr>
            <a:t>behaviour</a:t>
          </a:r>
          <a:r>
            <a:rPr lang="en-US" b="1" i="0" u="none" dirty="0">
              <a:latin typeface="Arial"/>
              <a:ea typeface="Arial"/>
              <a:cs typeface="Arial"/>
              <a:sym typeface="Arial"/>
            </a:rPr>
            <a:t> </a:t>
          </a:r>
          <a:r>
            <a:rPr lang="en-US" b="0" i="0" dirty="0">
              <a:latin typeface="Arial"/>
              <a:ea typeface="Arial"/>
              <a:cs typeface="Arial"/>
              <a:sym typeface="Arial"/>
            </a:rPr>
            <a:t>on enhanced CT compared with </a:t>
          </a:r>
          <a:r>
            <a:rPr lang="en-US" b="0" i="1" dirty="0">
              <a:latin typeface="Arial"/>
              <a:ea typeface="Arial"/>
              <a:cs typeface="Arial"/>
              <a:sym typeface="Arial"/>
            </a:rPr>
            <a:t>KRAS</a:t>
          </a:r>
          <a:r>
            <a:rPr lang="en-US" b="0" i="0" dirty="0">
              <a:latin typeface="Arial"/>
              <a:ea typeface="Arial"/>
              <a:cs typeface="Arial"/>
              <a:sym typeface="Arial"/>
            </a:rPr>
            <a:t>- and </a:t>
          </a:r>
          <a:r>
            <a:rPr lang="en-US" b="0" i="1" dirty="0">
              <a:latin typeface="Arial"/>
              <a:ea typeface="Arial"/>
              <a:cs typeface="Arial"/>
              <a:sym typeface="Arial"/>
            </a:rPr>
            <a:t>EGFR</a:t>
          </a:r>
          <a:r>
            <a:rPr lang="en-US" b="0" i="0" dirty="0">
              <a:latin typeface="Arial"/>
              <a:ea typeface="Arial"/>
              <a:cs typeface="Arial"/>
              <a:sym typeface="Arial"/>
            </a:rPr>
            <a:t>-mutant controls, and show a more frequent nodal metastatic spread compared with </a:t>
          </a:r>
          <a:r>
            <a:rPr lang="en-US" b="0" i="1" dirty="0">
              <a:latin typeface="Arial"/>
              <a:ea typeface="Arial"/>
              <a:cs typeface="Arial"/>
              <a:sym typeface="Arial"/>
            </a:rPr>
            <a:t>KRAS</a:t>
          </a:r>
          <a:r>
            <a:rPr lang="en-US" b="0" i="0" dirty="0">
              <a:latin typeface="Arial"/>
              <a:ea typeface="Arial"/>
              <a:cs typeface="Arial"/>
              <a:sym typeface="Arial"/>
            </a:rPr>
            <a:t>-mutant controls</a:t>
          </a:r>
          <a:r>
            <a:rPr lang="en-US" b="0" i="0" baseline="30000" dirty="0">
              <a:latin typeface="Arial"/>
              <a:ea typeface="Arial"/>
              <a:cs typeface="Arial"/>
              <a:sym typeface="Arial"/>
            </a:rPr>
            <a:t>3</a:t>
          </a:r>
          <a:endParaRPr lang="en-US" baseline="30000" dirty="0">
            <a:latin typeface="Arial"/>
            <a:ea typeface="Arial"/>
            <a:cs typeface="Arial"/>
            <a:sym typeface="Arial"/>
          </a:endParaRPr>
        </a:p>
      </dgm:t>
    </dgm:pt>
    <dgm:pt modelId="{81A6F31A-D50D-484B-9D05-C2CE98E00EF5}" type="parTrans" cxnId="{7DB54859-7225-4B5F-B24B-EEAF7BFD5D3E}">
      <dgm:prSet/>
      <dgm:spPr/>
      <dgm:t>
        <a:bodyPr/>
        <a:lstStyle/>
        <a:p>
          <a:endParaRPr lang="en-GB"/>
        </a:p>
      </dgm:t>
    </dgm:pt>
    <dgm:pt modelId="{A1EEF1E8-E8D5-4E9B-9432-CCCFFBFAD48F}" type="sibTrans" cxnId="{7DB54859-7225-4B5F-B24B-EEAF7BFD5D3E}">
      <dgm:prSet/>
      <dgm:spPr/>
      <dgm:t>
        <a:bodyPr/>
        <a:lstStyle/>
        <a:p>
          <a:endParaRPr lang="en-GB"/>
        </a:p>
      </dgm:t>
    </dgm:pt>
    <dgm:pt modelId="{08EA0EC4-5E22-4284-B987-72D9BCD10FC1}">
      <dgm:prSet/>
      <dgm:spPr/>
      <dgm:t>
        <a:bodyPr/>
        <a:lstStyle/>
        <a:p>
          <a:r>
            <a:rPr lang="en-US" b="0" i="0" dirty="0">
              <a:latin typeface="Arial"/>
              <a:ea typeface="Arial"/>
              <a:cs typeface="Arial"/>
              <a:sym typeface="Arial"/>
            </a:rPr>
            <a:t>Patients with </a:t>
          </a:r>
          <a:r>
            <a:rPr lang="en-US" b="0" i="1" dirty="0">
              <a:latin typeface="Arial"/>
              <a:ea typeface="Arial"/>
              <a:cs typeface="Arial"/>
              <a:sym typeface="Arial"/>
            </a:rPr>
            <a:t>HER2 </a:t>
          </a:r>
          <a:r>
            <a:rPr lang="en-US" b="0" i="0" dirty="0">
              <a:latin typeface="Arial"/>
              <a:ea typeface="Arial"/>
              <a:cs typeface="Arial"/>
              <a:sym typeface="Arial"/>
            </a:rPr>
            <a:t>mutations were found to be </a:t>
          </a:r>
          <a:r>
            <a:rPr lang="en-US" b="1" i="0" u="none" dirty="0">
              <a:latin typeface="Arial"/>
              <a:ea typeface="Arial"/>
              <a:cs typeface="Arial"/>
              <a:sym typeface="Arial"/>
            </a:rPr>
            <a:t>more likely to experience brain metastases</a:t>
          </a:r>
          <a:r>
            <a:rPr lang="en-US" b="1" i="0" dirty="0">
              <a:latin typeface="Arial"/>
              <a:ea typeface="Arial"/>
              <a:cs typeface="Arial"/>
              <a:sym typeface="Arial"/>
            </a:rPr>
            <a:t> </a:t>
          </a:r>
          <a:r>
            <a:rPr lang="en-US" b="0" i="0" dirty="0">
              <a:latin typeface="Arial"/>
              <a:ea typeface="Arial"/>
              <a:cs typeface="Arial"/>
              <a:sym typeface="Arial"/>
            </a:rPr>
            <a:t>during treatment in comparison with </a:t>
          </a:r>
          <a:r>
            <a:rPr lang="en-US" b="0" i="1" dirty="0">
              <a:latin typeface="Arial"/>
              <a:ea typeface="Arial"/>
              <a:cs typeface="Arial"/>
              <a:sym typeface="Arial"/>
            </a:rPr>
            <a:t>KRAS</a:t>
          </a:r>
          <a:r>
            <a:rPr lang="en-US" b="0" i="0" dirty="0">
              <a:latin typeface="Arial"/>
              <a:ea typeface="Arial"/>
              <a:cs typeface="Arial"/>
              <a:sym typeface="Arial"/>
            </a:rPr>
            <a:t>-mutant and </a:t>
          </a:r>
          <a:r>
            <a:rPr lang="en-US" b="0" i="1" dirty="0">
              <a:latin typeface="Arial"/>
              <a:ea typeface="Arial"/>
              <a:cs typeface="Arial"/>
              <a:sym typeface="Arial"/>
            </a:rPr>
            <a:t>EGFR</a:t>
          </a:r>
          <a:r>
            <a:rPr lang="en-US" b="0" i="0" dirty="0">
              <a:latin typeface="Arial"/>
              <a:ea typeface="Arial"/>
              <a:cs typeface="Arial"/>
              <a:sym typeface="Arial"/>
            </a:rPr>
            <a:t>-mutant diseases</a:t>
          </a:r>
          <a:r>
            <a:rPr lang="en-US" dirty="0">
              <a:latin typeface="Arial"/>
              <a:ea typeface="Arial"/>
              <a:cs typeface="Arial"/>
              <a:sym typeface="Arial"/>
            </a:rPr>
            <a:t> (28% </a:t>
          </a:r>
          <a:r>
            <a:rPr lang="en-US" i="1" dirty="0">
              <a:latin typeface="Arial"/>
              <a:ea typeface="Arial"/>
              <a:cs typeface="Arial"/>
              <a:sym typeface="Arial"/>
            </a:rPr>
            <a:t>HER2</a:t>
          </a:r>
          <a:r>
            <a:rPr lang="en-US" dirty="0">
              <a:latin typeface="Arial"/>
              <a:ea typeface="Arial"/>
              <a:cs typeface="Arial"/>
              <a:sym typeface="Arial"/>
            </a:rPr>
            <a:t> vs 8% </a:t>
          </a:r>
          <a:r>
            <a:rPr lang="en-US" i="1" dirty="0">
              <a:latin typeface="Arial"/>
              <a:ea typeface="Arial"/>
              <a:cs typeface="Arial"/>
              <a:sym typeface="Arial"/>
            </a:rPr>
            <a:t>KRAS</a:t>
          </a:r>
          <a:r>
            <a:rPr lang="en-US" dirty="0">
              <a:latin typeface="Arial"/>
              <a:ea typeface="Arial"/>
              <a:cs typeface="Arial"/>
              <a:sym typeface="Arial"/>
            </a:rPr>
            <a:t> vs 16% </a:t>
          </a:r>
          <a:r>
            <a:rPr lang="en-US" i="1" dirty="0">
              <a:latin typeface="Arial"/>
              <a:ea typeface="Arial"/>
              <a:cs typeface="Arial"/>
              <a:sym typeface="Arial"/>
            </a:rPr>
            <a:t>EGFR</a:t>
          </a:r>
          <a:r>
            <a:rPr lang="en-US" dirty="0">
              <a:latin typeface="Arial"/>
              <a:ea typeface="Arial"/>
              <a:cs typeface="Arial"/>
              <a:sym typeface="Arial"/>
            </a:rPr>
            <a:t>)</a:t>
          </a:r>
          <a:r>
            <a:rPr lang="en-US" baseline="30000" dirty="0">
              <a:latin typeface="Arial"/>
              <a:ea typeface="Arial"/>
              <a:cs typeface="Arial"/>
              <a:sym typeface="Arial"/>
            </a:rPr>
            <a:t>2,3</a:t>
          </a:r>
          <a:endParaRPr lang="en-US" baseline="30000" dirty="0"/>
        </a:p>
      </dgm:t>
    </dgm:pt>
    <dgm:pt modelId="{B5A6544F-C788-4FCC-B006-B4230B2E00E9}" type="parTrans" cxnId="{FD8CF62D-45BB-4CD6-8476-BA0CA2FC2412}">
      <dgm:prSet/>
      <dgm:spPr/>
      <dgm:t>
        <a:bodyPr/>
        <a:lstStyle/>
        <a:p>
          <a:endParaRPr lang="en-GB"/>
        </a:p>
      </dgm:t>
    </dgm:pt>
    <dgm:pt modelId="{B9A08A58-C2E7-4089-95F5-B90AB8010A1C}" type="sibTrans" cxnId="{FD8CF62D-45BB-4CD6-8476-BA0CA2FC2412}">
      <dgm:prSet/>
      <dgm:spPr/>
      <dgm:t>
        <a:bodyPr/>
        <a:lstStyle/>
        <a:p>
          <a:endParaRPr lang="en-GB"/>
        </a:p>
      </dgm:t>
    </dgm:pt>
    <dgm:pt modelId="{8361F040-A86C-4855-B22A-B37E02EEEC8C}">
      <dgm:prSet phldrT="[Text]"/>
      <dgm:spPr/>
      <dgm:t>
        <a:bodyPr/>
        <a:lstStyle/>
        <a:p>
          <a:pPr>
            <a:buSzPts val="1000"/>
            <a:buFont typeface="Symbol" panose="05050102010706020507" pitchFamily="18" charset="2"/>
            <a:buChar char=""/>
          </a:pPr>
          <a:r>
            <a:rPr lang="en-US" b="0" i="1" dirty="0">
              <a:solidFill>
                <a:schemeClr val="tx1"/>
              </a:solidFill>
              <a:latin typeface="Arial"/>
              <a:ea typeface="Arial"/>
              <a:cs typeface="Arial"/>
              <a:sym typeface="Arial"/>
            </a:rPr>
            <a:t>HER2</a:t>
          </a:r>
          <a:r>
            <a:rPr lang="en-US" b="0" i="0" dirty="0">
              <a:solidFill>
                <a:schemeClr val="tx1"/>
              </a:solidFill>
              <a:latin typeface="Arial"/>
              <a:ea typeface="Arial"/>
              <a:cs typeface="Arial"/>
              <a:sym typeface="Arial"/>
            </a:rPr>
            <a:t> </a:t>
          </a:r>
          <a:r>
            <a:rPr lang="en-US" b="1" i="0" u="none" dirty="0">
              <a:solidFill>
                <a:schemeClr val="tx1"/>
              </a:solidFill>
              <a:latin typeface="Arial"/>
              <a:ea typeface="Arial"/>
              <a:cs typeface="Arial"/>
              <a:sym typeface="Arial"/>
            </a:rPr>
            <a:t>mutations and amplification </a:t>
          </a:r>
          <a:r>
            <a:rPr lang="en-US" b="0" i="0" dirty="0">
              <a:solidFill>
                <a:schemeClr val="tx1"/>
              </a:solidFill>
              <a:latin typeface="Arial"/>
              <a:ea typeface="Arial"/>
              <a:cs typeface="Arial"/>
              <a:sym typeface="Arial"/>
            </a:rPr>
            <a:t>are 2 of the </a:t>
          </a:r>
          <a:r>
            <a:rPr lang="en-US" b="1" i="0" u="none" dirty="0">
              <a:solidFill>
                <a:schemeClr val="tx1"/>
              </a:solidFill>
              <a:latin typeface="Arial"/>
              <a:ea typeface="Arial"/>
              <a:cs typeface="Arial"/>
              <a:sym typeface="Arial"/>
            </a:rPr>
            <a:t>mechanisms of acquired resistance</a:t>
          </a:r>
          <a:r>
            <a:rPr lang="en-US" b="0" i="0" u="none" dirty="0">
              <a:solidFill>
                <a:schemeClr val="tx1"/>
              </a:solidFill>
              <a:latin typeface="Arial"/>
              <a:ea typeface="Arial"/>
              <a:cs typeface="Arial"/>
              <a:sym typeface="Arial"/>
            </a:rPr>
            <a:t> </a:t>
          </a:r>
          <a:r>
            <a:rPr lang="en-US" b="0" i="0" dirty="0">
              <a:solidFill>
                <a:schemeClr val="tx1"/>
              </a:solidFill>
              <a:latin typeface="Arial"/>
              <a:ea typeface="Arial"/>
              <a:cs typeface="Arial"/>
              <a:sym typeface="Arial"/>
            </a:rPr>
            <a:t>to</a:t>
          </a:r>
          <a:r>
            <a:rPr lang="en-US" b="0" i="1" dirty="0">
              <a:solidFill>
                <a:schemeClr val="tx1"/>
              </a:solidFill>
              <a:latin typeface="Arial"/>
              <a:ea typeface="Arial"/>
              <a:cs typeface="Arial"/>
              <a:sym typeface="Arial"/>
            </a:rPr>
            <a:t> </a:t>
          </a:r>
          <a:r>
            <a:rPr lang="en-US" b="0" i="0" dirty="0">
              <a:solidFill>
                <a:schemeClr val="tx1"/>
              </a:solidFill>
              <a:latin typeface="Arial"/>
              <a:ea typeface="Arial"/>
              <a:cs typeface="Arial"/>
              <a:sym typeface="Arial"/>
            </a:rPr>
            <a:t>EGFR</a:t>
          </a:r>
          <a:r>
            <a:rPr lang="en-US" b="0" i="1" dirty="0">
              <a:solidFill>
                <a:schemeClr val="tx1"/>
              </a:solidFill>
              <a:latin typeface="Arial"/>
              <a:ea typeface="Arial"/>
              <a:cs typeface="Arial"/>
              <a:sym typeface="Arial"/>
            </a:rPr>
            <a:t> </a:t>
          </a:r>
          <a:r>
            <a:rPr lang="en-US" b="0" i="0" dirty="0">
              <a:solidFill>
                <a:schemeClr val="tx1"/>
              </a:solidFill>
              <a:latin typeface="Arial"/>
              <a:ea typeface="Arial"/>
              <a:cs typeface="Arial"/>
              <a:sym typeface="Arial"/>
            </a:rPr>
            <a:t>TKIs in NSCLC patients</a:t>
          </a:r>
          <a:r>
            <a:rPr lang="en-US" b="0" i="0" baseline="30000" dirty="0">
              <a:solidFill>
                <a:schemeClr val="tx1"/>
              </a:solidFill>
              <a:latin typeface="Arial"/>
              <a:ea typeface="Arial"/>
              <a:cs typeface="Arial"/>
              <a:sym typeface="Arial"/>
            </a:rPr>
            <a:t>3</a:t>
          </a:r>
          <a:r>
            <a:rPr lang="en-US" b="0" i="0" dirty="0">
              <a:solidFill>
                <a:schemeClr val="tx1"/>
              </a:solidFill>
              <a:latin typeface="Arial"/>
              <a:ea typeface="Arial"/>
              <a:cs typeface="Arial"/>
              <a:sym typeface="Arial"/>
            </a:rPr>
            <a:t> </a:t>
          </a:r>
          <a:endParaRPr lang="en-GB" baseline="30000" noProof="0" dirty="0">
            <a:solidFill>
              <a:schemeClr val="tx1"/>
            </a:solidFill>
            <a:latin typeface="Arial" panose="020B0604020202020204" pitchFamily="34" charset="0"/>
            <a:cs typeface="Arial" panose="020B0604020202020204" pitchFamily="34" charset="0"/>
          </a:endParaRPr>
        </a:p>
      </dgm:t>
    </dgm:pt>
    <dgm:pt modelId="{7C8D5398-376C-4717-962F-06936474BEA4}" type="sibTrans" cxnId="{475CB2BA-A212-4940-8127-DFAB51CD399A}">
      <dgm:prSet/>
      <dgm:spPr/>
      <dgm:t>
        <a:bodyPr/>
        <a:lstStyle/>
        <a:p>
          <a:endParaRPr lang="en-GB">
            <a:latin typeface="Arial" panose="020B0604020202020204" pitchFamily="34" charset="0"/>
            <a:cs typeface="Arial" panose="020B0604020202020204" pitchFamily="34" charset="0"/>
          </a:endParaRPr>
        </a:p>
      </dgm:t>
    </dgm:pt>
    <dgm:pt modelId="{C03CC4F1-448F-4DA3-8E7D-0A3BFB3FA815}" type="parTrans" cxnId="{475CB2BA-A212-4940-8127-DFAB51CD399A}">
      <dgm:prSet/>
      <dgm:spPr/>
      <dgm:t>
        <a:bodyPr/>
        <a:lstStyle/>
        <a:p>
          <a:endParaRPr lang="en-GB" sz="1600">
            <a:latin typeface="Arial" panose="020B0604020202020204" pitchFamily="34" charset="0"/>
            <a:cs typeface="Arial" panose="020B0604020202020204" pitchFamily="34" charset="0"/>
          </a:endParaRPr>
        </a:p>
      </dgm:t>
    </dgm:pt>
    <dgm:pt modelId="{886693CA-8A07-4F4B-A449-863FD20B53F0}" type="pres">
      <dgm:prSet presAssocID="{E0EC9760-BCC3-4599-80CE-89246004C772}" presName="vert0" presStyleCnt="0">
        <dgm:presLayoutVars>
          <dgm:dir/>
          <dgm:animOne val="branch"/>
          <dgm:animLvl val="lvl"/>
        </dgm:presLayoutVars>
      </dgm:prSet>
      <dgm:spPr/>
    </dgm:pt>
    <dgm:pt modelId="{12082781-7BEA-462C-B8A7-B7D3B95FEE4D}" type="pres">
      <dgm:prSet presAssocID="{C1D48A90-D4E3-424D-B92F-7E885AACF58C}" presName="thickLine" presStyleLbl="alignNode1" presStyleIdx="0" presStyleCnt="4"/>
      <dgm:spPr/>
    </dgm:pt>
    <dgm:pt modelId="{4428D5ED-D272-4486-8D3B-7499AEF75E3B}" type="pres">
      <dgm:prSet presAssocID="{C1D48A90-D4E3-424D-B92F-7E885AACF58C}" presName="horz1" presStyleCnt="0"/>
      <dgm:spPr/>
    </dgm:pt>
    <dgm:pt modelId="{E91173E4-018C-46D9-9E2B-65A7E06C25C4}" type="pres">
      <dgm:prSet presAssocID="{C1D48A90-D4E3-424D-B92F-7E885AACF58C}" presName="tx1" presStyleLbl="revTx" presStyleIdx="0" presStyleCnt="4"/>
      <dgm:spPr/>
    </dgm:pt>
    <dgm:pt modelId="{DEEAEAF1-70D0-40D2-A92B-B4E58F13EEA9}" type="pres">
      <dgm:prSet presAssocID="{C1D48A90-D4E3-424D-B92F-7E885AACF58C}" presName="vert1" presStyleCnt="0"/>
      <dgm:spPr/>
    </dgm:pt>
    <dgm:pt modelId="{A19D2B98-7E3F-471D-8DFC-F54E0B9CF571}" type="pres">
      <dgm:prSet presAssocID="{8361F040-A86C-4855-B22A-B37E02EEEC8C}" presName="thickLine" presStyleLbl="alignNode1" presStyleIdx="1" presStyleCnt="4"/>
      <dgm:spPr/>
    </dgm:pt>
    <dgm:pt modelId="{0354BA6E-4DA1-4326-88B8-DE74649C84E9}" type="pres">
      <dgm:prSet presAssocID="{8361F040-A86C-4855-B22A-B37E02EEEC8C}" presName="horz1" presStyleCnt="0"/>
      <dgm:spPr/>
    </dgm:pt>
    <dgm:pt modelId="{1F390364-8E94-482A-B1C5-0340E82F7246}" type="pres">
      <dgm:prSet presAssocID="{8361F040-A86C-4855-B22A-B37E02EEEC8C}" presName="tx1" presStyleLbl="revTx" presStyleIdx="1" presStyleCnt="4"/>
      <dgm:spPr/>
    </dgm:pt>
    <dgm:pt modelId="{11A931E5-A90F-4840-A6FA-BACE20E9C20B}" type="pres">
      <dgm:prSet presAssocID="{8361F040-A86C-4855-B22A-B37E02EEEC8C}" presName="vert1" presStyleCnt="0"/>
      <dgm:spPr/>
    </dgm:pt>
    <dgm:pt modelId="{C0E33D9B-DBA0-4CF5-A001-A5E54EC74B8C}" type="pres">
      <dgm:prSet presAssocID="{08EA0EC4-5E22-4284-B987-72D9BCD10FC1}" presName="thickLine" presStyleLbl="alignNode1" presStyleIdx="2" presStyleCnt="4"/>
      <dgm:spPr/>
    </dgm:pt>
    <dgm:pt modelId="{64A226F5-B159-4DFD-99E8-29D95A175830}" type="pres">
      <dgm:prSet presAssocID="{08EA0EC4-5E22-4284-B987-72D9BCD10FC1}" presName="horz1" presStyleCnt="0"/>
      <dgm:spPr/>
    </dgm:pt>
    <dgm:pt modelId="{79C4724F-2149-4E8F-BC16-8E694BBFDC3F}" type="pres">
      <dgm:prSet presAssocID="{08EA0EC4-5E22-4284-B987-72D9BCD10FC1}" presName="tx1" presStyleLbl="revTx" presStyleIdx="2" presStyleCnt="4"/>
      <dgm:spPr/>
    </dgm:pt>
    <dgm:pt modelId="{F679A0C6-1EC2-40BD-AC7F-90852332C64B}" type="pres">
      <dgm:prSet presAssocID="{08EA0EC4-5E22-4284-B987-72D9BCD10FC1}" presName="vert1" presStyleCnt="0"/>
      <dgm:spPr/>
    </dgm:pt>
    <dgm:pt modelId="{151505DF-D68B-414D-B682-E47DBF27E647}" type="pres">
      <dgm:prSet presAssocID="{A68EF5D7-7FC3-4C73-B036-36E3790E7EB7}" presName="thickLine" presStyleLbl="alignNode1" presStyleIdx="3" presStyleCnt="4"/>
      <dgm:spPr/>
    </dgm:pt>
    <dgm:pt modelId="{C15D20FF-B99C-4A32-BEFB-B557FA059E09}" type="pres">
      <dgm:prSet presAssocID="{A68EF5D7-7FC3-4C73-B036-36E3790E7EB7}" presName="horz1" presStyleCnt="0"/>
      <dgm:spPr/>
    </dgm:pt>
    <dgm:pt modelId="{DEDF0674-DAB9-448D-AD01-8F1FA3B9E09F}" type="pres">
      <dgm:prSet presAssocID="{A68EF5D7-7FC3-4C73-B036-36E3790E7EB7}" presName="tx1" presStyleLbl="revTx" presStyleIdx="3" presStyleCnt="4"/>
      <dgm:spPr/>
    </dgm:pt>
    <dgm:pt modelId="{ABDC74B9-3AD0-4471-ACE4-7033CFD88124}" type="pres">
      <dgm:prSet presAssocID="{A68EF5D7-7FC3-4C73-B036-36E3790E7EB7}" presName="vert1" presStyleCnt="0"/>
      <dgm:spPr/>
    </dgm:pt>
  </dgm:ptLst>
  <dgm:cxnLst>
    <dgm:cxn modelId="{C8F4E908-90F4-419B-B306-2AF15D9F9316}" srcId="{E0EC9760-BCC3-4599-80CE-89246004C772}" destId="{C1D48A90-D4E3-424D-B92F-7E885AACF58C}" srcOrd="0" destOrd="0" parTransId="{497CE542-95AA-48C2-824D-7D6F19132E9E}" sibTransId="{1B72F6FE-0A54-4786-B317-06AA9F3D238C}"/>
    <dgm:cxn modelId="{FD8CF62D-45BB-4CD6-8476-BA0CA2FC2412}" srcId="{E0EC9760-BCC3-4599-80CE-89246004C772}" destId="{08EA0EC4-5E22-4284-B987-72D9BCD10FC1}" srcOrd="2" destOrd="0" parTransId="{B5A6544F-C788-4FCC-B006-B4230B2E00E9}" sibTransId="{B9A08A58-C2E7-4089-95F5-B90AB8010A1C}"/>
    <dgm:cxn modelId="{7DB54859-7225-4B5F-B24B-EEAF7BFD5D3E}" srcId="{E0EC9760-BCC3-4599-80CE-89246004C772}" destId="{A68EF5D7-7FC3-4C73-B036-36E3790E7EB7}" srcOrd="3" destOrd="0" parTransId="{81A6F31A-D50D-484B-9D05-C2CE98E00EF5}" sibTransId="{A1EEF1E8-E8D5-4E9B-9432-CCCFFBFAD48F}"/>
    <dgm:cxn modelId="{4C77007A-E3C9-4157-A519-9AB67B6C8EBA}" type="presOf" srcId="{E0EC9760-BCC3-4599-80CE-89246004C772}" destId="{886693CA-8A07-4F4B-A449-863FD20B53F0}" srcOrd="0" destOrd="0" presId="urn:microsoft.com/office/officeart/2008/layout/LinedList"/>
    <dgm:cxn modelId="{764F9288-741E-4C5D-8F02-D0DD9FDDECDE}" type="presOf" srcId="{C1D48A90-D4E3-424D-B92F-7E885AACF58C}" destId="{E91173E4-018C-46D9-9E2B-65A7E06C25C4}" srcOrd="0" destOrd="0" presId="urn:microsoft.com/office/officeart/2008/layout/LinedList"/>
    <dgm:cxn modelId="{4FD6CFAA-ACF9-4711-849D-A99BE4E4B368}" type="presOf" srcId="{8361F040-A86C-4855-B22A-B37E02EEEC8C}" destId="{1F390364-8E94-482A-B1C5-0340E82F7246}" srcOrd="0" destOrd="0" presId="urn:microsoft.com/office/officeart/2008/layout/LinedList"/>
    <dgm:cxn modelId="{475CB2BA-A212-4940-8127-DFAB51CD399A}" srcId="{E0EC9760-BCC3-4599-80CE-89246004C772}" destId="{8361F040-A86C-4855-B22A-B37E02EEEC8C}" srcOrd="1" destOrd="0" parTransId="{C03CC4F1-448F-4DA3-8E7D-0A3BFB3FA815}" sibTransId="{7C8D5398-376C-4717-962F-06936474BEA4}"/>
    <dgm:cxn modelId="{F3D721BD-5618-493E-9F60-CB9AFC426D48}" type="presOf" srcId="{08EA0EC4-5E22-4284-B987-72D9BCD10FC1}" destId="{79C4724F-2149-4E8F-BC16-8E694BBFDC3F}" srcOrd="0" destOrd="0" presId="urn:microsoft.com/office/officeart/2008/layout/LinedList"/>
    <dgm:cxn modelId="{808116E5-7F9E-48B0-834D-8F330737BDC9}" type="presOf" srcId="{A68EF5D7-7FC3-4C73-B036-36E3790E7EB7}" destId="{DEDF0674-DAB9-448D-AD01-8F1FA3B9E09F}" srcOrd="0" destOrd="0" presId="urn:microsoft.com/office/officeart/2008/layout/LinedList"/>
    <dgm:cxn modelId="{3A5B56A0-9A0D-48A2-989E-99486A1DFDC3}" type="presParOf" srcId="{886693CA-8A07-4F4B-A449-863FD20B53F0}" destId="{12082781-7BEA-462C-B8A7-B7D3B95FEE4D}" srcOrd="0" destOrd="0" presId="urn:microsoft.com/office/officeart/2008/layout/LinedList"/>
    <dgm:cxn modelId="{9A5B38E4-5895-4A89-8D29-67D5F06E996F}" type="presParOf" srcId="{886693CA-8A07-4F4B-A449-863FD20B53F0}" destId="{4428D5ED-D272-4486-8D3B-7499AEF75E3B}" srcOrd="1" destOrd="0" presId="urn:microsoft.com/office/officeart/2008/layout/LinedList"/>
    <dgm:cxn modelId="{ACB3CF87-E584-4A52-9D64-BCCD1B16365D}" type="presParOf" srcId="{4428D5ED-D272-4486-8D3B-7499AEF75E3B}" destId="{E91173E4-018C-46D9-9E2B-65A7E06C25C4}" srcOrd="0" destOrd="0" presId="urn:microsoft.com/office/officeart/2008/layout/LinedList"/>
    <dgm:cxn modelId="{0BB6F3C8-1397-4A4B-BA74-D55F5BBE48A0}" type="presParOf" srcId="{4428D5ED-D272-4486-8D3B-7499AEF75E3B}" destId="{DEEAEAF1-70D0-40D2-A92B-B4E58F13EEA9}" srcOrd="1" destOrd="0" presId="urn:microsoft.com/office/officeart/2008/layout/LinedList"/>
    <dgm:cxn modelId="{79E6A0DE-94CA-40DE-AC22-A7F20888FF10}" type="presParOf" srcId="{886693CA-8A07-4F4B-A449-863FD20B53F0}" destId="{A19D2B98-7E3F-471D-8DFC-F54E0B9CF571}" srcOrd="2" destOrd="0" presId="urn:microsoft.com/office/officeart/2008/layout/LinedList"/>
    <dgm:cxn modelId="{6E540967-297C-4BAF-8392-5F385363AF73}" type="presParOf" srcId="{886693CA-8A07-4F4B-A449-863FD20B53F0}" destId="{0354BA6E-4DA1-4326-88B8-DE74649C84E9}" srcOrd="3" destOrd="0" presId="urn:microsoft.com/office/officeart/2008/layout/LinedList"/>
    <dgm:cxn modelId="{00E61BC4-6440-4763-A0E7-C7BD089D1D70}" type="presParOf" srcId="{0354BA6E-4DA1-4326-88B8-DE74649C84E9}" destId="{1F390364-8E94-482A-B1C5-0340E82F7246}" srcOrd="0" destOrd="0" presId="urn:microsoft.com/office/officeart/2008/layout/LinedList"/>
    <dgm:cxn modelId="{35B3EC13-2CB2-4EA6-BD10-A3240AB5C55F}" type="presParOf" srcId="{0354BA6E-4DA1-4326-88B8-DE74649C84E9}" destId="{11A931E5-A90F-4840-A6FA-BACE20E9C20B}" srcOrd="1" destOrd="0" presId="urn:microsoft.com/office/officeart/2008/layout/LinedList"/>
    <dgm:cxn modelId="{B1BE5830-C4A1-4061-B815-A3A50ACDA56F}" type="presParOf" srcId="{886693CA-8A07-4F4B-A449-863FD20B53F0}" destId="{C0E33D9B-DBA0-4CF5-A001-A5E54EC74B8C}" srcOrd="4" destOrd="0" presId="urn:microsoft.com/office/officeart/2008/layout/LinedList"/>
    <dgm:cxn modelId="{F7A3D56B-F185-4C1C-AD01-C982AD09FAB5}" type="presParOf" srcId="{886693CA-8A07-4F4B-A449-863FD20B53F0}" destId="{64A226F5-B159-4DFD-99E8-29D95A175830}" srcOrd="5" destOrd="0" presId="urn:microsoft.com/office/officeart/2008/layout/LinedList"/>
    <dgm:cxn modelId="{C611A94E-28A1-4D45-808F-2E901A2EA04F}" type="presParOf" srcId="{64A226F5-B159-4DFD-99E8-29D95A175830}" destId="{79C4724F-2149-4E8F-BC16-8E694BBFDC3F}" srcOrd="0" destOrd="0" presId="urn:microsoft.com/office/officeart/2008/layout/LinedList"/>
    <dgm:cxn modelId="{563FF404-F165-42F8-A553-3990B33162D4}" type="presParOf" srcId="{64A226F5-B159-4DFD-99E8-29D95A175830}" destId="{F679A0C6-1EC2-40BD-AC7F-90852332C64B}" srcOrd="1" destOrd="0" presId="urn:microsoft.com/office/officeart/2008/layout/LinedList"/>
    <dgm:cxn modelId="{9E1CCC68-E576-493B-92AB-062DA679A9C2}" type="presParOf" srcId="{886693CA-8A07-4F4B-A449-863FD20B53F0}" destId="{151505DF-D68B-414D-B682-E47DBF27E647}" srcOrd="6" destOrd="0" presId="urn:microsoft.com/office/officeart/2008/layout/LinedList"/>
    <dgm:cxn modelId="{1C4BD2BD-A794-402D-AC3F-0A52BF90DFAA}" type="presParOf" srcId="{886693CA-8A07-4F4B-A449-863FD20B53F0}" destId="{C15D20FF-B99C-4A32-BEFB-B557FA059E09}" srcOrd="7" destOrd="0" presId="urn:microsoft.com/office/officeart/2008/layout/LinedList"/>
    <dgm:cxn modelId="{C5976637-1183-4293-B8DB-910724082B32}" type="presParOf" srcId="{C15D20FF-B99C-4A32-BEFB-B557FA059E09}" destId="{DEDF0674-DAB9-448D-AD01-8F1FA3B9E09F}" srcOrd="0" destOrd="0" presId="urn:microsoft.com/office/officeart/2008/layout/LinedList"/>
    <dgm:cxn modelId="{B1F467CA-3838-409C-9D0D-BA7981965065}" type="presParOf" srcId="{C15D20FF-B99C-4A32-BEFB-B557FA059E09}" destId="{ABDC74B9-3AD0-4471-ACE4-7033CFD8812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1E207B-8758-404C-AB62-5607B4EDD56C}"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723E7571-B084-4050-AF4D-59BD6C728570}">
      <dgm:prSet custT="1"/>
      <dgm:spPr>
        <a:solidFill>
          <a:schemeClr val="accent1"/>
        </a:solidFill>
      </dgm:spPr>
      <dgm:t>
        <a:bodyPr/>
        <a:lstStyle/>
        <a:p>
          <a:r>
            <a:rPr lang="en-GB" sz="1500" b="1" noProof="0" dirty="0">
              <a:latin typeface="Arial" panose="020B0604020202020204" pitchFamily="34" charset="0"/>
              <a:cs typeface="Arial" panose="020B0604020202020204" pitchFamily="34" charset="0"/>
            </a:rPr>
            <a:t>Performance Status &amp; Comorbidities</a:t>
          </a:r>
          <a:endParaRPr lang="en-GB" sz="1500" noProof="0" dirty="0">
            <a:latin typeface="Arial" panose="020B0604020202020204" pitchFamily="34" charset="0"/>
            <a:cs typeface="Arial" panose="020B0604020202020204" pitchFamily="34" charset="0"/>
          </a:endParaRPr>
        </a:p>
      </dgm:t>
    </dgm:pt>
    <dgm:pt modelId="{2CFD0BE0-F6E7-4C68-BA69-AE7033FD496F}" type="parTrans" cxnId="{C055E66A-96AF-44C8-BD62-9023C1434ACE}">
      <dgm:prSet/>
      <dgm:spPr/>
      <dgm:t>
        <a:bodyPr/>
        <a:lstStyle/>
        <a:p>
          <a:endParaRPr lang="en-US" sz="1500">
            <a:latin typeface="Arial" panose="020B0604020202020204" pitchFamily="34" charset="0"/>
            <a:cs typeface="Arial" panose="020B0604020202020204" pitchFamily="34" charset="0"/>
          </a:endParaRPr>
        </a:p>
      </dgm:t>
    </dgm:pt>
    <dgm:pt modelId="{6D8C7247-5D49-4074-B131-DBECA311E836}" type="sibTrans" cxnId="{C055E66A-96AF-44C8-BD62-9023C1434ACE}">
      <dgm:prSet/>
      <dgm:spPr/>
      <dgm:t>
        <a:bodyPr/>
        <a:lstStyle/>
        <a:p>
          <a:endParaRPr lang="en-US" sz="1500">
            <a:latin typeface="Arial" panose="020B0604020202020204" pitchFamily="34" charset="0"/>
            <a:cs typeface="Arial" panose="020B0604020202020204" pitchFamily="34" charset="0"/>
          </a:endParaRPr>
        </a:p>
      </dgm:t>
    </dgm:pt>
    <dgm:pt modelId="{6FC7729A-7D82-477A-94BF-6205B2FECC3C}">
      <dgm:prSet custT="1"/>
      <dgm:spPr>
        <a:solidFill>
          <a:schemeClr val="accent1">
            <a:lumMod val="20000"/>
            <a:lumOff val="80000"/>
            <a:alpha val="90000"/>
          </a:schemeClr>
        </a:solidFill>
        <a:ln>
          <a:solidFill>
            <a:schemeClr val="accent1">
              <a:lumMod val="20000"/>
              <a:lumOff val="80000"/>
              <a:alpha val="90000"/>
            </a:schemeClr>
          </a:solidFill>
        </a:ln>
      </dgm:spPr>
      <dgm:t>
        <a:bodyPr/>
        <a:lstStyle/>
        <a:p>
          <a:pPr>
            <a:buClr>
              <a:schemeClr val="accent1"/>
            </a:buClr>
          </a:pPr>
          <a:r>
            <a:rPr lang="en-GB" sz="1500" noProof="0" dirty="0">
              <a:solidFill>
                <a:schemeClr val="tx1"/>
              </a:solidFill>
              <a:latin typeface="Arial" panose="020B0604020202020204" pitchFamily="34" charset="0"/>
              <a:cs typeface="Arial" panose="020B0604020202020204" pitchFamily="34" charset="0"/>
            </a:rPr>
            <a:t>ECOG PS 0–2 patients tolerate platinum-based chemotherapy ± immunotherapy better</a:t>
          </a:r>
          <a:r>
            <a:rPr lang="en-GB" sz="1500" baseline="30000" noProof="0" dirty="0">
              <a:solidFill>
                <a:schemeClr val="tx1"/>
              </a:solidFill>
              <a:latin typeface="Arial" panose="020B0604020202020204" pitchFamily="34" charset="0"/>
              <a:cs typeface="Arial" panose="020B0604020202020204" pitchFamily="34" charset="0"/>
            </a:rPr>
            <a:t>1</a:t>
          </a:r>
        </a:p>
      </dgm:t>
    </dgm:pt>
    <dgm:pt modelId="{7951671B-CC90-446B-AE65-E7412B757088}" type="parTrans" cxnId="{97C2BFF8-90E3-4674-B363-2767746C8E9D}">
      <dgm:prSet/>
      <dgm:spPr/>
      <dgm:t>
        <a:bodyPr/>
        <a:lstStyle/>
        <a:p>
          <a:endParaRPr lang="en-US" sz="1500">
            <a:latin typeface="Arial" panose="020B0604020202020204" pitchFamily="34" charset="0"/>
            <a:cs typeface="Arial" panose="020B0604020202020204" pitchFamily="34" charset="0"/>
          </a:endParaRPr>
        </a:p>
      </dgm:t>
    </dgm:pt>
    <dgm:pt modelId="{A0E8E35F-CDA7-4251-8AF4-A5997B6D1BAA}" type="sibTrans" cxnId="{97C2BFF8-90E3-4674-B363-2767746C8E9D}">
      <dgm:prSet/>
      <dgm:spPr/>
      <dgm:t>
        <a:bodyPr/>
        <a:lstStyle/>
        <a:p>
          <a:endParaRPr lang="en-US" sz="1500">
            <a:latin typeface="Arial" panose="020B0604020202020204" pitchFamily="34" charset="0"/>
            <a:cs typeface="Arial" panose="020B0604020202020204" pitchFamily="34" charset="0"/>
          </a:endParaRPr>
        </a:p>
      </dgm:t>
    </dgm:pt>
    <dgm:pt modelId="{08980BA0-945B-4C2C-9771-9A2F1178A418}">
      <dgm:prSet custT="1"/>
      <dgm:spPr>
        <a:solidFill>
          <a:schemeClr val="accent1">
            <a:lumMod val="20000"/>
            <a:lumOff val="80000"/>
            <a:alpha val="90000"/>
          </a:schemeClr>
        </a:solidFill>
        <a:ln>
          <a:solidFill>
            <a:schemeClr val="accent1">
              <a:lumMod val="20000"/>
              <a:lumOff val="80000"/>
              <a:alpha val="90000"/>
            </a:schemeClr>
          </a:solidFill>
        </a:ln>
      </dgm:spPr>
      <dgm:t>
        <a:bodyPr/>
        <a:lstStyle/>
        <a:p>
          <a:pPr>
            <a:buClr>
              <a:schemeClr val="accent1"/>
            </a:buClr>
          </a:pPr>
          <a:r>
            <a:rPr lang="en-GB" sz="1500" noProof="0" dirty="0">
              <a:latin typeface="Arial" panose="020B0604020202020204" pitchFamily="34" charset="0"/>
              <a:cs typeface="Arial" panose="020B0604020202020204" pitchFamily="34" charset="0"/>
            </a:rPr>
            <a:t>Comorbidities may influence chemotherapy or targeted therapy choice</a:t>
          </a:r>
        </a:p>
      </dgm:t>
    </dgm:pt>
    <dgm:pt modelId="{DB6748E0-CF6F-42E3-B2D3-98E52F10E53E}" type="parTrans" cxnId="{388A65BB-28F6-4EC2-9605-D9671D0D7AD6}">
      <dgm:prSet/>
      <dgm:spPr/>
      <dgm:t>
        <a:bodyPr/>
        <a:lstStyle/>
        <a:p>
          <a:endParaRPr lang="en-US" sz="1500">
            <a:latin typeface="Arial" panose="020B0604020202020204" pitchFamily="34" charset="0"/>
            <a:cs typeface="Arial" panose="020B0604020202020204" pitchFamily="34" charset="0"/>
          </a:endParaRPr>
        </a:p>
      </dgm:t>
    </dgm:pt>
    <dgm:pt modelId="{4F67A2C5-21FD-4991-A7A4-FDD31939E317}" type="sibTrans" cxnId="{388A65BB-28F6-4EC2-9605-D9671D0D7AD6}">
      <dgm:prSet/>
      <dgm:spPr/>
      <dgm:t>
        <a:bodyPr/>
        <a:lstStyle/>
        <a:p>
          <a:endParaRPr lang="en-US" sz="1500">
            <a:latin typeface="Arial" panose="020B0604020202020204" pitchFamily="34" charset="0"/>
            <a:cs typeface="Arial" panose="020B0604020202020204" pitchFamily="34" charset="0"/>
          </a:endParaRPr>
        </a:p>
      </dgm:t>
    </dgm:pt>
    <dgm:pt modelId="{075DD368-B32B-49B0-9255-AA327750687C}">
      <dgm:prSet custT="1"/>
      <dgm:spPr>
        <a:solidFill>
          <a:schemeClr val="accent1"/>
        </a:solidFill>
      </dgm:spPr>
      <dgm:t>
        <a:bodyPr/>
        <a:lstStyle/>
        <a:p>
          <a:r>
            <a:rPr lang="en-GB" sz="1500" b="1" noProof="0" dirty="0">
              <a:latin typeface="Arial" panose="020B0604020202020204" pitchFamily="34" charset="0"/>
              <a:cs typeface="Arial" panose="020B0604020202020204" pitchFamily="34" charset="0"/>
            </a:rPr>
            <a:t>Prior Therapies &amp; Line of Treatment</a:t>
          </a:r>
          <a:endParaRPr lang="en-GB" sz="1500" noProof="0" dirty="0">
            <a:latin typeface="Arial" panose="020B0604020202020204" pitchFamily="34" charset="0"/>
            <a:cs typeface="Arial" panose="020B0604020202020204" pitchFamily="34" charset="0"/>
          </a:endParaRPr>
        </a:p>
      </dgm:t>
    </dgm:pt>
    <dgm:pt modelId="{37207CF8-FFD3-4767-99BA-C81492E986DF}" type="parTrans" cxnId="{95B0DCCC-3DA1-485F-B940-8756BB01BE75}">
      <dgm:prSet/>
      <dgm:spPr/>
      <dgm:t>
        <a:bodyPr/>
        <a:lstStyle/>
        <a:p>
          <a:endParaRPr lang="en-US" sz="1500">
            <a:latin typeface="Arial" panose="020B0604020202020204" pitchFamily="34" charset="0"/>
            <a:cs typeface="Arial" panose="020B0604020202020204" pitchFamily="34" charset="0"/>
          </a:endParaRPr>
        </a:p>
      </dgm:t>
    </dgm:pt>
    <dgm:pt modelId="{91C7CCE0-C61E-4981-AC98-743E05798F4D}" type="sibTrans" cxnId="{95B0DCCC-3DA1-485F-B940-8756BB01BE75}">
      <dgm:prSet/>
      <dgm:spPr/>
      <dgm:t>
        <a:bodyPr/>
        <a:lstStyle/>
        <a:p>
          <a:endParaRPr lang="en-US" sz="1500">
            <a:latin typeface="Arial" panose="020B0604020202020204" pitchFamily="34" charset="0"/>
            <a:cs typeface="Arial" panose="020B0604020202020204" pitchFamily="34" charset="0"/>
          </a:endParaRPr>
        </a:p>
      </dgm:t>
    </dgm:pt>
    <dgm:pt modelId="{629C9EDF-C1C3-4B6D-AE65-CA1D8E6571F7}">
      <dgm:prSet custT="1"/>
      <dgm:spPr>
        <a:solidFill>
          <a:schemeClr val="accent1">
            <a:lumMod val="20000"/>
            <a:lumOff val="80000"/>
            <a:alpha val="90000"/>
          </a:schemeClr>
        </a:solidFill>
        <a:ln>
          <a:solidFill>
            <a:schemeClr val="accent1">
              <a:lumMod val="20000"/>
              <a:lumOff val="80000"/>
              <a:alpha val="90000"/>
            </a:schemeClr>
          </a:solidFill>
        </a:ln>
      </dgm:spPr>
      <dgm:t>
        <a:bodyPr/>
        <a:lstStyle/>
        <a:p>
          <a:pPr>
            <a:buClr>
              <a:schemeClr val="accent1"/>
            </a:buClr>
          </a:pPr>
          <a:r>
            <a:rPr lang="en-GB" sz="1500" noProof="0" dirty="0">
              <a:latin typeface="Arial" panose="020B0604020202020204" pitchFamily="34" charset="0"/>
              <a:cs typeface="Arial" panose="020B0604020202020204" pitchFamily="34" charset="0"/>
            </a:rPr>
            <a:t>First-line: platinum-based chemo ± immunotherapy or zongertinib</a:t>
          </a:r>
          <a:r>
            <a:rPr lang="en-GB" sz="1500" baseline="30000" noProof="0" dirty="0">
              <a:latin typeface="Arial" panose="020B0604020202020204" pitchFamily="34" charset="0"/>
              <a:cs typeface="Arial" panose="020B0604020202020204" pitchFamily="34" charset="0"/>
            </a:rPr>
            <a:t>a</a:t>
          </a:r>
          <a:r>
            <a:rPr lang="en-GB" sz="1500" noProof="0" dirty="0">
              <a:latin typeface="Arial" panose="020B0604020202020204" pitchFamily="34" charset="0"/>
              <a:cs typeface="Arial" panose="020B0604020202020204" pitchFamily="34" charset="0"/>
            </a:rPr>
            <a:t> [</a:t>
          </a:r>
          <a:r>
            <a:rPr lang="en-GB" sz="1500" i="1" noProof="0" dirty="0">
              <a:latin typeface="Arial" panose="020B0604020202020204" pitchFamily="34" charset="0"/>
              <a:cs typeface="Arial" panose="020B0604020202020204" pitchFamily="34" charset="0"/>
            </a:rPr>
            <a:t>Sevabertinib also </a:t>
          </a:r>
          <a:r>
            <a:rPr lang="en-GB" sz="1500" i="1" noProof="0" dirty="0">
              <a:solidFill>
                <a:schemeClr val="tx1"/>
              </a:solidFill>
              <a:latin typeface="Arial" panose="020B0604020202020204" pitchFamily="34" charset="0"/>
              <a:cs typeface="Arial" panose="020B0604020202020204" pitchFamily="34" charset="0"/>
            </a:rPr>
            <a:t>encouraging data 1</a:t>
          </a:r>
          <a:r>
            <a:rPr lang="en-GB" sz="1500" i="1" baseline="30000" noProof="0" dirty="0">
              <a:solidFill>
                <a:schemeClr val="tx1"/>
              </a:solidFill>
              <a:latin typeface="Arial" panose="020B0604020202020204" pitchFamily="34" charset="0"/>
              <a:cs typeface="Arial" panose="020B0604020202020204" pitchFamily="34" charset="0"/>
            </a:rPr>
            <a:t>st</a:t>
          </a:r>
          <a:r>
            <a:rPr lang="en-GB" sz="1500" i="1" noProof="0" dirty="0">
              <a:solidFill>
                <a:schemeClr val="tx1"/>
              </a:solidFill>
              <a:latin typeface="Arial" panose="020B0604020202020204" pitchFamily="34" charset="0"/>
              <a:cs typeface="Arial" panose="020B0604020202020204" pitchFamily="34" charset="0"/>
            </a:rPr>
            <a:t> line]</a:t>
          </a:r>
          <a:r>
            <a:rPr lang="en-GB" sz="1500" i="1" baseline="30000" noProof="0" dirty="0">
              <a:solidFill>
                <a:schemeClr val="tx1"/>
              </a:solidFill>
              <a:latin typeface="Arial" panose="020B0604020202020204" pitchFamily="34" charset="0"/>
              <a:cs typeface="Arial" panose="020B0604020202020204" pitchFamily="34" charset="0"/>
            </a:rPr>
            <a:t>2-5</a:t>
          </a:r>
          <a:endParaRPr lang="en-GB" sz="1500" baseline="30000" noProof="0" dirty="0">
            <a:solidFill>
              <a:schemeClr val="tx1"/>
            </a:solidFill>
            <a:latin typeface="Arial" panose="020B0604020202020204" pitchFamily="34" charset="0"/>
            <a:cs typeface="Arial" panose="020B0604020202020204" pitchFamily="34" charset="0"/>
          </a:endParaRPr>
        </a:p>
      </dgm:t>
    </dgm:pt>
    <dgm:pt modelId="{708696AE-3C92-441B-B413-C9C4A4AF0E18}" type="parTrans" cxnId="{3C20681D-C7AD-485D-B54D-ABE225F96CC6}">
      <dgm:prSet/>
      <dgm:spPr/>
      <dgm:t>
        <a:bodyPr/>
        <a:lstStyle/>
        <a:p>
          <a:endParaRPr lang="en-US" sz="1500">
            <a:latin typeface="Arial" panose="020B0604020202020204" pitchFamily="34" charset="0"/>
            <a:cs typeface="Arial" panose="020B0604020202020204" pitchFamily="34" charset="0"/>
          </a:endParaRPr>
        </a:p>
      </dgm:t>
    </dgm:pt>
    <dgm:pt modelId="{DCC2BE13-A59C-49A7-AB1A-7281346ECA7F}" type="sibTrans" cxnId="{3C20681D-C7AD-485D-B54D-ABE225F96CC6}">
      <dgm:prSet/>
      <dgm:spPr/>
      <dgm:t>
        <a:bodyPr/>
        <a:lstStyle/>
        <a:p>
          <a:endParaRPr lang="en-US" sz="1500">
            <a:latin typeface="Arial" panose="020B0604020202020204" pitchFamily="34" charset="0"/>
            <a:cs typeface="Arial" panose="020B0604020202020204" pitchFamily="34" charset="0"/>
          </a:endParaRPr>
        </a:p>
      </dgm:t>
    </dgm:pt>
    <dgm:pt modelId="{C936F2B8-CE13-42A0-91C7-22C898F9205F}">
      <dgm:prSet custT="1"/>
      <dgm:spPr>
        <a:solidFill>
          <a:schemeClr val="accent1">
            <a:lumMod val="20000"/>
            <a:lumOff val="80000"/>
            <a:alpha val="90000"/>
          </a:schemeClr>
        </a:solidFill>
        <a:ln>
          <a:solidFill>
            <a:schemeClr val="accent1">
              <a:lumMod val="20000"/>
              <a:lumOff val="80000"/>
              <a:alpha val="90000"/>
            </a:schemeClr>
          </a:solidFill>
        </a:ln>
      </dgm:spPr>
      <dgm:t>
        <a:bodyPr/>
        <a:lstStyle/>
        <a:p>
          <a:pPr>
            <a:buClr>
              <a:schemeClr val="accent1"/>
            </a:buClr>
          </a:pPr>
          <a:r>
            <a:rPr lang="en-GB" sz="1500" noProof="0" dirty="0">
              <a:solidFill>
                <a:schemeClr val="tx1"/>
              </a:solidFill>
              <a:latin typeface="Arial" panose="020B0604020202020204" pitchFamily="34" charset="0"/>
              <a:cs typeface="Arial" panose="020B0604020202020204" pitchFamily="34" charset="0"/>
            </a:rPr>
            <a:t>Second-line: ADCs (trastuzumab deruxtecan) or HER2-selective TKIs (sevabertinib, zongertinib)</a:t>
          </a:r>
          <a:r>
            <a:rPr lang="en-GB" sz="1500" baseline="30000" noProof="0" dirty="0">
              <a:solidFill>
                <a:schemeClr val="tx1"/>
              </a:solidFill>
              <a:latin typeface="Arial" panose="020B0604020202020204" pitchFamily="34" charset="0"/>
              <a:cs typeface="Arial" panose="020B0604020202020204" pitchFamily="34" charset="0"/>
            </a:rPr>
            <a:t>3</a:t>
          </a:r>
        </a:p>
      </dgm:t>
    </dgm:pt>
    <dgm:pt modelId="{9D51CD3C-FD62-42A2-A25A-48C5CEC9DDDF}" type="parTrans" cxnId="{AC240FC6-828A-4376-8CE7-8B72308E7102}">
      <dgm:prSet/>
      <dgm:spPr/>
      <dgm:t>
        <a:bodyPr/>
        <a:lstStyle/>
        <a:p>
          <a:endParaRPr lang="en-US" sz="1500">
            <a:latin typeface="Arial" panose="020B0604020202020204" pitchFamily="34" charset="0"/>
            <a:cs typeface="Arial" panose="020B0604020202020204" pitchFamily="34" charset="0"/>
          </a:endParaRPr>
        </a:p>
      </dgm:t>
    </dgm:pt>
    <dgm:pt modelId="{101993F7-87EE-4A7C-93D2-84118AF4A17F}" type="sibTrans" cxnId="{AC240FC6-828A-4376-8CE7-8B72308E7102}">
      <dgm:prSet/>
      <dgm:spPr/>
      <dgm:t>
        <a:bodyPr/>
        <a:lstStyle/>
        <a:p>
          <a:endParaRPr lang="en-US" sz="1500">
            <a:latin typeface="Arial" panose="020B0604020202020204" pitchFamily="34" charset="0"/>
            <a:cs typeface="Arial" panose="020B0604020202020204" pitchFamily="34" charset="0"/>
          </a:endParaRPr>
        </a:p>
      </dgm:t>
    </dgm:pt>
    <dgm:pt modelId="{F7D2BDCC-BC06-42D4-8D11-3FA6A2BC5BC3}">
      <dgm:prSet custT="1"/>
      <dgm:spPr>
        <a:solidFill>
          <a:schemeClr val="accent1"/>
        </a:solidFill>
      </dgm:spPr>
      <dgm:t>
        <a:bodyPr/>
        <a:lstStyle/>
        <a:p>
          <a:r>
            <a:rPr lang="en-GB" sz="1500" b="1" noProof="0" dirty="0">
              <a:latin typeface="Arial" panose="020B0604020202020204" pitchFamily="34" charset="0"/>
              <a:cs typeface="Arial" panose="020B0604020202020204" pitchFamily="34" charset="0"/>
            </a:rPr>
            <a:t>PD-L1 Expression &amp; Immunotherapy Suitability</a:t>
          </a:r>
          <a:endParaRPr lang="en-GB" sz="1500" noProof="0" dirty="0">
            <a:latin typeface="Arial" panose="020B0604020202020204" pitchFamily="34" charset="0"/>
            <a:cs typeface="Arial" panose="020B0604020202020204" pitchFamily="34" charset="0"/>
          </a:endParaRPr>
        </a:p>
      </dgm:t>
    </dgm:pt>
    <dgm:pt modelId="{46B3227E-B990-4242-B90C-3C7379D1F181}" type="parTrans" cxnId="{A816F622-64B0-4E99-8176-49961DEB4B69}">
      <dgm:prSet/>
      <dgm:spPr/>
      <dgm:t>
        <a:bodyPr/>
        <a:lstStyle/>
        <a:p>
          <a:endParaRPr lang="en-US" sz="1500">
            <a:latin typeface="Arial" panose="020B0604020202020204" pitchFamily="34" charset="0"/>
            <a:cs typeface="Arial" panose="020B0604020202020204" pitchFamily="34" charset="0"/>
          </a:endParaRPr>
        </a:p>
      </dgm:t>
    </dgm:pt>
    <dgm:pt modelId="{C9AFE0F0-00EB-4CB9-BC29-FEF7977C15E2}" type="sibTrans" cxnId="{A816F622-64B0-4E99-8176-49961DEB4B69}">
      <dgm:prSet/>
      <dgm:spPr/>
      <dgm:t>
        <a:bodyPr/>
        <a:lstStyle/>
        <a:p>
          <a:endParaRPr lang="en-US" sz="1500">
            <a:latin typeface="Arial" panose="020B0604020202020204" pitchFamily="34" charset="0"/>
            <a:cs typeface="Arial" panose="020B0604020202020204" pitchFamily="34" charset="0"/>
          </a:endParaRPr>
        </a:p>
      </dgm:t>
    </dgm:pt>
    <dgm:pt modelId="{A9BF05BB-E146-443A-998D-A21D87D7B81F}">
      <dgm:prSet custT="1"/>
      <dgm:spPr>
        <a:solidFill>
          <a:schemeClr val="accent1">
            <a:lumMod val="20000"/>
            <a:lumOff val="80000"/>
            <a:alpha val="90000"/>
          </a:schemeClr>
        </a:solidFill>
        <a:ln>
          <a:solidFill>
            <a:schemeClr val="accent1">
              <a:lumMod val="20000"/>
              <a:lumOff val="80000"/>
              <a:alpha val="90000"/>
            </a:schemeClr>
          </a:solidFill>
        </a:ln>
      </dgm:spPr>
      <dgm:t>
        <a:bodyPr/>
        <a:lstStyle/>
        <a:p>
          <a:pPr>
            <a:buClr>
              <a:schemeClr val="accent1"/>
            </a:buClr>
          </a:pPr>
          <a:r>
            <a:rPr lang="en-GB" sz="1500" noProof="0" dirty="0">
              <a:latin typeface="Arial" panose="020B0604020202020204" pitchFamily="34" charset="0"/>
              <a:cs typeface="Arial" panose="020B0604020202020204" pitchFamily="34" charset="0"/>
            </a:rPr>
            <a:t>Low or negative PD-L1 often predicts limited benefit from ICI monotherapy; supports </a:t>
          </a:r>
          <a:r>
            <a:rPr lang="en-GB" sz="1500" noProof="0" dirty="0">
              <a:solidFill>
                <a:schemeClr val="tx1"/>
              </a:solidFill>
              <a:latin typeface="Arial" panose="020B0604020202020204" pitchFamily="34" charset="0"/>
              <a:cs typeface="Arial" panose="020B0604020202020204" pitchFamily="34" charset="0"/>
            </a:rPr>
            <a:t>chemo-ICI combinations</a:t>
          </a:r>
          <a:r>
            <a:rPr lang="en-GB" sz="1500" baseline="30000" noProof="0" dirty="0">
              <a:solidFill>
                <a:schemeClr val="tx1"/>
              </a:solidFill>
              <a:latin typeface="Arial" panose="020B0604020202020204" pitchFamily="34" charset="0"/>
              <a:cs typeface="Arial" panose="020B0604020202020204" pitchFamily="34" charset="0"/>
            </a:rPr>
            <a:t>2,3</a:t>
          </a:r>
        </a:p>
      </dgm:t>
    </dgm:pt>
    <dgm:pt modelId="{EF027FEA-8C75-4E92-92F4-6BC827D3F309}" type="parTrans" cxnId="{F41944FB-E55C-4CEC-BE03-C531BF2FA2F8}">
      <dgm:prSet/>
      <dgm:spPr/>
      <dgm:t>
        <a:bodyPr/>
        <a:lstStyle/>
        <a:p>
          <a:endParaRPr lang="en-US" sz="1500">
            <a:latin typeface="Arial" panose="020B0604020202020204" pitchFamily="34" charset="0"/>
            <a:cs typeface="Arial" panose="020B0604020202020204" pitchFamily="34" charset="0"/>
          </a:endParaRPr>
        </a:p>
      </dgm:t>
    </dgm:pt>
    <dgm:pt modelId="{E2795D41-913B-4CB5-B79A-E9A5A645780D}" type="sibTrans" cxnId="{F41944FB-E55C-4CEC-BE03-C531BF2FA2F8}">
      <dgm:prSet/>
      <dgm:spPr/>
      <dgm:t>
        <a:bodyPr/>
        <a:lstStyle/>
        <a:p>
          <a:endParaRPr lang="en-US" sz="1500">
            <a:latin typeface="Arial" panose="020B0604020202020204" pitchFamily="34" charset="0"/>
            <a:cs typeface="Arial" panose="020B0604020202020204" pitchFamily="34" charset="0"/>
          </a:endParaRPr>
        </a:p>
      </dgm:t>
    </dgm:pt>
    <dgm:pt modelId="{FF8EA2A1-AC45-4501-B927-E779B4330FFA}">
      <dgm:prSet custT="1"/>
      <dgm:spPr>
        <a:solidFill>
          <a:schemeClr val="accent1"/>
        </a:solidFill>
      </dgm:spPr>
      <dgm:t>
        <a:bodyPr/>
        <a:lstStyle/>
        <a:p>
          <a:r>
            <a:rPr lang="en-GB" sz="1500" b="1" noProof="0" dirty="0">
              <a:latin typeface="Arial" panose="020B0604020202020204" pitchFamily="34" charset="0"/>
              <a:cs typeface="Arial" panose="020B0604020202020204" pitchFamily="34" charset="0"/>
            </a:rPr>
            <a:t>Organ Function &amp; Safety Monitoring</a:t>
          </a:r>
          <a:endParaRPr lang="en-GB" sz="1500" noProof="0" dirty="0">
            <a:latin typeface="Arial" panose="020B0604020202020204" pitchFamily="34" charset="0"/>
            <a:cs typeface="Arial" panose="020B0604020202020204" pitchFamily="34" charset="0"/>
          </a:endParaRPr>
        </a:p>
      </dgm:t>
    </dgm:pt>
    <dgm:pt modelId="{D901776B-34A1-4A96-B469-53D4B06A2323}" type="parTrans" cxnId="{2A67DBE5-059C-41E5-9617-96A02D68DD30}">
      <dgm:prSet/>
      <dgm:spPr/>
      <dgm:t>
        <a:bodyPr/>
        <a:lstStyle/>
        <a:p>
          <a:endParaRPr lang="en-US" sz="1500">
            <a:latin typeface="Arial" panose="020B0604020202020204" pitchFamily="34" charset="0"/>
            <a:cs typeface="Arial" panose="020B0604020202020204" pitchFamily="34" charset="0"/>
          </a:endParaRPr>
        </a:p>
      </dgm:t>
    </dgm:pt>
    <dgm:pt modelId="{6A24C865-67EE-4C7F-8CF4-E5DFB48BADA0}" type="sibTrans" cxnId="{2A67DBE5-059C-41E5-9617-96A02D68DD30}">
      <dgm:prSet/>
      <dgm:spPr/>
      <dgm:t>
        <a:bodyPr/>
        <a:lstStyle/>
        <a:p>
          <a:endParaRPr lang="en-US" sz="1500">
            <a:latin typeface="Arial" panose="020B0604020202020204" pitchFamily="34" charset="0"/>
            <a:cs typeface="Arial" panose="020B0604020202020204" pitchFamily="34" charset="0"/>
          </a:endParaRPr>
        </a:p>
      </dgm:t>
    </dgm:pt>
    <dgm:pt modelId="{87B878B4-4200-4C67-A33A-69B5F4A9F991}">
      <dgm:prSet custT="1"/>
      <dgm:spPr>
        <a:solidFill>
          <a:schemeClr val="accent1">
            <a:lumMod val="20000"/>
            <a:lumOff val="80000"/>
            <a:alpha val="90000"/>
          </a:schemeClr>
        </a:solidFill>
        <a:ln>
          <a:solidFill>
            <a:schemeClr val="accent1">
              <a:lumMod val="20000"/>
              <a:lumOff val="80000"/>
              <a:alpha val="90000"/>
            </a:schemeClr>
          </a:solidFill>
        </a:ln>
      </dgm:spPr>
      <dgm:t>
        <a:bodyPr/>
        <a:lstStyle/>
        <a:p>
          <a:pPr>
            <a:buClr>
              <a:schemeClr val="accent1"/>
            </a:buClr>
          </a:pPr>
          <a:r>
            <a:rPr lang="en-GB" sz="1500" noProof="0" dirty="0">
              <a:latin typeface="Arial" panose="020B0604020202020204" pitchFamily="34" charset="0"/>
              <a:cs typeface="Arial" panose="020B0604020202020204" pitchFamily="34" charset="0"/>
            </a:rPr>
            <a:t>Lung disease: risk of ILD with trastuzumab deruxtecan</a:t>
          </a:r>
          <a:r>
            <a:rPr lang="en-GB" sz="1500" baseline="30000" noProof="0" dirty="0">
              <a:latin typeface="Arial" panose="020B0604020202020204" pitchFamily="34" charset="0"/>
              <a:cs typeface="Arial" panose="020B0604020202020204" pitchFamily="34" charset="0"/>
            </a:rPr>
            <a:t>6</a:t>
          </a:r>
        </a:p>
      </dgm:t>
    </dgm:pt>
    <dgm:pt modelId="{1F41D07D-B8B9-4888-8F04-0B46E29A231D}" type="parTrans" cxnId="{46356377-1E5C-4CE9-B93A-89731B5A61CE}">
      <dgm:prSet/>
      <dgm:spPr/>
      <dgm:t>
        <a:bodyPr/>
        <a:lstStyle/>
        <a:p>
          <a:endParaRPr lang="en-US" sz="1500">
            <a:latin typeface="Arial" panose="020B0604020202020204" pitchFamily="34" charset="0"/>
            <a:cs typeface="Arial" panose="020B0604020202020204" pitchFamily="34" charset="0"/>
          </a:endParaRPr>
        </a:p>
      </dgm:t>
    </dgm:pt>
    <dgm:pt modelId="{E3D60BD9-5931-4ABC-826F-7E0296AECC93}" type="sibTrans" cxnId="{46356377-1E5C-4CE9-B93A-89731B5A61CE}">
      <dgm:prSet/>
      <dgm:spPr/>
      <dgm:t>
        <a:bodyPr/>
        <a:lstStyle/>
        <a:p>
          <a:endParaRPr lang="en-US" sz="1500">
            <a:latin typeface="Arial" panose="020B0604020202020204" pitchFamily="34" charset="0"/>
            <a:cs typeface="Arial" panose="020B0604020202020204" pitchFamily="34" charset="0"/>
          </a:endParaRPr>
        </a:p>
      </dgm:t>
    </dgm:pt>
    <dgm:pt modelId="{468FAFF4-950A-4630-B8AA-FC8C7F052A23}">
      <dgm:prSet custT="1"/>
      <dgm:spPr>
        <a:solidFill>
          <a:schemeClr val="accent1">
            <a:lumMod val="20000"/>
            <a:lumOff val="80000"/>
            <a:alpha val="90000"/>
          </a:schemeClr>
        </a:solidFill>
        <a:ln>
          <a:solidFill>
            <a:schemeClr val="accent1">
              <a:lumMod val="20000"/>
              <a:lumOff val="80000"/>
              <a:alpha val="90000"/>
            </a:schemeClr>
          </a:solidFill>
        </a:ln>
      </dgm:spPr>
      <dgm:t>
        <a:bodyPr/>
        <a:lstStyle/>
        <a:p>
          <a:pPr>
            <a:buClr>
              <a:schemeClr val="accent1"/>
            </a:buClr>
          </a:pPr>
          <a:r>
            <a:rPr lang="en-GB" sz="1500" noProof="0" dirty="0">
              <a:latin typeface="Arial" panose="020B0604020202020204" pitchFamily="34" charset="0"/>
              <a:cs typeface="Arial" panose="020B0604020202020204" pitchFamily="34" charset="0"/>
            </a:rPr>
            <a:t>Renal/hepatic impairment: may require dose adjustments for TKIs or chemo</a:t>
          </a:r>
          <a:r>
            <a:rPr lang="en-GB" sz="1500" baseline="30000" noProof="0" dirty="0">
              <a:latin typeface="Arial" panose="020B0604020202020204" pitchFamily="34" charset="0"/>
              <a:cs typeface="Arial" panose="020B0604020202020204" pitchFamily="34" charset="0"/>
            </a:rPr>
            <a:t>7</a:t>
          </a:r>
        </a:p>
      </dgm:t>
    </dgm:pt>
    <dgm:pt modelId="{9C5BC40D-9C46-45EF-8084-43D72F3C959F}" type="parTrans" cxnId="{2021773F-62F6-4AA6-8AB0-198171C83D78}">
      <dgm:prSet/>
      <dgm:spPr/>
      <dgm:t>
        <a:bodyPr/>
        <a:lstStyle/>
        <a:p>
          <a:endParaRPr lang="en-US" sz="1500">
            <a:latin typeface="Arial" panose="020B0604020202020204" pitchFamily="34" charset="0"/>
            <a:cs typeface="Arial" panose="020B0604020202020204" pitchFamily="34" charset="0"/>
          </a:endParaRPr>
        </a:p>
      </dgm:t>
    </dgm:pt>
    <dgm:pt modelId="{C505627A-0C07-43E7-8E87-DFDA64FD976E}" type="sibTrans" cxnId="{2021773F-62F6-4AA6-8AB0-198171C83D78}">
      <dgm:prSet/>
      <dgm:spPr/>
      <dgm:t>
        <a:bodyPr/>
        <a:lstStyle/>
        <a:p>
          <a:endParaRPr lang="en-US" sz="1500">
            <a:latin typeface="Arial" panose="020B0604020202020204" pitchFamily="34" charset="0"/>
            <a:cs typeface="Arial" panose="020B0604020202020204" pitchFamily="34" charset="0"/>
          </a:endParaRPr>
        </a:p>
      </dgm:t>
    </dgm:pt>
    <dgm:pt modelId="{D45B0FEE-8D44-4124-9C5B-B97ABDB37E93}">
      <dgm:prSet custT="1"/>
      <dgm:spPr>
        <a:solidFill>
          <a:schemeClr val="accent1"/>
        </a:solidFill>
      </dgm:spPr>
      <dgm:t>
        <a:bodyPr/>
        <a:lstStyle/>
        <a:p>
          <a:r>
            <a:rPr lang="en-GB" sz="1500" b="1" noProof="0" dirty="0">
              <a:latin typeface="Arial" panose="020B0604020202020204" pitchFamily="34" charset="0"/>
              <a:cs typeface="Arial" panose="020B0604020202020204" pitchFamily="34" charset="0"/>
            </a:rPr>
            <a:t>Patient Preference &amp; Logistics</a:t>
          </a:r>
          <a:endParaRPr lang="en-GB" sz="1500" noProof="0" dirty="0">
            <a:latin typeface="Arial" panose="020B0604020202020204" pitchFamily="34" charset="0"/>
            <a:cs typeface="Arial" panose="020B0604020202020204" pitchFamily="34" charset="0"/>
          </a:endParaRPr>
        </a:p>
      </dgm:t>
    </dgm:pt>
    <dgm:pt modelId="{DCCB171E-BD2A-4ECF-9395-5FD4D2F53215}" type="parTrans" cxnId="{01FEB3FC-0CE8-4383-8370-7E8766629259}">
      <dgm:prSet/>
      <dgm:spPr/>
      <dgm:t>
        <a:bodyPr/>
        <a:lstStyle/>
        <a:p>
          <a:endParaRPr lang="en-US" sz="1500">
            <a:latin typeface="Arial" panose="020B0604020202020204" pitchFamily="34" charset="0"/>
            <a:cs typeface="Arial" panose="020B0604020202020204" pitchFamily="34" charset="0"/>
          </a:endParaRPr>
        </a:p>
      </dgm:t>
    </dgm:pt>
    <dgm:pt modelId="{8519DDD5-2272-4DEB-BF1B-18C31623EBAD}" type="sibTrans" cxnId="{01FEB3FC-0CE8-4383-8370-7E8766629259}">
      <dgm:prSet/>
      <dgm:spPr/>
      <dgm:t>
        <a:bodyPr/>
        <a:lstStyle/>
        <a:p>
          <a:endParaRPr lang="en-US" sz="1500">
            <a:latin typeface="Arial" panose="020B0604020202020204" pitchFamily="34" charset="0"/>
            <a:cs typeface="Arial" panose="020B0604020202020204" pitchFamily="34" charset="0"/>
          </a:endParaRPr>
        </a:p>
      </dgm:t>
    </dgm:pt>
    <dgm:pt modelId="{113009C4-4648-435D-AFE1-E7DF639D8E7C}">
      <dgm:prSet custT="1"/>
      <dgm:spPr>
        <a:solidFill>
          <a:schemeClr val="accent1">
            <a:lumMod val="20000"/>
            <a:lumOff val="80000"/>
            <a:alpha val="90000"/>
          </a:schemeClr>
        </a:solidFill>
        <a:ln>
          <a:solidFill>
            <a:schemeClr val="accent1">
              <a:lumMod val="20000"/>
              <a:lumOff val="80000"/>
              <a:alpha val="90000"/>
            </a:schemeClr>
          </a:solidFill>
        </a:ln>
      </dgm:spPr>
      <dgm:t>
        <a:bodyPr/>
        <a:lstStyle/>
        <a:p>
          <a:pPr>
            <a:buClr>
              <a:schemeClr val="accent1"/>
            </a:buClr>
          </a:pPr>
          <a:r>
            <a:rPr lang="en-GB" sz="1500" noProof="0" dirty="0">
              <a:latin typeface="Arial" panose="020B0604020202020204" pitchFamily="34" charset="0"/>
              <a:cs typeface="Arial" panose="020B0604020202020204" pitchFamily="34" charset="0"/>
            </a:rPr>
            <a:t>Oral TKIs (sevabertinib, zongertinib) vs IV ADCs (trastuzumab deruxtecan)</a:t>
          </a:r>
        </a:p>
      </dgm:t>
    </dgm:pt>
    <dgm:pt modelId="{0B7B5CAC-0D12-493D-93B9-4B03A9A5B2B7}" type="parTrans" cxnId="{F66FCECD-337D-4E27-A2F9-D3808C533992}">
      <dgm:prSet/>
      <dgm:spPr/>
      <dgm:t>
        <a:bodyPr/>
        <a:lstStyle/>
        <a:p>
          <a:endParaRPr lang="en-US" sz="1500">
            <a:latin typeface="Arial" panose="020B0604020202020204" pitchFamily="34" charset="0"/>
            <a:cs typeface="Arial" panose="020B0604020202020204" pitchFamily="34" charset="0"/>
          </a:endParaRPr>
        </a:p>
      </dgm:t>
    </dgm:pt>
    <dgm:pt modelId="{60EE4574-CB03-4A70-82DD-FBF266494AC9}" type="sibTrans" cxnId="{F66FCECD-337D-4E27-A2F9-D3808C533992}">
      <dgm:prSet/>
      <dgm:spPr/>
      <dgm:t>
        <a:bodyPr/>
        <a:lstStyle/>
        <a:p>
          <a:endParaRPr lang="en-US" sz="1500">
            <a:latin typeface="Arial" panose="020B0604020202020204" pitchFamily="34" charset="0"/>
            <a:cs typeface="Arial" panose="020B0604020202020204" pitchFamily="34" charset="0"/>
          </a:endParaRPr>
        </a:p>
      </dgm:t>
    </dgm:pt>
    <dgm:pt modelId="{3C3D8A20-101C-4448-BB6F-247296CAD2AF}">
      <dgm:prSet custT="1"/>
      <dgm:spPr>
        <a:solidFill>
          <a:schemeClr val="accent1">
            <a:lumMod val="20000"/>
            <a:lumOff val="80000"/>
            <a:alpha val="90000"/>
          </a:schemeClr>
        </a:solidFill>
        <a:ln>
          <a:solidFill>
            <a:schemeClr val="accent1">
              <a:lumMod val="20000"/>
              <a:lumOff val="80000"/>
              <a:alpha val="90000"/>
            </a:schemeClr>
          </a:solidFill>
        </a:ln>
      </dgm:spPr>
      <dgm:t>
        <a:bodyPr/>
        <a:lstStyle/>
        <a:p>
          <a:pPr>
            <a:buClr>
              <a:schemeClr val="accent1"/>
            </a:buClr>
          </a:pPr>
          <a:r>
            <a:rPr lang="en-GB" sz="1500" noProof="0" dirty="0">
              <a:latin typeface="Arial" panose="020B0604020202020204" pitchFamily="34" charset="0"/>
              <a:cs typeface="Arial" panose="020B0604020202020204" pitchFamily="34" charset="0"/>
            </a:rPr>
            <a:t>Frequency of clinic visits, infusion schedules, monitoring requirements</a:t>
          </a:r>
        </a:p>
      </dgm:t>
    </dgm:pt>
    <dgm:pt modelId="{AAF81580-FFA1-42C1-A1AD-4591D11BDA1C}" type="parTrans" cxnId="{9C49586A-1B24-4F59-925F-E0ECA7A17DA6}">
      <dgm:prSet/>
      <dgm:spPr/>
      <dgm:t>
        <a:bodyPr/>
        <a:lstStyle/>
        <a:p>
          <a:endParaRPr lang="en-US" sz="1500">
            <a:latin typeface="Arial" panose="020B0604020202020204" pitchFamily="34" charset="0"/>
            <a:cs typeface="Arial" panose="020B0604020202020204" pitchFamily="34" charset="0"/>
          </a:endParaRPr>
        </a:p>
      </dgm:t>
    </dgm:pt>
    <dgm:pt modelId="{DA47A2EB-F5D6-48D7-B04A-97AE326D837F}" type="sibTrans" cxnId="{9C49586A-1B24-4F59-925F-E0ECA7A17DA6}">
      <dgm:prSet/>
      <dgm:spPr/>
      <dgm:t>
        <a:bodyPr/>
        <a:lstStyle/>
        <a:p>
          <a:endParaRPr lang="en-US" sz="1500">
            <a:latin typeface="Arial" panose="020B0604020202020204" pitchFamily="34" charset="0"/>
            <a:cs typeface="Arial" panose="020B0604020202020204" pitchFamily="34" charset="0"/>
          </a:endParaRPr>
        </a:p>
      </dgm:t>
    </dgm:pt>
    <dgm:pt modelId="{D906334D-35C8-4C51-B9DB-5B4DF267A4E9}">
      <dgm:prSet custT="1"/>
      <dgm:spPr>
        <a:solidFill>
          <a:schemeClr val="accent1">
            <a:lumMod val="20000"/>
            <a:lumOff val="80000"/>
            <a:alpha val="90000"/>
          </a:schemeClr>
        </a:solidFill>
        <a:ln>
          <a:solidFill>
            <a:schemeClr val="accent1">
              <a:lumMod val="20000"/>
              <a:lumOff val="80000"/>
              <a:alpha val="90000"/>
            </a:schemeClr>
          </a:solidFill>
        </a:ln>
      </dgm:spPr>
      <dgm:t>
        <a:bodyPr/>
        <a:lstStyle/>
        <a:p>
          <a:pPr>
            <a:buClr>
              <a:schemeClr val="accent1"/>
            </a:buClr>
          </a:pPr>
          <a:endParaRPr lang="en-GB" sz="1500" noProof="0" dirty="0">
            <a:solidFill>
              <a:schemeClr val="tx1"/>
            </a:solidFill>
            <a:latin typeface="Arial" panose="020B0604020202020204" pitchFamily="34" charset="0"/>
            <a:cs typeface="Arial" panose="020B0604020202020204" pitchFamily="34" charset="0"/>
          </a:endParaRPr>
        </a:p>
      </dgm:t>
    </dgm:pt>
    <dgm:pt modelId="{E1B1444F-C9DB-41E8-8749-20FE3B30F3D7}" type="parTrans" cxnId="{145633A5-9052-4A22-A387-EA13407F530D}">
      <dgm:prSet/>
      <dgm:spPr/>
      <dgm:t>
        <a:bodyPr/>
        <a:lstStyle/>
        <a:p>
          <a:endParaRPr lang="en-GB" sz="1500"/>
        </a:p>
      </dgm:t>
    </dgm:pt>
    <dgm:pt modelId="{8E1CACC0-B560-4AAB-9303-CAB9F4AB809B}" type="sibTrans" cxnId="{145633A5-9052-4A22-A387-EA13407F530D}">
      <dgm:prSet/>
      <dgm:spPr/>
      <dgm:t>
        <a:bodyPr/>
        <a:lstStyle/>
        <a:p>
          <a:endParaRPr lang="en-GB" sz="1500"/>
        </a:p>
      </dgm:t>
    </dgm:pt>
    <dgm:pt modelId="{18569C57-9AD4-4519-90C3-11FB77373A50}">
      <dgm:prSet custT="1"/>
      <dgm:spPr>
        <a:solidFill>
          <a:schemeClr val="accent1">
            <a:lumMod val="20000"/>
            <a:lumOff val="80000"/>
            <a:alpha val="90000"/>
          </a:schemeClr>
        </a:solidFill>
        <a:ln>
          <a:solidFill>
            <a:schemeClr val="accent1">
              <a:lumMod val="20000"/>
              <a:lumOff val="80000"/>
              <a:alpha val="90000"/>
            </a:schemeClr>
          </a:solidFill>
        </a:ln>
      </dgm:spPr>
      <dgm:t>
        <a:bodyPr/>
        <a:lstStyle/>
        <a:p>
          <a:pPr>
            <a:buClr>
              <a:schemeClr val="accent1"/>
            </a:buClr>
          </a:pPr>
          <a:endParaRPr lang="en-GB" sz="1500" noProof="0" dirty="0">
            <a:latin typeface="Arial" panose="020B0604020202020204" pitchFamily="34" charset="0"/>
            <a:cs typeface="Arial" panose="020B0604020202020204" pitchFamily="34" charset="0"/>
          </a:endParaRPr>
        </a:p>
      </dgm:t>
    </dgm:pt>
    <dgm:pt modelId="{C07F6B8E-C4B3-424C-BA76-52EFCDE13F37}" type="parTrans" cxnId="{75FD9B80-FD1E-41C7-BA50-DFC32800C63B}">
      <dgm:prSet/>
      <dgm:spPr/>
      <dgm:t>
        <a:bodyPr/>
        <a:lstStyle/>
        <a:p>
          <a:endParaRPr lang="en-GB" sz="1500"/>
        </a:p>
      </dgm:t>
    </dgm:pt>
    <dgm:pt modelId="{F3E4FD0A-0DC5-4FD0-994B-7C6C71FED28F}" type="sibTrans" cxnId="{75FD9B80-FD1E-41C7-BA50-DFC32800C63B}">
      <dgm:prSet/>
      <dgm:spPr/>
      <dgm:t>
        <a:bodyPr/>
        <a:lstStyle/>
        <a:p>
          <a:endParaRPr lang="en-GB" sz="1500"/>
        </a:p>
      </dgm:t>
    </dgm:pt>
    <dgm:pt modelId="{9DE270BF-367B-44DC-B663-17CE11665A0B}">
      <dgm:prSet custT="1"/>
      <dgm:spPr>
        <a:solidFill>
          <a:schemeClr val="accent1">
            <a:lumMod val="20000"/>
            <a:lumOff val="80000"/>
            <a:alpha val="90000"/>
          </a:schemeClr>
        </a:solidFill>
        <a:ln>
          <a:solidFill>
            <a:schemeClr val="accent1">
              <a:lumMod val="20000"/>
              <a:lumOff val="80000"/>
              <a:alpha val="90000"/>
            </a:schemeClr>
          </a:solidFill>
        </a:ln>
      </dgm:spPr>
      <dgm:t>
        <a:bodyPr/>
        <a:lstStyle/>
        <a:p>
          <a:pPr>
            <a:buClr>
              <a:schemeClr val="accent1"/>
            </a:buClr>
          </a:pPr>
          <a:endParaRPr lang="en-GB" sz="1500" noProof="0" dirty="0">
            <a:latin typeface="Arial" panose="020B0604020202020204" pitchFamily="34" charset="0"/>
            <a:cs typeface="Arial" panose="020B0604020202020204" pitchFamily="34" charset="0"/>
          </a:endParaRPr>
        </a:p>
      </dgm:t>
    </dgm:pt>
    <dgm:pt modelId="{3AFEEA01-3EDF-44A8-9276-C055D9912841}" type="parTrans" cxnId="{769C08EA-A86A-44E2-B683-6773C662D562}">
      <dgm:prSet/>
      <dgm:spPr/>
      <dgm:t>
        <a:bodyPr/>
        <a:lstStyle/>
        <a:p>
          <a:endParaRPr lang="en-GB" sz="1500"/>
        </a:p>
      </dgm:t>
    </dgm:pt>
    <dgm:pt modelId="{7010D17E-76D2-4427-A8E6-3C8ECC564E8B}" type="sibTrans" cxnId="{769C08EA-A86A-44E2-B683-6773C662D562}">
      <dgm:prSet/>
      <dgm:spPr/>
      <dgm:t>
        <a:bodyPr/>
        <a:lstStyle/>
        <a:p>
          <a:endParaRPr lang="en-GB" sz="1500"/>
        </a:p>
      </dgm:t>
    </dgm:pt>
    <dgm:pt modelId="{905412AC-409E-415A-864D-0DA87A937D01}">
      <dgm:prSet custT="1"/>
      <dgm:spPr>
        <a:solidFill>
          <a:schemeClr val="accent1">
            <a:lumMod val="20000"/>
            <a:lumOff val="80000"/>
            <a:alpha val="90000"/>
          </a:schemeClr>
        </a:solidFill>
        <a:ln>
          <a:solidFill>
            <a:schemeClr val="accent1">
              <a:lumMod val="20000"/>
              <a:lumOff val="80000"/>
              <a:alpha val="90000"/>
            </a:schemeClr>
          </a:solidFill>
        </a:ln>
      </dgm:spPr>
      <dgm:t>
        <a:bodyPr/>
        <a:lstStyle/>
        <a:p>
          <a:pPr>
            <a:buClr>
              <a:schemeClr val="accent1"/>
            </a:buClr>
          </a:pPr>
          <a:endParaRPr lang="en-GB" sz="1500" noProof="0" dirty="0">
            <a:latin typeface="Arial" panose="020B0604020202020204" pitchFamily="34" charset="0"/>
            <a:cs typeface="Arial" panose="020B0604020202020204" pitchFamily="34" charset="0"/>
          </a:endParaRPr>
        </a:p>
      </dgm:t>
    </dgm:pt>
    <dgm:pt modelId="{C2EFA469-F29A-4822-8117-47230D65815A}" type="parTrans" cxnId="{B112BB44-921C-4650-B289-B71814E2B8FB}">
      <dgm:prSet/>
      <dgm:spPr/>
      <dgm:t>
        <a:bodyPr/>
        <a:lstStyle/>
        <a:p>
          <a:endParaRPr lang="en-GB" sz="1500"/>
        </a:p>
      </dgm:t>
    </dgm:pt>
    <dgm:pt modelId="{DA8EAFB8-FE92-4F7F-8656-3B8B2DA320BE}" type="sibTrans" cxnId="{B112BB44-921C-4650-B289-B71814E2B8FB}">
      <dgm:prSet/>
      <dgm:spPr/>
      <dgm:t>
        <a:bodyPr/>
        <a:lstStyle/>
        <a:p>
          <a:endParaRPr lang="en-GB" sz="1500"/>
        </a:p>
      </dgm:t>
    </dgm:pt>
    <dgm:pt modelId="{DA9FC179-4780-4B6D-8EBF-D57CF25229B3}" type="pres">
      <dgm:prSet presAssocID="{E11E207B-8758-404C-AB62-5607B4EDD56C}" presName="Name0" presStyleCnt="0">
        <dgm:presLayoutVars>
          <dgm:dir/>
          <dgm:animLvl val="lvl"/>
          <dgm:resizeHandles val="exact"/>
        </dgm:presLayoutVars>
      </dgm:prSet>
      <dgm:spPr/>
    </dgm:pt>
    <dgm:pt modelId="{F5EB83A4-FA47-4415-B49E-3447F698F412}" type="pres">
      <dgm:prSet presAssocID="{723E7571-B084-4050-AF4D-59BD6C728570}" presName="composite" presStyleCnt="0"/>
      <dgm:spPr/>
    </dgm:pt>
    <dgm:pt modelId="{39AA6656-F6AF-4837-88EE-5DE1F2A05326}" type="pres">
      <dgm:prSet presAssocID="{723E7571-B084-4050-AF4D-59BD6C728570}" presName="parTx" presStyleLbl="alignNode1" presStyleIdx="0" presStyleCnt="5">
        <dgm:presLayoutVars>
          <dgm:chMax val="0"/>
          <dgm:chPref val="0"/>
          <dgm:bulletEnabled val="1"/>
        </dgm:presLayoutVars>
      </dgm:prSet>
      <dgm:spPr/>
    </dgm:pt>
    <dgm:pt modelId="{5EEDCB79-45D0-4B72-A077-56C15D2D91D8}" type="pres">
      <dgm:prSet presAssocID="{723E7571-B084-4050-AF4D-59BD6C728570}" presName="desTx" presStyleLbl="alignAccFollowNode1" presStyleIdx="0" presStyleCnt="5">
        <dgm:presLayoutVars>
          <dgm:bulletEnabled val="1"/>
        </dgm:presLayoutVars>
      </dgm:prSet>
      <dgm:spPr/>
    </dgm:pt>
    <dgm:pt modelId="{5FCB4FC7-92BE-4F4A-97AC-6A8DC5188C10}" type="pres">
      <dgm:prSet presAssocID="{6D8C7247-5D49-4074-B131-DBECA311E836}" presName="space" presStyleCnt="0"/>
      <dgm:spPr/>
    </dgm:pt>
    <dgm:pt modelId="{3BD729D1-0025-47A9-842C-82117C3C07EE}" type="pres">
      <dgm:prSet presAssocID="{075DD368-B32B-49B0-9255-AA327750687C}" presName="composite" presStyleCnt="0"/>
      <dgm:spPr/>
    </dgm:pt>
    <dgm:pt modelId="{08364C56-623A-4908-952E-40E97C04AF3E}" type="pres">
      <dgm:prSet presAssocID="{075DD368-B32B-49B0-9255-AA327750687C}" presName="parTx" presStyleLbl="alignNode1" presStyleIdx="1" presStyleCnt="5">
        <dgm:presLayoutVars>
          <dgm:chMax val="0"/>
          <dgm:chPref val="0"/>
          <dgm:bulletEnabled val="1"/>
        </dgm:presLayoutVars>
      </dgm:prSet>
      <dgm:spPr/>
    </dgm:pt>
    <dgm:pt modelId="{B47D7284-357E-4269-A42B-978A5D99FCB5}" type="pres">
      <dgm:prSet presAssocID="{075DD368-B32B-49B0-9255-AA327750687C}" presName="desTx" presStyleLbl="alignAccFollowNode1" presStyleIdx="1" presStyleCnt="5">
        <dgm:presLayoutVars>
          <dgm:bulletEnabled val="1"/>
        </dgm:presLayoutVars>
      </dgm:prSet>
      <dgm:spPr/>
    </dgm:pt>
    <dgm:pt modelId="{DD9E0392-92CA-47E5-B787-67F9EE313E8D}" type="pres">
      <dgm:prSet presAssocID="{91C7CCE0-C61E-4981-AC98-743E05798F4D}" presName="space" presStyleCnt="0"/>
      <dgm:spPr/>
    </dgm:pt>
    <dgm:pt modelId="{C283B080-3133-4FDE-8155-A0AD91474026}" type="pres">
      <dgm:prSet presAssocID="{F7D2BDCC-BC06-42D4-8D11-3FA6A2BC5BC3}" presName="composite" presStyleCnt="0"/>
      <dgm:spPr/>
    </dgm:pt>
    <dgm:pt modelId="{50B61E09-4837-4A60-B120-54543DCB68FF}" type="pres">
      <dgm:prSet presAssocID="{F7D2BDCC-BC06-42D4-8D11-3FA6A2BC5BC3}" presName="parTx" presStyleLbl="alignNode1" presStyleIdx="2" presStyleCnt="5">
        <dgm:presLayoutVars>
          <dgm:chMax val="0"/>
          <dgm:chPref val="0"/>
          <dgm:bulletEnabled val="1"/>
        </dgm:presLayoutVars>
      </dgm:prSet>
      <dgm:spPr/>
    </dgm:pt>
    <dgm:pt modelId="{46BC81C1-CAB8-4F49-81D2-7C2665FE3334}" type="pres">
      <dgm:prSet presAssocID="{F7D2BDCC-BC06-42D4-8D11-3FA6A2BC5BC3}" presName="desTx" presStyleLbl="alignAccFollowNode1" presStyleIdx="2" presStyleCnt="5">
        <dgm:presLayoutVars>
          <dgm:bulletEnabled val="1"/>
        </dgm:presLayoutVars>
      </dgm:prSet>
      <dgm:spPr/>
    </dgm:pt>
    <dgm:pt modelId="{E2E014E8-CF41-4EB9-B60A-00340270AA79}" type="pres">
      <dgm:prSet presAssocID="{C9AFE0F0-00EB-4CB9-BC29-FEF7977C15E2}" presName="space" presStyleCnt="0"/>
      <dgm:spPr/>
    </dgm:pt>
    <dgm:pt modelId="{E8E54EFC-5405-4E66-A547-AC873D30D563}" type="pres">
      <dgm:prSet presAssocID="{FF8EA2A1-AC45-4501-B927-E779B4330FFA}" presName="composite" presStyleCnt="0"/>
      <dgm:spPr/>
    </dgm:pt>
    <dgm:pt modelId="{C1A2C804-B1FA-4162-B192-8B6051E7AE74}" type="pres">
      <dgm:prSet presAssocID="{FF8EA2A1-AC45-4501-B927-E779B4330FFA}" presName="parTx" presStyleLbl="alignNode1" presStyleIdx="3" presStyleCnt="5">
        <dgm:presLayoutVars>
          <dgm:chMax val="0"/>
          <dgm:chPref val="0"/>
          <dgm:bulletEnabled val="1"/>
        </dgm:presLayoutVars>
      </dgm:prSet>
      <dgm:spPr/>
    </dgm:pt>
    <dgm:pt modelId="{EFAEA564-A109-4CC0-AF5F-382131ACC792}" type="pres">
      <dgm:prSet presAssocID="{FF8EA2A1-AC45-4501-B927-E779B4330FFA}" presName="desTx" presStyleLbl="alignAccFollowNode1" presStyleIdx="3" presStyleCnt="5">
        <dgm:presLayoutVars>
          <dgm:bulletEnabled val="1"/>
        </dgm:presLayoutVars>
      </dgm:prSet>
      <dgm:spPr/>
    </dgm:pt>
    <dgm:pt modelId="{CD9302C6-DB51-4DBD-BDA3-8023BD1D59C7}" type="pres">
      <dgm:prSet presAssocID="{6A24C865-67EE-4C7F-8CF4-E5DFB48BADA0}" presName="space" presStyleCnt="0"/>
      <dgm:spPr/>
    </dgm:pt>
    <dgm:pt modelId="{F198B404-665C-4188-AB6F-704ADA2AF640}" type="pres">
      <dgm:prSet presAssocID="{D45B0FEE-8D44-4124-9C5B-B97ABDB37E93}" presName="composite" presStyleCnt="0"/>
      <dgm:spPr/>
    </dgm:pt>
    <dgm:pt modelId="{8CF45E98-4191-4D09-91EC-148B297AB041}" type="pres">
      <dgm:prSet presAssocID="{D45B0FEE-8D44-4124-9C5B-B97ABDB37E93}" presName="parTx" presStyleLbl="alignNode1" presStyleIdx="4" presStyleCnt="5">
        <dgm:presLayoutVars>
          <dgm:chMax val="0"/>
          <dgm:chPref val="0"/>
          <dgm:bulletEnabled val="1"/>
        </dgm:presLayoutVars>
      </dgm:prSet>
      <dgm:spPr/>
    </dgm:pt>
    <dgm:pt modelId="{310EB8EC-E544-410A-9373-6497F468559D}" type="pres">
      <dgm:prSet presAssocID="{D45B0FEE-8D44-4124-9C5B-B97ABDB37E93}" presName="desTx" presStyleLbl="alignAccFollowNode1" presStyleIdx="4" presStyleCnt="5">
        <dgm:presLayoutVars>
          <dgm:bulletEnabled val="1"/>
        </dgm:presLayoutVars>
      </dgm:prSet>
      <dgm:spPr/>
    </dgm:pt>
  </dgm:ptLst>
  <dgm:cxnLst>
    <dgm:cxn modelId="{9B58BE09-0A19-4E19-A03D-B7D52406AB19}" type="presOf" srcId="{9DE270BF-367B-44DC-B663-17CE11665A0B}" destId="{EFAEA564-A109-4CC0-AF5F-382131ACC792}" srcOrd="0" destOrd="1" presId="urn:microsoft.com/office/officeart/2005/8/layout/hList1"/>
    <dgm:cxn modelId="{46FE371B-9AB5-43A4-B060-81E83A3A8E59}" type="presOf" srcId="{629C9EDF-C1C3-4B6D-AE65-CA1D8E6571F7}" destId="{B47D7284-357E-4269-A42B-978A5D99FCB5}" srcOrd="0" destOrd="0" presId="urn:microsoft.com/office/officeart/2005/8/layout/hList1"/>
    <dgm:cxn modelId="{3C20681D-C7AD-485D-B54D-ABE225F96CC6}" srcId="{075DD368-B32B-49B0-9255-AA327750687C}" destId="{629C9EDF-C1C3-4B6D-AE65-CA1D8E6571F7}" srcOrd="0" destOrd="0" parTransId="{708696AE-3C92-441B-B413-C9C4A4AF0E18}" sibTransId="{DCC2BE13-A59C-49A7-AB1A-7281346ECA7F}"/>
    <dgm:cxn modelId="{A816F622-64B0-4E99-8176-49961DEB4B69}" srcId="{E11E207B-8758-404C-AB62-5607B4EDD56C}" destId="{F7D2BDCC-BC06-42D4-8D11-3FA6A2BC5BC3}" srcOrd="2" destOrd="0" parTransId="{46B3227E-B990-4242-B90C-3C7379D1F181}" sibTransId="{C9AFE0F0-00EB-4CB9-BC29-FEF7977C15E2}"/>
    <dgm:cxn modelId="{67E4F42C-C5D7-4900-88B6-15E538570A5F}" type="presOf" srcId="{468FAFF4-950A-4630-B8AA-FC8C7F052A23}" destId="{EFAEA564-A109-4CC0-AF5F-382131ACC792}" srcOrd="0" destOrd="2" presId="urn:microsoft.com/office/officeart/2005/8/layout/hList1"/>
    <dgm:cxn modelId="{2021773F-62F6-4AA6-8AB0-198171C83D78}" srcId="{FF8EA2A1-AC45-4501-B927-E779B4330FFA}" destId="{468FAFF4-950A-4630-B8AA-FC8C7F052A23}" srcOrd="2" destOrd="0" parTransId="{9C5BC40D-9C46-45EF-8084-43D72F3C959F}" sibTransId="{C505627A-0C07-43E7-8E87-DFDA64FD976E}"/>
    <dgm:cxn modelId="{F3F5685C-4558-4EC5-A4CE-59B265769CE6}" type="presOf" srcId="{87B878B4-4200-4C67-A33A-69B5F4A9F991}" destId="{EFAEA564-A109-4CC0-AF5F-382131ACC792}" srcOrd="0" destOrd="0" presId="urn:microsoft.com/office/officeart/2005/8/layout/hList1"/>
    <dgm:cxn modelId="{20F30044-E7A5-4C7A-9E92-F6047FE4BDEE}" type="presOf" srcId="{D906334D-35C8-4C51-B9DB-5B4DF267A4E9}" destId="{B47D7284-357E-4269-A42B-978A5D99FCB5}" srcOrd="0" destOrd="1" presId="urn:microsoft.com/office/officeart/2005/8/layout/hList1"/>
    <dgm:cxn modelId="{B112BB44-921C-4650-B289-B71814E2B8FB}" srcId="{D45B0FEE-8D44-4124-9C5B-B97ABDB37E93}" destId="{905412AC-409E-415A-864D-0DA87A937D01}" srcOrd="1" destOrd="0" parTransId="{C2EFA469-F29A-4822-8117-47230D65815A}" sibTransId="{DA8EAFB8-FE92-4F7F-8656-3B8B2DA320BE}"/>
    <dgm:cxn modelId="{9C49586A-1B24-4F59-925F-E0ECA7A17DA6}" srcId="{D45B0FEE-8D44-4124-9C5B-B97ABDB37E93}" destId="{3C3D8A20-101C-4448-BB6F-247296CAD2AF}" srcOrd="2" destOrd="0" parTransId="{AAF81580-FFA1-42C1-A1AD-4591D11BDA1C}" sibTransId="{DA47A2EB-F5D6-48D7-B04A-97AE326D837F}"/>
    <dgm:cxn modelId="{C055E66A-96AF-44C8-BD62-9023C1434ACE}" srcId="{E11E207B-8758-404C-AB62-5607B4EDD56C}" destId="{723E7571-B084-4050-AF4D-59BD6C728570}" srcOrd="0" destOrd="0" parTransId="{2CFD0BE0-F6E7-4C68-BA69-AE7033FD496F}" sibTransId="{6D8C7247-5D49-4074-B131-DBECA311E836}"/>
    <dgm:cxn modelId="{46356377-1E5C-4CE9-B93A-89731B5A61CE}" srcId="{FF8EA2A1-AC45-4501-B927-E779B4330FFA}" destId="{87B878B4-4200-4C67-A33A-69B5F4A9F991}" srcOrd="0" destOrd="0" parTransId="{1F41D07D-B8B9-4888-8F04-0B46E29A231D}" sibTransId="{E3D60BD9-5931-4ABC-826F-7E0296AECC93}"/>
    <dgm:cxn modelId="{75FD9B80-FD1E-41C7-BA50-DFC32800C63B}" srcId="{723E7571-B084-4050-AF4D-59BD6C728570}" destId="{18569C57-9AD4-4519-90C3-11FB77373A50}" srcOrd="1" destOrd="0" parTransId="{C07F6B8E-C4B3-424C-BA76-52EFCDE13F37}" sibTransId="{F3E4FD0A-0DC5-4FD0-994B-7C6C71FED28F}"/>
    <dgm:cxn modelId="{43DE8C8A-5B1F-4203-830D-9D9172323AD1}" type="presOf" srcId="{A9BF05BB-E146-443A-998D-A21D87D7B81F}" destId="{46BC81C1-CAB8-4F49-81D2-7C2665FE3334}" srcOrd="0" destOrd="0" presId="urn:microsoft.com/office/officeart/2005/8/layout/hList1"/>
    <dgm:cxn modelId="{0E6C6F8B-B5A9-41E4-B508-F28D77F39D30}" type="presOf" srcId="{D45B0FEE-8D44-4124-9C5B-B97ABDB37E93}" destId="{8CF45E98-4191-4D09-91EC-148B297AB041}" srcOrd="0" destOrd="0" presId="urn:microsoft.com/office/officeart/2005/8/layout/hList1"/>
    <dgm:cxn modelId="{5583328E-C297-47A5-86AF-CF8E5E910DFC}" type="presOf" srcId="{F7D2BDCC-BC06-42D4-8D11-3FA6A2BC5BC3}" destId="{50B61E09-4837-4A60-B120-54543DCB68FF}" srcOrd="0" destOrd="0" presId="urn:microsoft.com/office/officeart/2005/8/layout/hList1"/>
    <dgm:cxn modelId="{6010DB8E-82B2-4271-BA8A-C3460A86A595}" type="presOf" srcId="{E11E207B-8758-404C-AB62-5607B4EDD56C}" destId="{DA9FC179-4780-4B6D-8EBF-D57CF25229B3}" srcOrd="0" destOrd="0" presId="urn:microsoft.com/office/officeart/2005/8/layout/hList1"/>
    <dgm:cxn modelId="{5561C58F-9050-479F-9885-FD624ADCCAFF}" type="presOf" srcId="{FF8EA2A1-AC45-4501-B927-E779B4330FFA}" destId="{C1A2C804-B1FA-4162-B192-8B6051E7AE74}" srcOrd="0" destOrd="0" presId="urn:microsoft.com/office/officeart/2005/8/layout/hList1"/>
    <dgm:cxn modelId="{F9CBB297-AB47-4E46-B0B6-011F2FC97A0A}" type="presOf" srcId="{18569C57-9AD4-4519-90C3-11FB77373A50}" destId="{5EEDCB79-45D0-4B72-A077-56C15D2D91D8}" srcOrd="0" destOrd="1" presId="urn:microsoft.com/office/officeart/2005/8/layout/hList1"/>
    <dgm:cxn modelId="{CDFDFFA2-CFAE-4457-9444-CFB3173DB027}" type="presOf" srcId="{075DD368-B32B-49B0-9255-AA327750687C}" destId="{08364C56-623A-4908-952E-40E97C04AF3E}" srcOrd="0" destOrd="0" presId="urn:microsoft.com/office/officeart/2005/8/layout/hList1"/>
    <dgm:cxn modelId="{145633A5-9052-4A22-A387-EA13407F530D}" srcId="{075DD368-B32B-49B0-9255-AA327750687C}" destId="{D906334D-35C8-4C51-B9DB-5B4DF267A4E9}" srcOrd="1" destOrd="0" parTransId="{E1B1444F-C9DB-41E8-8749-20FE3B30F3D7}" sibTransId="{8E1CACC0-B560-4AAB-9303-CAB9F4AB809B}"/>
    <dgm:cxn modelId="{B1CEEDBA-307B-4AFE-B76F-DBF19E9E2FA9}" type="presOf" srcId="{905412AC-409E-415A-864D-0DA87A937D01}" destId="{310EB8EC-E544-410A-9373-6497F468559D}" srcOrd="0" destOrd="1" presId="urn:microsoft.com/office/officeart/2005/8/layout/hList1"/>
    <dgm:cxn modelId="{388A65BB-28F6-4EC2-9605-D9671D0D7AD6}" srcId="{723E7571-B084-4050-AF4D-59BD6C728570}" destId="{08980BA0-945B-4C2C-9771-9A2F1178A418}" srcOrd="2" destOrd="0" parTransId="{DB6748E0-CF6F-42E3-B2D3-98E52F10E53E}" sibTransId="{4F67A2C5-21FD-4991-A7A4-FDD31939E317}"/>
    <dgm:cxn modelId="{F61FA7C0-5DDE-4DED-9A0A-7581EC1D15EE}" type="presOf" srcId="{3C3D8A20-101C-4448-BB6F-247296CAD2AF}" destId="{310EB8EC-E544-410A-9373-6497F468559D}" srcOrd="0" destOrd="2" presId="urn:microsoft.com/office/officeart/2005/8/layout/hList1"/>
    <dgm:cxn modelId="{AC240FC6-828A-4376-8CE7-8B72308E7102}" srcId="{075DD368-B32B-49B0-9255-AA327750687C}" destId="{C936F2B8-CE13-42A0-91C7-22C898F9205F}" srcOrd="2" destOrd="0" parTransId="{9D51CD3C-FD62-42A2-A25A-48C5CEC9DDDF}" sibTransId="{101993F7-87EE-4A7C-93D2-84118AF4A17F}"/>
    <dgm:cxn modelId="{3444A1C9-C88D-4574-855F-CFBB28A49FFF}" type="presOf" srcId="{C936F2B8-CE13-42A0-91C7-22C898F9205F}" destId="{B47D7284-357E-4269-A42B-978A5D99FCB5}" srcOrd="0" destOrd="2" presId="urn:microsoft.com/office/officeart/2005/8/layout/hList1"/>
    <dgm:cxn modelId="{95B0DCCC-3DA1-485F-B940-8756BB01BE75}" srcId="{E11E207B-8758-404C-AB62-5607B4EDD56C}" destId="{075DD368-B32B-49B0-9255-AA327750687C}" srcOrd="1" destOrd="0" parTransId="{37207CF8-FFD3-4767-99BA-C81492E986DF}" sibTransId="{91C7CCE0-C61E-4981-AC98-743E05798F4D}"/>
    <dgm:cxn modelId="{9E0386CD-B2EE-478D-A3B4-F3B70913875E}" type="presOf" srcId="{08980BA0-945B-4C2C-9771-9A2F1178A418}" destId="{5EEDCB79-45D0-4B72-A077-56C15D2D91D8}" srcOrd="0" destOrd="2" presId="urn:microsoft.com/office/officeart/2005/8/layout/hList1"/>
    <dgm:cxn modelId="{F66FCECD-337D-4E27-A2F9-D3808C533992}" srcId="{D45B0FEE-8D44-4124-9C5B-B97ABDB37E93}" destId="{113009C4-4648-435D-AFE1-E7DF639D8E7C}" srcOrd="0" destOrd="0" parTransId="{0B7B5CAC-0D12-493D-93B9-4B03A9A5B2B7}" sibTransId="{60EE4574-CB03-4A70-82DD-FBF266494AC9}"/>
    <dgm:cxn modelId="{4DBEEFE3-A83D-4C0A-9D33-4997C8F5DD43}" type="presOf" srcId="{6FC7729A-7D82-477A-94BF-6205B2FECC3C}" destId="{5EEDCB79-45D0-4B72-A077-56C15D2D91D8}" srcOrd="0" destOrd="0" presId="urn:microsoft.com/office/officeart/2005/8/layout/hList1"/>
    <dgm:cxn modelId="{2A67DBE5-059C-41E5-9617-96A02D68DD30}" srcId="{E11E207B-8758-404C-AB62-5607B4EDD56C}" destId="{FF8EA2A1-AC45-4501-B927-E779B4330FFA}" srcOrd="3" destOrd="0" parTransId="{D901776B-34A1-4A96-B469-53D4B06A2323}" sibTransId="{6A24C865-67EE-4C7F-8CF4-E5DFB48BADA0}"/>
    <dgm:cxn modelId="{DBA1A2E7-D89F-46D5-8E8D-EA8C9BC6CA2D}" type="presOf" srcId="{723E7571-B084-4050-AF4D-59BD6C728570}" destId="{39AA6656-F6AF-4837-88EE-5DE1F2A05326}" srcOrd="0" destOrd="0" presId="urn:microsoft.com/office/officeart/2005/8/layout/hList1"/>
    <dgm:cxn modelId="{769C08EA-A86A-44E2-B683-6773C662D562}" srcId="{FF8EA2A1-AC45-4501-B927-E779B4330FFA}" destId="{9DE270BF-367B-44DC-B663-17CE11665A0B}" srcOrd="1" destOrd="0" parTransId="{3AFEEA01-3EDF-44A8-9276-C055D9912841}" sibTransId="{7010D17E-76D2-4427-A8E6-3C8ECC564E8B}"/>
    <dgm:cxn modelId="{F63A9DEB-A74B-4524-AEA6-C8D675306273}" type="presOf" srcId="{113009C4-4648-435D-AFE1-E7DF639D8E7C}" destId="{310EB8EC-E544-410A-9373-6497F468559D}" srcOrd="0" destOrd="0" presId="urn:microsoft.com/office/officeart/2005/8/layout/hList1"/>
    <dgm:cxn modelId="{97C2BFF8-90E3-4674-B363-2767746C8E9D}" srcId="{723E7571-B084-4050-AF4D-59BD6C728570}" destId="{6FC7729A-7D82-477A-94BF-6205B2FECC3C}" srcOrd="0" destOrd="0" parTransId="{7951671B-CC90-446B-AE65-E7412B757088}" sibTransId="{A0E8E35F-CDA7-4251-8AF4-A5997B6D1BAA}"/>
    <dgm:cxn modelId="{F41944FB-E55C-4CEC-BE03-C531BF2FA2F8}" srcId="{F7D2BDCC-BC06-42D4-8D11-3FA6A2BC5BC3}" destId="{A9BF05BB-E146-443A-998D-A21D87D7B81F}" srcOrd="0" destOrd="0" parTransId="{EF027FEA-8C75-4E92-92F4-6BC827D3F309}" sibTransId="{E2795D41-913B-4CB5-B79A-E9A5A645780D}"/>
    <dgm:cxn modelId="{01FEB3FC-0CE8-4383-8370-7E8766629259}" srcId="{E11E207B-8758-404C-AB62-5607B4EDD56C}" destId="{D45B0FEE-8D44-4124-9C5B-B97ABDB37E93}" srcOrd="4" destOrd="0" parTransId="{DCCB171E-BD2A-4ECF-9395-5FD4D2F53215}" sibTransId="{8519DDD5-2272-4DEB-BF1B-18C31623EBAD}"/>
    <dgm:cxn modelId="{611640E6-8526-4E2B-A8D1-E4AF5B9CB608}" type="presParOf" srcId="{DA9FC179-4780-4B6D-8EBF-D57CF25229B3}" destId="{F5EB83A4-FA47-4415-B49E-3447F698F412}" srcOrd="0" destOrd="0" presId="urn:microsoft.com/office/officeart/2005/8/layout/hList1"/>
    <dgm:cxn modelId="{7E410316-9FC0-4CC7-8C07-8819FAB20BFF}" type="presParOf" srcId="{F5EB83A4-FA47-4415-B49E-3447F698F412}" destId="{39AA6656-F6AF-4837-88EE-5DE1F2A05326}" srcOrd="0" destOrd="0" presId="urn:microsoft.com/office/officeart/2005/8/layout/hList1"/>
    <dgm:cxn modelId="{734256AA-D6FC-4657-B2D6-914A313FED71}" type="presParOf" srcId="{F5EB83A4-FA47-4415-B49E-3447F698F412}" destId="{5EEDCB79-45D0-4B72-A077-56C15D2D91D8}" srcOrd="1" destOrd="0" presId="urn:microsoft.com/office/officeart/2005/8/layout/hList1"/>
    <dgm:cxn modelId="{910D18CB-C5DE-4E23-9B70-644F6A333659}" type="presParOf" srcId="{DA9FC179-4780-4B6D-8EBF-D57CF25229B3}" destId="{5FCB4FC7-92BE-4F4A-97AC-6A8DC5188C10}" srcOrd="1" destOrd="0" presId="urn:microsoft.com/office/officeart/2005/8/layout/hList1"/>
    <dgm:cxn modelId="{5B1DB043-6A74-41CE-8E48-22507CB87F6B}" type="presParOf" srcId="{DA9FC179-4780-4B6D-8EBF-D57CF25229B3}" destId="{3BD729D1-0025-47A9-842C-82117C3C07EE}" srcOrd="2" destOrd="0" presId="urn:microsoft.com/office/officeart/2005/8/layout/hList1"/>
    <dgm:cxn modelId="{A2C45849-AAA7-4342-B0DA-FE08AE752D06}" type="presParOf" srcId="{3BD729D1-0025-47A9-842C-82117C3C07EE}" destId="{08364C56-623A-4908-952E-40E97C04AF3E}" srcOrd="0" destOrd="0" presId="urn:microsoft.com/office/officeart/2005/8/layout/hList1"/>
    <dgm:cxn modelId="{12DD53FE-CB79-465E-A214-B0C5B0847851}" type="presParOf" srcId="{3BD729D1-0025-47A9-842C-82117C3C07EE}" destId="{B47D7284-357E-4269-A42B-978A5D99FCB5}" srcOrd="1" destOrd="0" presId="urn:microsoft.com/office/officeart/2005/8/layout/hList1"/>
    <dgm:cxn modelId="{2D5DC8C7-429A-4C3E-AF8E-71145F3BC6DB}" type="presParOf" srcId="{DA9FC179-4780-4B6D-8EBF-D57CF25229B3}" destId="{DD9E0392-92CA-47E5-B787-67F9EE313E8D}" srcOrd="3" destOrd="0" presId="urn:microsoft.com/office/officeart/2005/8/layout/hList1"/>
    <dgm:cxn modelId="{A7EAA358-8841-4044-B95C-FE817F26238E}" type="presParOf" srcId="{DA9FC179-4780-4B6D-8EBF-D57CF25229B3}" destId="{C283B080-3133-4FDE-8155-A0AD91474026}" srcOrd="4" destOrd="0" presId="urn:microsoft.com/office/officeart/2005/8/layout/hList1"/>
    <dgm:cxn modelId="{8C0A818E-475F-4B87-ABFB-9D22C2D1C199}" type="presParOf" srcId="{C283B080-3133-4FDE-8155-A0AD91474026}" destId="{50B61E09-4837-4A60-B120-54543DCB68FF}" srcOrd="0" destOrd="0" presId="urn:microsoft.com/office/officeart/2005/8/layout/hList1"/>
    <dgm:cxn modelId="{E8317DE6-2B94-472D-B719-A95B59E2EBD1}" type="presParOf" srcId="{C283B080-3133-4FDE-8155-A0AD91474026}" destId="{46BC81C1-CAB8-4F49-81D2-7C2665FE3334}" srcOrd="1" destOrd="0" presId="urn:microsoft.com/office/officeart/2005/8/layout/hList1"/>
    <dgm:cxn modelId="{C8E7A72F-2BF5-41D7-83BC-0A91866591C6}" type="presParOf" srcId="{DA9FC179-4780-4B6D-8EBF-D57CF25229B3}" destId="{E2E014E8-CF41-4EB9-B60A-00340270AA79}" srcOrd="5" destOrd="0" presId="urn:microsoft.com/office/officeart/2005/8/layout/hList1"/>
    <dgm:cxn modelId="{C570216E-12CD-403C-94CE-2F0C189B93BD}" type="presParOf" srcId="{DA9FC179-4780-4B6D-8EBF-D57CF25229B3}" destId="{E8E54EFC-5405-4E66-A547-AC873D30D563}" srcOrd="6" destOrd="0" presId="urn:microsoft.com/office/officeart/2005/8/layout/hList1"/>
    <dgm:cxn modelId="{D2A9CF4D-344D-44AF-8ECB-014973B74F9F}" type="presParOf" srcId="{E8E54EFC-5405-4E66-A547-AC873D30D563}" destId="{C1A2C804-B1FA-4162-B192-8B6051E7AE74}" srcOrd="0" destOrd="0" presId="urn:microsoft.com/office/officeart/2005/8/layout/hList1"/>
    <dgm:cxn modelId="{A4DF6C73-48A4-46F6-9CEA-459560DE5F91}" type="presParOf" srcId="{E8E54EFC-5405-4E66-A547-AC873D30D563}" destId="{EFAEA564-A109-4CC0-AF5F-382131ACC792}" srcOrd="1" destOrd="0" presId="urn:microsoft.com/office/officeart/2005/8/layout/hList1"/>
    <dgm:cxn modelId="{0C8EE9B9-080D-4C76-9F33-D2857EE742D7}" type="presParOf" srcId="{DA9FC179-4780-4B6D-8EBF-D57CF25229B3}" destId="{CD9302C6-DB51-4DBD-BDA3-8023BD1D59C7}" srcOrd="7" destOrd="0" presId="urn:microsoft.com/office/officeart/2005/8/layout/hList1"/>
    <dgm:cxn modelId="{EB6C90D1-56F8-46DF-94A1-C07ACE350333}" type="presParOf" srcId="{DA9FC179-4780-4B6D-8EBF-D57CF25229B3}" destId="{F198B404-665C-4188-AB6F-704ADA2AF640}" srcOrd="8" destOrd="0" presId="urn:microsoft.com/office/officeart/2005/8/layout/hList1"/>
    <dgm:cxn modelId="{9BF6A0DF-DB54-4344-8D03-C4F1B90CBCCF}" type="presParOf" srcId="{F198B404-665C-4188-AB6F-704ADA2AF640}" destId="{8CF45E98-4191-4D09-91EC-148B297AB041}" srcOrd="0" destOrd="0" presId="urn:microsoft.com/office/officeart/2005/8/layout/hList1"/>
    <dgm:cxn modelId="{51322E57-375E-46DB-BBCA-1E299CDE58BD}" type="presParOf" srcId="{F198B404-665C-4188-AB6F-704ADA2AF640}" destId="{310EB8EC-E544-410A-9373-6497F468559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82781-7BEA-462C-B8A7-B7D3B95FEE4D}">
      <dsp:nvSpPr>
        <dsp:cNvPr id="0" name=""/>
        <dsp:cNvSpPr/>
      </dsp:nvSpPr>
      <dsp:spPr>
        <a:xfrm>
          <a:off x="0" y="0"/>
          <a:ext cx="1096221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173E4-018C-46D9-9E2B-65A7E06C25C4}">
      <dsp:nvSpPr>
        <dsp:cNvPr id="0" name=""/>
        <dsp:cNvSpPr/>
      </dsp:nvSpPr>
      <dsp:spPr>
        <a:xfrm>
          <a:off x="0" y="0"/>
          <a:ext cx="10962215" cy="113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SzPts val="1000"/>
            <a:buFont typeface="Symbol" panose="05050102010706020507" pitchFamily="18" charset="2"/>
            <a:buNone/>
          </a:pPr>
          <a:r>
            <a:rPr lang="en-GB" sz="2200" kern="1200" noProof="0" dirty="0">
              <a:latin typeface="Arial" panose="020B0604020202020204" pitchFamily="34" charset="0"/>
              <a:cs typeface="Arial" panose="020B0604020202020204" pitchFamily="34" charset="0"/>
            </a:rPr>
            <a:t>More common in </a:t>
          </a:r>
          <a:r>
            <a:rPr lang="en-GB" sz="2200" b="1" kern="1200" noProof="0" dirty="0">
              <a:latin typeface="Arial" panose="020B0604020202020204" pitchFamily="34" charset="0"/>
              <a:cs typeface="Arial" panose="020B0604020202020204" pitchFamily="34" charset="0"/>
            </a:rPr>
            <a:t>females, younger patients, non-smokers</a:t>
          </a:r>
          <a:r>
            <a:rPr lang="en-GB" sz="2200" kern="1200" noProof="0" dirty="0">
              <a:latin typeface="Arial" panose="020B0604020202020204" pitchFamily="34" charset="0"/>
              <a:cs typeface="Arial" panose="020B0604020202020204" pitchFamily="34" charset="0"/>
            </a:rPr>
            <a:t>, and in </a:t>
          </a:r>
          <a:r>
            <a:rPr lang="en-GB" sz="2200" b="1" kern="1200" noProof="0" dirty="0">
              <a:latin typeface="Arial" panose="020B0604020202020204" pitchFamily="34" charset="0"/>
              <a:cs typeface="Arial" panose="020B0604020202020204" pitchFamily="34" charset="0"/>
            </a:rPr>
            <a:t>adenocarcinoma</a:t>
          </a:r>
          <a:r>
            <a:rPr lang="en-GB" sz="2200" b="1" kern="1200" baseline="30000" noProof="0" dirty="0">
              <a:latin typeface="Arial" panose="020B0604020202020204" pitchFamily="34" charset="0"/>
              <a:cs typeface="Arial" panose="020B0604020202020204" pitchFamily="34" charset="0"/>
            </a:rPr>
            <a:t>1,2 </a:t>
          </a:r>
          <a:r>
            <a:rPr lang="en-GB" sz="2200" b="0" kern="1200" baseline="0" noProof="0" dirty="0">
              <a:latin typeface="Arial" panose="020B0604020202020204" pitchFamily="34" charset="0"/>
              <a:cs typeface="Arial" panose="020B0604020202020204" pitchFamily="34" charset="0"/>
            </a:rPr>
            <a:t>and are considered </a:t>
          </a:r>
          <a:r>
            <a:rPr lang="en-GB" sz="2200" b="1" kern="1200" baseline="0" noProof="0" dirty="0">
              <a:latin typeface="Arial" panose="020B0604020202020204" pitchFamily="34" charset="0"/>
              <a:cs typeface="Arial" panose="020B0604020202020204" pitchFamily="34" charset="0"/>
            </a:rPr>
            <a:t>markers of poor prognosis</a:t>
          </a:r>
          <a:r>
            <a:rPr lang="en-GB" sz="2200" b="1" kern="1200" baseline="30000" noProof="0" dirty="0">
              <a:latin typeface="Arial" panose="020B0604020202020204" pitchFamily="34" charset="0"/>
              <a:cs typeface="Arial" panose="020B0604020202020204" pitchFamily="34" charset="0"/>
            </a:rPr>
            <a:t>3</a:t>
          </a:r>
          <a:r>
            <a:rPr lang="en-GB" sz="2200" b="1" kern="1200" baseline="0" noProof="0" dirty="0">
              <a:latin typeface="Arial" panose="020B0604020202020204" pitchFamily="34" charset="0"/>
              <a:cs typeface="Arial" panose="020B0604020202020204" pitchFamily="34" charset="0"/>
            </a:rPr>
            <a:t> </a:t>
          </a:r>
        </a:p>
      </dsp:txBody>
      <dsp:txXfrm>
        <a:off x="0" y="0"/>
        <a:ext cx="10962215" cy="1131299"/>
      </dsp:txXfrm>
    </dsp:sp>
    <dsp:sp modelId="{A19D2B98-7E3F-471D-8DFC-F54E0B9CF571}">
      <dsp:nvSpPr>
        <dsp:cNvPr id="0" name=""/>
        <dsp:cNvSpPr/>
      </dsp:nvSpPr>
      <dsp:spPr>
        <a:xfrm>
          <a:off x="0" y="1131299"/>
          <a:ext cx="1096221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90364-8E94-482A-B1C5-0340E82F7246}">
      <dsp:nvSpPr>
        <dsp:cNvPr id="0" name=""/>
        <dsp:cNvSpPr/>
      </dsp:nvSpPr>
      <dsp:spPr>
        <a:xfrm>
          <a:off x="0" y="1131299"/>
          <a:ext cx="10962215" cy="113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SzPts val="1000"/>
            <a:buFont typeface="Symbol" panose="05050102010706020507" pitchFamily="18" charset="2"/>
            <a:buNone/>
          </a:pPr>
          <a:r>
            <a:rPr lang="en-US" sz="2200" b="0" i="1" kern="1200" dirty="0">
              <a:solidFill>
                <a:schemeClr val="tx1"/>
              </a:solidFill>
              <a:latin typeface="Arial"/>
              <a:ea typeface="Arial"/>
              <a:cs typeface="Arial"/>
              <a:sym typeface="Arial"/>
            </a:rPr>
            <a:t>HER2</a:t>
          </a:r>
          <a:r>
            <a:rPr lang="en-US" sz="2200" b="0" i="0" kern="1200" dirty="0">
              <a:solidFill>
                <a:schemeClr val="tx1"/>
              </a:solidFill>
              <a:latin typeface="Arial"/>
              <a:ea typeface="Arial"/>
              <a:cs typeface="Arial"/>
              <a:sym typeface="Arial"/>
            </a:rPr>
            <a:t> </a:t>
          </a:r>
          <a:r>
            <a:rPr lang="en-US" sz="2200" b="1" i="0" u="none" kern="1200" dirty="0">
              <a:solidFill>
                <a:schemeClr val="tx1"/>
              </a:solidFill>
              <a:latin typeface="Arial"/>
              <a:ea typeface="Arial"/>
              <a:cs typeface="Arial"/>
              <a:sym typeface="Arial"/>
            </a:rPr>
            <a:t>mutations and amplification </a:t>
          </a:r>
          <a:r>
            <a:rPr lang="en-US" sz="2200" b="0" i="0" kern="1200" dirty="0">
              <a:solidFill>
                <a:schemeClr val="tx1"/>
              </a:solidFill>
              <a:latin typeface="Arial"/>
              <a:ea typeface="Arial"/>
              <a:cs typeface="Arial"/>
              <a:sym typeface="Arial"/>
            </a:rPr>
            <a:t>are 2 of the </a:t>
          </a:r>
          <a:r>
            <a:rPr lang="en-US" sz="2200" b="1" i="0" u="none" kern="1200" dirty="0">
              <a:solidFill>
                <a:schemeClr val="tx1"/>
              </a:solidFill>
              <a:latin typeface="Arial"/>
              <a:ea typeface="Arial"/>
              <a:cs typeface="Arial"/>
              <a:sym typeface="Arial"/>
            </a:rPr>
            <a:t>mechanisms of acquired resistance</a:t>
          </a:r>
          <a:r>
            <a:rPr lang="en-US" sz="2200" b="0" i="0" u="none" kern="1200" dirty="0">
              <a:solidFill>
                <a:schemeClr val="tx1"/>
              </a:solidFill>
              <a:latin typeface="Arial"/>
              <a:ea typeface="Arial"/>
              <a:cs typeface="Arial"/>
              <a:sym typeface="Arial"/>
            </a:rPr>
            <a:t> </a:t>
          </a:r>
          <a:r>
            <a:rPr lang="en-US" sz="2200" b="0" i="0" kern="1200" dirty="0">
              <a:solidFill>
                <a:schemeClr val="tx1"/>
              </a:solidFill>
              <a:latin typeface="Arial"/>
              <a:ea typeface="Arial"/>
              <a:cs typeface="Arial"/>
              <a:sym typeface="Arial"/>
            </a:rPr>
            <a:t>to</a:t>
          </a:r>
          <a:r>
            <a:rPr lang="en-US" sz="2200" b="0" i="1" kern="1200" dirty="0">
              <a:solidFill>
                <a:schemeClr val="tx1"/>
              </a:solidFill>
              <a:latin typeface="Arial"/>
              <a:ea typeface="Arial"/>
              <a:cs typeface="Arial"/>
              <a:sym typeface="Arial"/>
            </a:rPr>
            <a:t> </a:t>
          </a:r>
          <a:r>
            <a:rPr lang="en-US" sz="2200" b="0" i="0" kern="1200" dirty="0">
              <a:solidFill>
                <a:schemeClr val="tx1"/>
              </a:solidFill>
              <a:latin typeface="Arial"/>
              <a:ea typeface="Arial"/>
              <a:cs typeface="Arial"/>
              <a:sym typeface="Arial"/>
            </a:rPr>
            <a:t>EGFR</a:t>
          </a:r>
          <a:r>
            <a:rPr lang="en-US" sz="2200" b="0" i="1" kern="1200" dirty="0">
              <a:solidFill>
                <a:schemeClr val="tx1"/>
              </a:solidFill>
              <a:latin typeface="Arial"/>
              <a:ea typeface="Arial"/>
              <a:cs typeface="Arial"/>
              <a:sym typeface="Arial"/>
            </a:rPr>
            <a:t> </a:t>
          </a:r>
          <a:r>
            <a:rPr lang="en-US" sz="2200" b="0" i="0" kern="1200" dirty="0">
              <a:solidFill>
                <a:schemeClr val="tx1"/>
              </a:solidFill>
              <a:latin typeface="Arial"/>
              <a:ea typeface="Arial"/>
              <a:cs typeface="Arial"/>
              <a:sym typeface="Arial"/>
            </a:rPr>
            <a:t>TKIs in NSCLC patients</a:t>
          </a:r>
          <a:r>
            <a:rPr lang="en-US" sz="2200" b="0" i="0" kern="1200" baseline="30000" dirty="0">
              <a:solidFill>
                <a:schemeClr val="tx1"/>
              </a:solidFill>
              <a:latin typeface="Arial"/>
              <a:ea typeface="Arial"/>
              <a:cs typeface="Arial"/>
              <a:sym typeface="Arial"/>
            </a:rPr>
            <a:t>3</a:t>
          </a:r>
          <a:r>
            <a:rPr lang="en-US" sz="2200" b="0" i="0" kern="1200" dirty="0">
              <a:solidFill>
                <a:schemeClr val="tx1"/>
              </a:solidFill>
              <a:latin typeface="Arial"/>
              <a:ea typeface="Arial"/>
              <a:cs typeface="Arial"/>
              <a:sym typeface="Arial"/>
            </a:rPr>
            <a:t> </a:t>
          </a:r>
          <a:endParaRPr lang="en-GB" sz="2200" kern="1200" baseline="30000" noProof="0" dirty="0">
            <a:solidFill>
              <a:schemeClr val="tx1"/>
            </a:solidFill>
            <a:latin typeface="Arial" panose="020B0604020202020204" pitchFamily="34" charset="0"/>
            <a:cs typeface="Arial" panose="020B0604020202020204" pitchFamily="34" charset="0"/>
          </a:endParaRPr>
        </a:p>
      </dsp:txBody>
      <dsp:txXfrm>
        <a:off x="0" y="1131299"/>
        <a:ext cx="10962215" cy="1131299"/>
      </dsp:txXfrm>
    </dsp:sp>
    <dsp:sp modelId="{C0E33D9B-DBA0-4CF5-A001-A5E54EC74B8C}">
      <dsp:nvSpPr>
        <dsp:cNvPr id="0" name=""/>
        <dsp:cNvSpPr/>
      </dsp:nvSpPr>
      <dsp:spPr>
        <a:xfrm>
          <a:off x="0" y="2262599"/>
          <a:ext cx="1096221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C4724F-2149-4E8F-BC16-8E694BBFDC3F}">
      <dsp:nvSpPr>
        <dsp:cNvPr id="0" name=""/>
        <dsp:cNvSpPr/>
      </dsp:nvSpPr>
      <dsp:spPr>
        <a:xfrm>
          <a:off x="0" y="2262599"/>
          <a:ext cx="10962215" cy="113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latin typeface="Arial"/>
              <a:ea typeface="Arial"/>
              <a:cs typeface="Arial"/>
              <a:sym typeface="Arial"/>
            </a:rPr>
            <a:t>Patients with </a:t>
          </a:r>
          <a:r>
            <a:rPr lang="en-US" sz="2200" b="0" i="1" kern="1200" dirty="0">
              <a:latin typeface="Arial"/>
              <a:ea typeface="Arial"/>
              <a:cs typeface="Arial"/>
              <a:sym typeface="Arial"/>
            </a:rPr>
            <a:t>HER2 </a:t>
          </a:r>
          <a:r>
            <a:rPr lang="en-US" sz="2200" b="0" i="0" kern="1200" dirty="0">
              <a:latin typeface="Arial"/>
              <a:ea typeface="Arial"/>
              <a:cs typeface="Arial"/>
              <a:sym typeface="Arial"/>
            </a:rPr>
            <a:t>mutations were found to be </a:t>
          </a:r>
          <a:r>
            <a:rPr lang="en-US" sz="2200" b="1" i="0" u="none" kern="1200" dirty="0">
              <a:latin typeface="Arial"/>
              <a:ea typeface="Arial"/>
              <a:cs typeface="Arial"/>
              <a:sym typeface="Arial"/>
            </a:rPr>
            <a:t>more likely to experience brain metastases</a:t>
          </a:r>
          <a:r>
            <a:rPr lang="en-US" sz="2200" b="1" i="0" kern="1200" dirty="0">
              <a:latin typeface="Arial"/>
              <a:ea typeface="Arial"/>
              <a:cs typeface="Arial"/>
              <a:sym typeface="Arial"/>
            </a:rPr>
            <a:t> </a:t>
          </a:r>
          <a:r>
            <a:rPr lang="en-US" sz="2200" b="0" i="0" kern="1200" dirty="0">
              <a:latin typeface="Arial"/>
              <a:ea typeface="Arial"/>
              <a:cs typeface="Arial"/>
              <a:sym typeface="Arial"/>
            </a:rPr>
            <a:t>during treatment in comparison with </a:t>
          </a:r>
          <a:r>
            <a:rPr lang="en-US" sz="2200" b="0" i="1" kern="1200" dirty="0">
              <a:latin typeface="Arial"/>
              <a:ea typeface="Arial"/>
              <a:cs typeface="Arial"/>
              <a:sym typeface="Arial"/>
            </a:rPr>
            <a:t>KRAS</a:t>
          </a:r>
          <a:r>
            <a:rPr lang="en-US" sz="2200" b="0" i="0" kern="1200" dirty="0">
              <a:latin typeface="Arial"/>
              <a:ea typeface="Arial"/>
              <a:cs typeface="Arial"/>
              <a:sym typeface="Arial"/>
            </a:rPr>
            <a:t>-mutant and </a:t>
          </a:r>
          <a:r>
            <a:rPr lang="en-US" sz="2200" b="0" i="1" kern="1200" dirty="0">
              <a:latin typeface="Arial"/>
              <a:ea typeface="Arial"/>
              <a:cs typeface="Arial"/>
              <a:sym typeface="Arial"/>
            </a:rPr>
            <a:t>EGFR</a:t>
          </a:r>
          <a:r>
            <a:rPr lang="en-US" sz="2200" b="0" i="0" kern="1200" dirty="0">
              <a:latin typeface="Arial"/>
              <a:ea typeface="Arial"/>
              <a:cs typeface="Arial"/>
              <a:sym typeface="Arial"/>
            </a:rPr>
            <a:t>-mutant diseases</a:t>
          </a:r>
          <a:r>
            <a:rPr lang="en-US" sz="2200" kern="1200" dirty="0">
              <a:latin typeface="Arial"/>
              <a:ea typeface="Arial"/>
              <a:cs typeface="Arial"/>
              <a:sym typeface="Arial"/>
            </a:rPr>
            <a:t> (28% </a:t>
          </a:r>
          <a:r>
            <a:rPr lang="en-US" sz="2200" i="1" kern="1200" dirty="0">
              <a:latin typeface="Arial"/>
              <a:ea typeface="Arial"/>
              <a:cs typeface="Arial"/>
              <a:sym typeface="Arial"/>
            </a:rPr>
            <a:t>HER2</a:t>
          </a:r>
          <a:r>
            <a:rPr lang="en-US" sz="2200" kern="1200" dirty="0">
              <a:latin typeface="Arial"/>
              <a:ea typeface="Arial"/>
              <a:cs typeface="Arial"/>
              <a:sym typeface="Arial"/>
            </a:rPr>
            <a:t> vs 8% </a:t>
          </a:r>
          <a:r>
            <a:rPr lang="en-US" sz="2200" i="1" kern="1200" dirty="0">
              <a:latin typeface="Arial"/>
              <a:ea typeface="Arial"/>
              <a:cs typeface="Arial"/>
              <a:sym typeface="Arial"/>
            </a:rPr>
            <a:t>KRAS</a:t>
          </a:r>
          <a:r>
            <a:rPr lang="en-US" sz="2200" kern="1200" dirty="0">
              <a:latin typeface="Arial"/>
              <a:ea typeface="Arial"/>
              <a:cs typeface="Arial"/>
              <a:sym typeface="Arial"/>
            </a:rPr>
            <a:t> vs 16% </a:t>
          </a:r>
          <a:r>
            <a:rPr lang="en-US" sz="2200" i="1" kern="1200" dirty="0">
              <a:latin typeface="Arial"/>
              <a:ea typeface="Arial"/>
              <a:cs typeface="Arial"/>
              <a:sym typeface="Arial"/>
            </a:rPr>
            <a:t>EGFR</a:t>
          </a:r>
          <a:r>
            <a:rPr lang="en-US" sz="2200" kern="1200" dirty="0">
              <a:latin typeface="Arial"/>
              <a:ea typeface="Arial"/>
              <a:cs typeface="Arial"/>
              <a:sym typeface="Arial"/>
            </a:rPr>
            <a:t>)</a:t>
          </a:r>
          <a:r>
            <a:rPr lang="en-US" sz="2200" kern="1200" baseline="30000" dirty="0">
              <a:latin typeface="Arial"/>
              <a:ea typeface="Arial"/>
              <a:cs typeface="Arial"/>
              <a:sym typeface="Arial"/>
            </a:rPr>
            <a:t>2,3</a:t>
          </a:r>
          <a:endParaRPr lang="en-US" sz="2200" kern="1200" baseline="30000" dirty="0"/>
        </a:p>
      </dsp:txBody>
      <dsp:txXfrm>
        <a:off x="0" y="2262599"/>
        <a:ext cx="10962215" cy="1131299"/>
      </dsp:txXfrm>
    </dsp:sp>
    <dsp:sp modelId="{151505DF-D68B-414D-B682-E47DBF27E647}">
      <dsp:nvSpPr>
        <dsp:cNvPr id="0" name=""/>
        <dsp:cNvSpPr/>
      </dsp:nvSpPr>
      <dsp:spPr>
        <a:xfrm>
          <a:off x="0" y="3393899"/>
          <a:ext cx="1096221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F0674-DAB9-448D-AD01-8F1FA3B9E09F}">
      <dsp:nvSpPr>
        <dsp:cNvPr id="0" name=""/>
        <dsp:cNvSpPr/>
      </dsp:nvSpPr>
      <dsp:spPr>
        <a:xfrm>
          <a:off x="0" y="3393899"/>
          <a:ext cx="10962215" cy="113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Arial"/>
              <a:ea typeface="Arial"/>
              <a:cs typeface="Arial"/>
              <a:sym typeface="Arial"/>
            </a:rPr>
            <a:t>L</a:t>
          </a:r>
          <a:r>
            <a:rPr lang="en-US" sz="2200" b="0" i="0" kern="1200" dirty="0">
              <a:latin typeface="Arial"/>
              <a:ea typeface="Arial"/>
              <a:cs typeface="Arial"/>
              <a:sym typeface="Arial"/>
            </a:rPr>
            <a:t>ung adenocarcinomas with </a:t>
          </a:r>
          <a:r>
            <a:rPr lang="en-US" sz="2200" b="0" i="1" kern="1200" dirty="0">
              <a:latin typeface="Arial"/>
              <a:ea typeface="Arial"/>
              <a:cs typeface="Arial"/>
              <a:sym typeface="Arial"/>
            </a:rPr>
            <a:t>HER2</a:t>
          </a:r>
          <a:r>
            <a:rPr lang="en-US" sz="2200" b="0" i="0" kern="1200" dirty="0">
              <a:latin typeface="Arial"/>
              <a:ea typeface="Arial"/>
              <a:cs typeface="Arial"/>
              <a:sym typeface="Arial"/>
            </a:rPr>
            <a:t> mutations </a:t>
          </a:r>
          <a:r>
            <a:rPr lang="en-US" sz="2200" b="1" i="0" u="none" kern="1200" dirty="0">
              <a:latin typeface="Arial"/>
              <a:ea typeface="Arial"/>
              <a:cs typeface="Arial"/>
              <a:sym typeface="Arial"/>
            </a:rPr>
            <a:t>exhibit a more aggressive </a:t>
          </a:r>
          <a:r>
            <a:rPr lang="en-US" sz="2200" b="1" i="0" u="none" kern="1200" dirty="0" err="1">
              <a:latin typeface="Arial"/>
              <a:ea typeface="Arial"/>
              <a:cs typeface="Arial"/>
              <a:sym typeface="Arial"/>
            </a:rPr>
            <a:t>behaviour</a:t>
          </a:r>
          <a:r>
            <a:rPr lang="en-US" sz="2200" b="1" i="0" u="none" kern="1200" dirty="0">
              <a:latin typeface="Arial"/>
              <a:ea typeface="Arial"/>
              <a:cs typeface="Arial"/>
              <a:sym typeface="Arial"/>
            </a:rPr>
            <a:t> </a:t>
          </a:r>
          <a:r>
            <a:rPr lang="en-US" sz="2200" b="0" i="0" kern="1200" dirty="0">
              <a:latin typeface="Arial"/>
              <a:ea typeface="Arial"/>
              <a:cs typeface="Arial"/>
              <a:sym typeface="Arial"/>
            </a:rPr>
            <a:t>on enhanced CT compared with </a:t>
          </a:r>
          <a:r>
            <a:rPr lang="en-US" sz="2200" b="0" i="1" kern="1200" dirty="0">
              <a:latin typeface="Arial"/>
              <a:ea typeface="Arial"/>
              <a:cs typeface="Arial"/>
              <a:sym typeface="Arial"/>
            </a:rPr>
            <a:t>KRAS</a:t>
          </a:r>
          <a:r>
            <a:rPr lang="en-US" sz="2200" b="0" i="0" kern="1200" dirty="0">
              <a:latin typeface="Arial"/>
              <a:ea typeface="Arial"/>
              <a:cs typeface="Arial"/>
              <a:sym typeface="Arial"/>
            </a:rPr>
            <a:t>- and </a:t>
          </a:r>
          <a:r>
            <a:rPr lang="en-US" sz="2200" b="0" i="1" kern="1200" dirty="0">
              <a:latin typeface="Arial"/>
              <a:ea typeface="Arial"/>
              <a:cs typeface="Arial"/>
              <a:sym typeface="Arial"/>
            </a:rPr>
            <a:t>EGFR</a:t>
          </a:r>
          <a:r>
            <a:rPr lang="en-US" sz="2200" b="0" i="0" kern="1200" dirty="0">
              <a:latin typeface="Arial"/>
              <a:ea typeface="Arial"/>
              <a:cs typeface="Arial"/>
              <a:sym typeface="Arial"/>
            </a:rPr>
            <a:t>-mutant controls, and show a more frequent nodal metastatic spread compared with </a:t>
          </a:r>
          <a:r>
            <a:rPr lang="en-US" sz="2200" b="0" i="1" kern="1200" dirty="0">
              <a:latin typeface="Arial"/>
              <a:ea typeface="Arial"/>
              <a:cs typeface="Arial"/>
              <a:sym typeface="Arial"/>
            </a:rPr>
            <a:t>KRAS</a:t>
          </a:r>
          <a:r>
            <a:rPr lang="en-US" sz="2200" b="0" i="0" kern="1200" dirty="0">
              <a:latin typeface="Arial"/>
              <a:ea typeface="Arial"/>
              <a:cs typeface="Arial"/>
              <a:sym typeface="Arial"/>
            </a:rPr>
            <a:t>-mutant controls</a:t>
          </a:r>
          <a:r>
            <a:rPr lang="en-US" sz="2200" b="0" i="0" kern="1200" baseline="30000" dirty="0">
              <a:latin typeface="Arial"/>
              <a:ea typeface="Arial"/>
              <a:cs typeface="Arial"/>
              <a:sym typeface="Arial"/>
            </a:rPr>
            <a:t>3</a:t>
          </a:r>
          <a:endParaRPr lang="en-US" sz="2200" kern="1200" baseline="30000" dirty="0">
            <a:latin typeface="Arial"/>
            <a:ea typeface="Arial"/>
            <a:cs typeface="Arial"/>
            <a:sym typeface="Arial"/>
          </a:endParaRPr>
        </a:p>
      </dsp:txBody>
      <dsp:txXfrm>
        <a:off x="0" y="3393899"/>
        <a:ext cx="10962215" cy="1131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A6656-F6AF-4837-88EE-5DE1F2A05326}">
      <dsp:nvSpPr>
        <dsp:cNvPr id="0" name=""/>
        <dsp:cNvSpPr/>
      </dsp:nvSpPr>
      <dsp:spPr>
        <a:xfrm>
          <a:off x="5139" y="352376"/>
          <a:ext cx="1969963" cy="787985"/>
        </a:xfrm>
        <a:prstGeom prst="rect">
          <a:avLst/>
        </a:prstGeom>
        <a:solidFill>
          <a:schemeClr val="accent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noProof="0" dirty="0">
              <a:latin typeface="Arial" panose="020B0604020202020204" pitchFamily="34" charset="0"/>
              <a:cs typeface="Arial" panose="020B0604020202020204" pitchFamily="34" charset="0"/>
            </a:rPr>
            <a:t>Performance Status &amp; Comorbidities</a:t>
          </a:r>
          <a:endParaRPr lang="en-GB" sz="1500" kern="1200" noProof="0" dirty="0">
            <a:latin typeface="Arial" panose="020B0604020202020204" pitchFamily="34" charset="0"/>
            <a:cs typeface="Arial" panose="020B0604020202020204" pitchFamily="34" charset="0"/>
          </a:endParaRPr>
        </a:p>
      </dsp:txBody>
      <dsp:txXfrm>
        <a:off x="5139" y="352376"/>
        <a:ext cx="1969963" cy="787985"/>
      </dsp:txXfrm>
    </dsp:sp>
    <dsp:sp modelId="{5EEDCB79-45D0-4B72-A077-56C15D2D91D8}">
      <dsp:nvSpPr>
        <dsp:cNvPr id="0" name=""/>
        <dsp:cNvSpPr/>
      </dsp:nvSpPr>
      <dsp:spPr>
        <a:xfrm>
          <a:off x="5139" y="1140361"/>
          <a:ext cx="1969963" cy="3033224"/>
        </a:xfrm>
        <a:prstGeom prst="rect">
          <a:avLst/>
        </a:prstGeom>
        <a:solidFill>
          <a:schemeClr val="accent1">
            <a:lumMod val="20000"/>
            <a:lumOff val="80000"/>
            <a:alpha val="90000"/>
          </a:schemeClr>
        </a:solidFill>
        <a:ln w="2540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lr>
              <a:schemeClr val="accent1"/>
            </a:buClr>
            <a:buChar char="•"/>
          </a:pPr>
          <a:r>
            <a:rPr lang="en-GB" sz="1500" kern="1200" noProof="0" dirty="0">
              <a:solidFill>
                <a:schemeClr val="tx1"/>
              </a:solidFill>
              <a:latin typeface="Arial" panose="020B0604020202020204" pitchFamily="34" charset="0"/>
              <a:cs typeface="Arial" panose="020B0604020202020204" pitchFamily="34" charset="0"/>
            </a:rPr>
            <a:t>ECOG PS 0–2 patients tolerate platinum-based chemotherapy ± immunotherapy better</a:t>
          </a:r>
          <a:r>
            <a:rPr lang="en-GB" sz="1500" kern="1200" baseline="30000" noProof="0" dirty="0">
              <a:solidFill>
                <a:schemeClr val="tx1"/>
              </a:solidFill>
              <a:latin typeface="Arial" panose="020B0604020202020204" pitchFamily="34" charset="0"/>
              <a:cs typeface="Arial" panose="020B0604020202020204" pitchFamily="34" charset="0"/>
            </a:rPr>
            <a:t>1</a:t>
          </a:r>
        </a:p>
        <a:p>
          <a:pPr marL="114300" lvl="1" indent="-114300" algn="l" defTabSz="666750">
            <a:lnSpc>
              <a:spcPct val="90000"/>
            </a:lnSpc>
            <a:spcBef>
              <a:spcPct val="0"/>
            </a:spcBef>
            <a:spcAft>
              <a:spcPct val="15000"/>
            </a:spcAft>
            <a:buClr>
              <a:schemeClr val="accent1"/>
            </a:buClr>
            <a:buChar char="•"/>
          </a:pPr>
          <a:endParaRPr lang="en-GB" sz="1500" kern="1200" noProof="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lr>
              <a:schemeClr val="accent1"/>
            </a:buClr>
            <a:buChar char="•"/>
          </a:pPr>
          <a:r>
            <a:rPr lang="en-GB" sz="1500" kern="1200" noProof="0" dirty="0">
              <a:latin typeface="Arial" panose="020B0604020202020204" pitchFamily="34" charset="0"/>
              <a:cs typeface="Arial" panose="020B0604020202020204" pitchFamily="34" charset="0"/>
            </a:rPr>
            <a:t>Comorbidities may influence chemotherapy or targeted therapy choice</a:t>
          </a:r>
        </a:p>
      </dsp:txBody>
      <dsp:txXfrm>
        <a:off x="5139" y="1140361"/>
        <a:ext cx="1969963" cy="3033224"/>
      </dsp:txXfrm>
    </dsp:sp>
    <dsp:sp modelId="{08364C56-623A-4908-952E-40E97C04AF3E}">
      <dsp:nvSpPr>
        <dsp:cNvPr id="0" name=""/>
        <dsp:cNvSpPr/>
      </dsp:nvSpPr>
      <dsp:spPr>
        <a:xfrm>
          <a:off x="2250897" y="352376"/>
          <a:ext cx="1969963" cy="787985"/>
        </a:xfrm>
        <a:prstGeom prst="rect">
          <a:avLst/>
        </a:prstGeom>
        <a:solidFill>
          <a:schemeClr val="accent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noProof="0" dirty="0">
              <a:latin typeface="Arial" panose="020B0604020202020204" pitchFamily="34" charset="0"/>
              <a:cs typeface="Arial" panose="020B0604020202020204" pitchFamily="34" charset="0"/>
            </a:rPr>
            <a:t>Prior Therapies &amp; Line of Treatment</a:t>
          </a:r>
          <a:endParaRPr lang="en-GB" sz="1500" kern="1200" noProof="0" dirty="0">
            <a:latin typeface="Arial" panose="020B0604020202020204" pitchFamily="34" charset="0"/>
            <a:cs typeface="Arial" panose="020B0604020202020204" pitchFamily="34" charset="0"/>
          </a:endParaRPr>
        </a:p>
      </dsp:txBody>
      <dsp:txXfrm>
        <a:off x="2250897" y="352376"/>
        <a:ext cx="1969963" cy="787985"/>
      </dsp:txXfrm>
    </dsp:sp>
    <dsp:sp modelId="{B47D7284-357E-4269-A42B-978A5D99FCB5}">
      <dsp:nvSpPr>
        <dsp:cNvPr id="0" name=""/>
        <dsp:cNvSpPr/>
      </dsp:nvSpPr>
      <dsp:spPr>
        <a:xfrm>
          <a:off x="2250897" y="1140361"/>
          <a:ext cx="1969963" cy="3033224"/>
        </a:xfrm>
        <a:prstGeom prst="rect">
          <a:avLst/>
        </a:prstGeom>
        <a:solidFill>
          <a:schemeClr val="accent1">
            <a:lumMod val="20000"/>
            <a:lumOff val="80000"/>
            <a:alpha val="90000"/>
          </a:schemeClr>
        </a:solidFill>
        <a:ln w="2540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lr>
              <a:schemeClr val="accent1"/>
            </a:buClr>
            <a:buChar char="•"/>
          </a:pPr>
          <a:r>
            <a:rPr lang="en-GB" sz="1500" kern="1200" noProof="0" dirty="0">
              <a:latin typeface="Arial" panose="020B0604020202020204" pitchFamily="34" charset="0"/>
              <a:cs typeface="Arial" panose="020B0604020202020204" pitchFamily="34" charset="0"/>
            </a:rPr>
            <a:t>First-line: platinum-based chemo ± immunotherapy or zongertinib</a:t>
          </a:r>
          <a:r>
            <a:rPr lang="en-GB" sz="1500" kern="1200" baseline="30000" noProof="0" dirty="0">
              <a:latin typeface="Arial" panose="020B0604020202020204" pitchFamily="34" charset="0"/>
              <a:cs typeface="Arial" panose="020B0604020202020204" pitchFamily="34" charset="0"/>
            </a:rPr>
            <a:t>a</a:t>
          </a:r>
          <a:r>
            <a:rPr lang="en-GB" sz="1500" kern="1200" noProof="0" dirty="0">
              <a:latin typeface="Arial" panose="020B0604020202020204" pitchFamily="34" charset="0"/>
              <a:cs typeface="Arial" panose="020B0604020202020204" pitchFamily="34" charset="0"/>
            </a:rPr>
            <a:t> [</a:t>
          </a:r>
          <a:r>
            <a:rPr lang="en-GB" sz="1500" i="1" kern="1200" noProof="0" dirty="0">
              <a:latin typeface="Arial" panose="020B0604020202020204" pitchFamily="34" charset="0"/>
              <a:cs typeface="Arial" panose="020B0604020202020204" pitchFamily="34" charset="0"/>
            </a:rPr>
            <a:t>Sevabertinib also </a:t>
          </a:r>
          <a:r>
            <a:rPr lang="en-GB" sz="1500" i="1" kern="1200" noProof="0" dirty="0">
              <a:solidFill>
                <a:schemeClr val="tx1"/>
              </a:solidFill>
              <a:latin typeface="Arial" panose="020B0604020202020204" pitchFamily="34" charset="0"/>
              <a:cs typeface="Arial" panose="020B0604020202020204" pitchFamily="34" charset="0"/>
            </a:rPr>
            <a:t>encouraging data 1</a:t>
          </a:r>
          <a:r>
            <a:rPr lang="en-GB" sz="1500" i="1" kern="1200" baseline="30000" noProof="0" dirty="0">
              <a:solidFill>
                <a:schemeClr val="tx1"/>
              </a:solidFill>
              <a:latin typeface="Arial" panose="020B0604020202020204" pitchFamily="34" charset="0"/>
              <a:cs typeface="Arial" panose="020B0604020202020204" pitchFamily="34" charset="0"/>
            </a:rPr>
            <a:t>st</a:t>
          </a:r>
          <a:r>
            <a:rPr lang="en-GB" sz="1500" i="1" kern="1200" noProof="0" dirty="0">
              <a:solidFill>
                <a:schemeClr val="tx1"/>
              </a:solidFill>
              <a:latin typeface="Arial" panose="020B0604020202020204" pitchFamily="34" charset="0"/>
              <a:cs typeface="Arial" panose="020B0604020202020204" pitchFamily="34" charset="0"/>
            </a:rPr>
            <a:t> line]</a:t>
          </a:r>
          <a:r>
            <a:rPr lang="en-GB" sz="1500" i="1" kern="1200" baseline="30000" noProof="0" dirty="0">
              <a:solidFill>
                <a:schemeClr val="tx1"/>
              </a:solidFill>
              <a:latin typeface="Arial" panose="020B0604020202020204" pitchFamily="34" charset="0"/>
              <a:cs typeface="Arial" panose="020B0604020202020204" pitchFamily="34" charset="0"/>
            </a:rPr>
            <a:t>2-5</a:t>
          </a:r>
          <a:endParaRPr lang="en-GB" sz="1500" kern="1200" baseline="30000" noProof="0" dirty="0">
            <a:solidFill>
              <a:schemeClr val="tx1"/>
            </a:solidFill>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lr>
              <a:schemeClr val="accent1"/>
            </a:buClr>
            <a:buChar char="•"/>
          </a:pPr>
          <a:endParaRPr lang="en-GB" sz="1500" kern="1200" noProof="0" dirty="0">
            <a:solidFill>
              <a:schemeClr val="tx1"/>
            </a:solidFill>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lr>
              <a:schemeClr val="accent1"/>
            </a:buClr>
            <a:buChar char="•"/>
          </a:pPr>
          <a:r>
            <a:rPr lang="en-GB" sz="1500" kern="1200" noProof="0" dirty="0">
              <a:solidFill>
                <a:schemeClr val="tx1"/>
              </a:solidFill>
              <a:latin typeface="Arial" panose="020B0604020202020204" pitchFamily="34" charset="0"/>
              <a:cs typeface="Arial" panose="020B0604020202020204" pitchFamily="34" charset="0"/>
            </a:rPr>
            <a:t>Second-line: ADCs (trastuzumab deruxtecan) or HER2-selective TKIs (sevabertinib, zongertinib)</a:t>
          </a:r>
          <a:r>
            <a:rPr lang="en-GB" sz="1500" kern="1200" baseline="30000" noProof="0" dirty="0">
              <a:solidFill>
                <a:schemeClr val="tx1"/>
              </a:solidFill>
              <a:latin typeface="Arial" panose="020B0604020202020204" pitchFamily="34" charset="0"/>
              <a:cs typeface="Arial" panose="020B0604020202020204" pitchFamily="34" charset="0"/>
            </a:rPr>
            <a:t>3</a:t>
          </a:r>
        </a:p>
      </dsp:txBody>
      <dsp:txXfrm>
        <a:off x="2250897" y="1140361"/>
        <a:ext cx="1969963" cy="3033224"/>
      </dsp:txXfrm>
    </dsp:sp>
    <dsp:sp modelId="{50B61E09-4837-4A60-B120-54543DCB68FF}">
      <dsp:nvSpPr>
        <dsp:cNvPr id="0" name=""/>
        <dsp:cNvSpPr/>
      </dsp:nvSpPr>
      <dsp:spPr>
        <a:xfrm>
          <a:off x="4496655" y="352376"/>
          <a:ext cx="1969963" cy="787985"/>
        </a:xfrm>
        <a:prstGeom prst="rect">
          <a:avLst/>
        </a:prstGeom>
        <a:solidFill>
          <a:schemeClr val="accent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noProof="0" dirty="0">
              <a:latin typeface="Arial" panose="020B0604020202020204" pitchFamily="34" charset="0"/>
              <a:cs typeface="Arial" panose="020B0604020202020204" pitchFamily="34" charset="0"/>
            </a:rPr>
            <a:t>PD-L1 Expression &amp; Immunotherapy Suitability</a:t>
          </a:r>
          <a:endParaRPr lang="en-GB" sz="1500" kern="1200" noProof="0" dirty="0">
            <a:latin typeface="Arial" panose="020B0604020202020204" pitchFamily="34" charset="0"/>
            <a:cs typeface="Arial" panose="020B0604020202020204" pitchFamily="34" charset="0"/>
          </a:endParaRPr>
        </a:p>
      </dsp:txBody>
      <dsp:txXfrm>
        <a:off x="4496655" y="352376"/>
        <a:ext cx="1969963" cy="787985"/>
      </dsp:txXfrm>
    </dsp:sp>
    <dsp:sp modelId="{46BC81C1-CAB8-4F49-81D2-7C2665FE3334}">
      <dsp:nvSpPr>
        <dsp:cNvPr id="0" name=""/>
        <dsp:cNvSpPr/>
      </dsp:nvSpPr>
      <dsp:spPr>
        <a:xfrm>
          <a:off x="4496655" y="1140361"/>
          <a:ext cx="1969963" cy="3033224"/>
        </a:xfrm>
        <a:prstGeom prst="rect">
          <a:avLst/>
        </a:prstGeom>
        <a:solidFill>
          <a:schemeClr val="accent1">
            <a:lumMod val="20000"/>
            <a:lumOff val="80000"/>
            <a:alpha val="90000"/>
          </a:schemeClr>
        </a:solidFill>
        <a:ln w="2540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lr>
              <a:schemeClr val="accent1"/>
            </a:buClr>
            <a:buChar char="•"/>
          </a:pPr>
          <a:r>
            <a:rPr lang="en-GB" sz="1500" kern="1200" noProof="0" dirty="0">
              <a:latin typeface="Arial" panose="020B0604020202020204" pitchFamily="34" charset="0"/>
              <a:cs typeface="Arial" panose="020B0604020202020204" pitchFamily="34" charset="0"/>
            </a:rPr>
            <a:t>Low or negative PD-L1 often predicts limited benefit from ICI monotherapy; supports </a:t>
          </a:r>
          <a:r>
            <a:rPr lang="en-GB" sz="1500" kern="1200" noProof="0" dirty="0">
              <a:solidFill>
                <a:schemeClr val="tx1"/>
              </a:solidFill>
              <a:latin typeface="Arial" panose="020B0604020202020204" pitchFamily="34" charset="0"/>
              <a:cs typeface="Arial" panose="020B0604020202020204" pitchFamily="34" charset="0"/>
            </a:rPr>
            <a:t>chemo-ICI combinations</a:t>
          </a:r>
          <a:r>
            <a:rPr lang="en-GB" sz="1500" kern="1200" baseline="30000" noProof="0" dirty="0">
              <a:solidFill>
                <a:schemeClr val="tx1"/>
              </a:solidFill>
              <a:latin typeface="Arial" panose="020B0604020202020204" pitchFamily="34" charset="0"/>
              <a:cs typeface="Arial" panose="020B0604020202020204" pitchFamily="34" charset="0"/>
            </a:rPr>
            <a:t>2,3</a:t>
          </a:r>
        </a:p>
      </dsp:txBody>
      <dsp:txXfrm>
        <a:off x="4496655" y="1140361"/>
        <a:ext cx="1969963" cy="3033224"/>
      </dsp:txXfrm>
    </dsp:sp>
    <dsp:sp modelId="{C1A2C804-B1FA-4162-B192-8B6051E7AE74}">
      <dsp:nvSpPr>
        <dsp:cNvPr id="0" name=""/>
        <dsp:cNvSpPr/>
      </dsp:nvSpPr>
      <dsp:spPr>
        <a:xfrm>
          <a:off x="6742414" y="352376"/>
          <a:ext cx="1969963" cy="787985"/>
        </a:xfrm>
        <a:prstGeom prst="rect">
          <a:avLst/>
        </a:prstGeom>
        <a:solidFill>
          <a:schemeClr val="accent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noProof="0" dirty="0">
              <a:latin typeface="Arial" panose="020B0604020202020204" pitchFamily="34" charset="0"/>
              <a:cs typeface="Arial" panose="020B0604020202020204" pitchFamily="34" charset="0"/>
            </a:rPr>
            <a:t>Organ Function &amp; Safety Monitoring</a:t>
          </a:r>
          <a:endParaRPr lang="en-GB" sz="1500" kern="1200" noProof="0" dirty="0">
            <a:latin typeface="Arial" panose="020B0604020202020204" pitchFamily="34" charset="0"/>
            <a:cs typeface="Arial" panose="020B0604020202020204" pitchFamily="34" charset="0"/>
          </a:endParaRPr>
        </a:p>
      </dsp:txBody>
      <dsp:txXfrm>
        <a:off x="6742414" y="352376"/>
        <a:ext cx="1969963" cy="787985"/>
      </dsp:txXfrm>
    </dsp:sp>
    <dsp:sp modelId="{EFAEA564-A109-4CC0-AF5F-382131ACC792}">
      <dsp:nvSpPr>
        <dsp:cNvPr id="0" name=""/>
        <dsp:cNvSpPr/>
      </dsp:nvSpPr>
      <dsp:spPr>
        <a:xfrm>
          <a:off x="6742414" y="1140361"/>
          <a:ext cx="1969963" cy="3033224"/>
        </a:xfrm>
        <a:prstGeom prst="rect">
          <a:avLst/>
        </a:prstGeom>
        <a:solidFill>
          <a:schemeClr val="accent1">
            <a:lumMod val="20000"/>
            <a:lumOff val="80000"/>
            <a:alpha val="90000"/>
          </a:schemeClr>
        </a:solidFill>
        <a:ln w="2540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lr>
              <a:schemeClr val="accent1"/>
            </a:buClr>
            <a:buChar char="•"/>
          </a:pPr>
          <a:r>
            <a:rPr lang="en-GB" sz="1500" kern="1200" noProof="0" dirty="0">
              <a:latin typeface="Arial" panose="020B0604020202020204" pitchFamily="34" charset="0"/>
              <a:cs typeface="Arial" panose="020B0604020202020204" pitchFamily="34" charset="0"/>
            </a:rPr>
            <a:t>Lung disease: risk of ILD with trastuzumab deruxtecan</a:t>
          </a:r>
          <a:r>
            <a:rPr lang="en-GB" sz="1500" kern="1200" baseline="30000" noProof="0" dirty="0">
              <a:latin typeface="Arial" panose="020B0604020202020204" pitchFamily="34" charset="0"/>
              <a:cs typeface="Arial" panose="020B0604020202020204" pitchFamily="34" charset="0"/>
            </a:rPr>
            <a:t>6</a:t>
          </a:r>
        </a:p>
        <a:p>
          <a:pPr marL="114300" lvl="1" indent="-114300" algn="l" defTabSz="666750">
            <a:lnSpc>
              <a:spcPct val="90000"/>
            </a:lnSpc>
            <a:spcBef>
              <a:spcPct val="0"/>
            </a:spcBef>
            <a:spcAft>
              <a:spcPct val="15000"/>
            </a:spcAft>
            <a:buClr>
              <a:schemeClr val="accent1"/>
            </a:buClr>
            <a:buChar char="•"/>
          </a:pPr>
          <a:endParaRPr lang="en-GB" sz="1500" kern="1200" noProof="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lr>
              <a:schemeClr val="accent1"/>
            </a:buClr>
            <a:buChar char="•"/>
          </a:pPr>
          <a:r>
            <a:rPr lang="en-GB" sz="1500" kern="1200" noProof="0" dirty="0">
              <a:latin typeface="Arial" panose="020B0604020202020204" pitchFamily="34" charset="0"/>
              <a:cs typeface="Arial" panose="020B0604020202020204" pitchFamily="34" charset="0"/>
            </a:rPr>
            <a:t>Renal/hepatic impairment: may require dose adjustments for TKIs or chemo</a:t>
          </a:r>
          <a:r>
            <a:rPr lang="en-GB" sz="1500" kern="1200" baseline="30000" noProof="0" dirty="0">
              <a:latin typeface="Arial" panose="020B0604020202020204" pitchFamily="34" charset="0"/>
              <a:cs typeface="Arial" panose="020B0604020202020204" pitchFamily="34" charset="0"/>
            </a:rPr>
            <a:t>7</a:t>
          </a:r>
        </a:p>
      </dsp:txBody>
      <dsp:txXfrm>
        <a:off x="6742414" y="1140361"/>
        <a:ext cx="1969963" cy="3033224"/>
      </dsp:txXfrm>
    </dsp:sp>
    <dsp:sp modelId="{8CF45E98-4191-4D09-91EC-148B297AB041}">
      <dsp:nvSpPr>
        <dsp:cNvPr id="0" name=""/>
        <dsp:cNvSpPr/>
      </dsp:nvSpPr>
      <dsp:spPr>
        <a:xfrm>
          <a:off x="8988172" y="352376"/>
          <a:ext cx="1969963" cy="787985"/>
        </a:xfrm>
        <a:prstGeom prst="rect">
          <a:avLst/>
        </a:prstGeom>
        <a:solidFill>
          <a:schemeClr val="accent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noProof="0" dirty="0">
              <a:latin typeface="Arial" panose="020B0604020202020204" pitchFamily="34" charset="0"/>
              <a:cs typeface="Arial" panose="020B0604020202020204" pitchFamily="34" charset="0"/>
            </a:rPr>
            <a:t>Patient Preference &amp; Logistics</a:t>
          </a:r>
          <a:endParaRPr lang="en-GB" sz="1500" kern="1200" noProof="0" dirty="0">
            <a:latin typeface="Arial" panose="020B0604020202020204" pitchFamily="34" charset="0"/>
            <a:cs typeface="Arial" panose="020B0604020202020204" pitchFamily="34" charset="0"/>
          </a:endParaRPr>
        </a:p>
      </dsp:txBody>
      <dsp:txXfrm>
        <a:off x="8988172" y="352376"/>
        <a:ext cx="1969963" cy="787985"/>
      </dsp:txXfrm>
    </dsp:sp>
    <dsp:sp modelId="{310EB8EC-E544-410A-9373-6497F468559D}">
      <dsp:nvSpPr>
        <dsp:cNvPr id="0" name=""/>
        <dsp:cNvSpPr/>
      </dsp:nvSpPr>
      <dsp:spPr>
        <a:xfrm>
          <a:off x="8988172" y="1140361"/>
          <a:ext cx="1969963" cy="3033224"/>
        </a:xfrm>
        <a:prstGeom prst="rect">
          <a:avLst/>
        </a:prstGeom>
        <a:solidFill>
          <a:schemeClr val="accent1">
            <a:lumMod val="20000"/>
            <a:lumOff val="80000"/>
            <a:alpha val="90000"/>
          </a:schemeClr>
        </a:solidFill>
        <a:ln w="2540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lr>
              <a:schemeClr val="accent1"/>
            </a:buClr>
            <a:buChar char="•"/>
          </a:pPr>
          <a:r>
            <a:rPr lang="en-GB" sz="1500" kern="1200" noProof="0" dirty="0">
              <a:latin typeface="Arial" panose="020B0604020202020204" pitchFamily="34" charset="0"/>
              <a:cs typeface="Arial" panose="020B0604020202020204" pitchFamily="34" charset="0"/>
            </a:rPr>
            <a:t>Oral TKIs (sevabertinib, zongertinib) vs IV ADCs (trastuzumab deruxtecan)</a:t>
          </a:r>
        </a:p>
        <a:p>
          <a:pPr marL="114300" lvl="1" indent="-114300" algn="l" defTabSz="666750">
            <a:lnSpc>
              <a:spcPct val="90000"/>
            </a:lnSpc>
            <a:spcBef>
              <a:spcPct val="0"/>
            </a:spcBef>
            <a:spcAft>
              <a:spcPct val="15000"/>
            </a:spcAft>
            <a:buClr>
              <a:schemeClr val="accent1"/>
            </a:buClr>
            <a:buChar char="•"/>
          </a:pPr>
          <a:endParaRPr lang="en-GB" sz="1500" kern="1200" noProof="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lr>
              <a:schemeClr val="accent1"/>
            </a:buClr>
            <a:buChar char="•"/>
          </a:pPr>
          <a:r>
            <a:rPr lang="en-GB" sz="1500" kern="1200" noProof="0" dirty="0">
              <a:latin typeface="Arial" panose="020B0604020202020204" pitchFamily="34" charset="0"/>
              <a:cs typeface="Arial" panose="020B0604020202020204" pitchFamily="34" charset="0"/>
            </a:rPr>
            <a:t>Frequency of clinic visits, infusion schedules, monitoring requirements</a:t>
          </a:r>
        </a:p>
      </dsp:txBody>
      <dsp:txXfrm>
        <a:off x="8988172" y="1140361"/>
        <a:ext cx="1969963" cy="30332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0.5524</cdr:x>
      <cdr:y>0.79443</cdr:y>
    </cdr:from>
    <cdr:to>
      <cdr:x>0.78074</cdr:x>
      <cdr:y>0.85263</cdr:y>
    </cdr:to>
    <cdr:sp macro="" textlink="">
      <cdr:nvSpPr>
        <cdr:cNvPr id="2" name="Rectangle 1">
          <a:extLst xmlns:a="http://schemas.openxmlformats.org/drawingml/2006/main">
            <a:ext uri="{FF2B5EF4-FFF2-40B4-BE49-F238E27FC236}">
              <a16:creationId xmlns:a16="http://schemas.microsoft.com/office/drawing/2014/main" id="{3C4D761C-B972-5F46-AC00-65EA9971CE8B}"/>
            </a:ext>
          </a:extLst>
        </cdr:cNvPr>
        <cdr:cNvSpPr/>
      </cdr:nvSpPr>
      <cdr:spPr>
        <a:xfrm xmlns:a="http://schemas.openxmlformats.org/drawingml/2006/main">
          <a:off x="4533492" y="5491683"/>
          <a:ext cx="1873977" cy="402323"/>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dirty="0"/>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3104895-A7AF-EB49-BC80-D77792D61F32}" type="datetime1">
              <a:rPr lang="en-US" smtClean="0"/>
              <a:pPr/>
              <a:t>6/30/2026</a:t>
            </a:fld>
            <a:endParaRPr lang="fr-FR" dirty="0"/>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dirty="0"/>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A2D364-CD50-1942-A8D0-558BD1BC24CC}" type="datetime1">
              <a:rPr lang="en-US" smtClean="0"/>
              <a:pPr/>
              <a:t>6/30/2026</a:t>
            </a:fld>
            <a:endParaRPr lang="fr-FR"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fr-FR" dirty="0"/>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8F838-076B-40B4-33AD-F0FAD9F27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FA441-B127-395C-D6F3-35853CC2A0C7}"/>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56F2563A-B09B-5469-00EC-DBBE37EB4D12}"/>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75BA1872-1EDA-FAB7-D273-DBE006502A32}"/>
              </a:ext>
            </a:extLst>
          </p:cNvPr>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a:extLst>
              <a:ext uri="{FF2B5EF4-FFF2-40B4-BE49-F238E27FC236}">
                <a16:creationId xmlns:a16="http://schemas.microsoft.com/office/drawing/2014/main" id="{14A97BA2-CE03-2AC4-105F-EFDCE2D0E650}"/>
              </a:ext>
            </a:extLst>
          </p:cNvPr>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3</a:t>
            </a:fld>
            <a:endParaRPr lang="fr-FR" dirty="0">
              <a:solidFill>
                <a:prstClr val="black"/>
              </a:solidFill>
              <a:latin typeface="Calibri"/>
            </a:endParaRPr>
          </a:p>
        </p:txBody>
      </p:sp>
    </p:spTree>
    <p:extLst>
      <p:ext uri="{BB962C8B-B14F-4D97-AF65-F5344CB8AC3E}">
        <p14:creationId xmlns:p14="http://schemas.microsoft.com/office/powerpoint/2010/main" val="68921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36</a:t>
            </a:fld>
            <a:endParaRPr lang="fr-FR" dirty="0"/>
          </a:p>
        </p:txBody>
      </p:sp>
    </p:spTree>
    <p:extLst>
      <p:ext uri="{BB962C8B-B14F-4D97-AF65-F5344CB8AC3E}">
        <p14:creationId xmlns:p14="http://schemas.microsoft.com/office/powerpoint/2010/main" val="1858079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BD8B3-B662-0EC9-E3E9-2E0D07121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5AA76-997A-35F4-8115-BFD6A49AC20C}"/>
              </a:ext>
            </a:extLst>
          </p:cNvPr>
          <p:cNvSpPr>
            <a:spLocks noGrp="1" noRot="1" noChangeAspect="1"/>
          </p:cNvSpPr>
          <p:nvPr>
            <p:ph type="sldImg"/>
          </p:nvPr>
        </p:nvSpPr>
        <p:spPr>
          <a:xfrm>
            <a:off x="-320675" y="2324100"/>
            <a:ext cx="11156950" cy="6275388"/>
          </a:xfrm>
          <a:prstGeom prst="rect">
            <a:avLst/>
          </a:prstGeom>
          <a:noFill/>
          <a:ln w="12700">
            <a:solidFill>
              <a:prstClr val="black"/>
            </a:solidFill>
          </a:ln>
        </p:spPr>
        <p:txBody>
          <a:bodyPr/>
          <a:lstStyle/>
          <a:p>
            <a:endParaRPr lang="en-US" dirty="0"/>
          </a:p>
        </p:txBody>
      </p:sp>
      <p:sp>
        <p:nvSpPr>
          <p:cNvPr id="3" name="Notes Placeholder 2">
            <a:extLst>
              <a:ext uri="{FF2B5EF4-FFF2-40B4-BE49-F238E27FC236}">
                <a16:creationId xmlns:a16="http://schemas.microsoft.com/office/drawing/2014/main" id="{D1E89167-C37E-98A8-57AA-C8596E2797AA}"/>
              </a:ext>
            </a:extLst>
          </p:cNvPr>
          <p:cNvSpPr>
            <a:spLocks noGrp="1"/>
          </p:cNvSpPr>
          <p:nvPr>
            <p:ph type="body" idx="1"/>
          </p:nvPr>
        </p:nvSpPr>
        <p:spPr>
          <a:xfrm>
            <a:off x="1051560" y="8947785"/>
            <a:ext cx="8412480" cy="7320915"/>
          </a:xfrm>
          <a:prstGeom prst="rect">
            <a:avLst/>
          </a:prstGeom>
        </p:spPr>
        <p:txBody>
          <a:bodyPr/>
          <a:lstStyle/>
          <a:p>
            <a:endParaRPr lang="en-US" dirty="0"/>
          </a:p>
        </p:txBody>
      </p:sp>
    </p:spTree>
    <p:extLst>
      <p:ext uri="{BB962C8B-B14F-4D97-AF65-F5344CB8AC3E}">
        <p14:creationId xmlns:p14="http://schemas.microsoft.com/office/powerpoint/2010/main" val="1517334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324100"/>
            <a:ext cx="11156950" cy="6275388"/>
          </a:xfrm>
          <a:prstGeom prst="rect">
            <a:avLst/>
          </a:prstGeom>
          <a:noFill/>
          <a:ln w="12700">
            <a:solidFill>
              <a:prstClr val="black"/>
            </a:solidFill>
          </a:ln>
        </p:spPr>
        <p:txBody>
          <a:bodyPr/>
          <a:lstStyle/>
          <a:p>
            <a:endParaRPr lang="en-GB" dirty="0"/>
          </a:p>
        </p:txBody>
      </p:sp>
      <p:sp>
        <p:nvSpPr>
          <p:cNvPr id="3" name="Notes Placeholder 2"/>
          <p:cNvSpPr>
            <a:spLocks noGrp="1"/>
          </p:cNvSpPr>
          <p:nvPr>
            <p:ph type="body" idx="1"/>
          </p:nvPr>
        </p:nvSpPr>
        <p:spPr>
          <a:xfrm>
            <a:off x="1051560" y="8947785"/>
            <a:ext cx="8412480" cy="7320915"/>
          </a:xfrm>
          <a:prstGeom prst="rect">
            <a:avLst/>
          </a:prstGeom>
        </p:spPr>
        <p:txBody>
          <a:bodyPr/>
          <a:lstStyle/>
          <a:p>
            <a:endParaRPr lang="en-US" dirty="0"/>
          </a:p>
        </p:txBody>
      </p:sp>
    </p:spTree>
    <p:extLst>
      <p:ext uri="{BB962C8B-B14F-4D97-AF65-F5344CB8AC3E}">
        <p14:creationId xmlns:p14="http://schemas.microsoft.com/office/powerpoint/2010/main" val="1117057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2324100"/>
            <a:ext cx="11156950" cy="6275388"/>
          </a:xfrm>
          <a:prstGeom prst="rect">
            <a:avLst/>
          </a:prstGeom>
          <a:noFill/>
          <a:ln w="12700">
            <a:solidFill>
              <a:prstClr val="black"/>
            </a:solidFill>
          </a:ln>
        </p:spPr>
        <p:txBody>
          <a:bodyPr/>
          <a:lstStyle/>
          <a:p>
            <a:endParaRPr lang="en-GB" dirty="0"/>
          </a:p>
        </p:txBody>
      </p:sp>
      <p:sp>
        <p:nvSpPr>
          <p:cNvPr id="3" name="Notes Placeholder 2"/>
          <p:cNvSpPr>
            <a:spLocks noGrp="1"/>
          </p:cNvSpPr>
          <p:nvPr>
            <p:ph type="body" idx="1"/>
          </p:nvPr>
        </p:nvSpPr>
        <p:spPr>
          <a:xfrm>
            <a:off x="1051560" y="8947785"/>
            <a:ext cx="8412480" cy="7320915"/>
          </a:xfrm>
          <a:prstGeom prst="rect">
            <a:avLst/>
          </a:prstGeom>
        </p:spPr>
        <p:txBody>
          <a:bodyPr/>
          <a:lstStyle/>
          <a:p>
            <a:endParaRPr lang="en-US" dirty="0"/>
          </a:p>
        </p:txBody>
      </p:sp>
    </p:spTree>
    <p:extLst>
      <p:ext uri="{BB962C8B-B14F-4D97-AF65-F5344CB8AC3E}">
        <p14:creationId xmlns:p14="http://schemas.microsoft.com/office/powerpoint/2010/main" val="3503994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6">
          <a:extLst>
            <a:ext uri="{FF2B5EF4-FFF2-40B4-BE49-F238E27FC236}">
              <a16:creationId xmlns:a16="http://schemas.microsoft.com/office/drawing/2014/main" id="{B9065348-9CBC-3DED-BB8F-4E7DCC5A38C0}"/>
            </a:ext>
          </a:extLst>
        </p:cNvPr>
        <p:cNvGrpSpPr/>
        <p:nvPr/>
      </p:nvGrpSpPr>
      <p:grpSpPr>
        <a:xfrm>
          <a:off x="0" y="0"/>
          <a:ext cx="0" cy="0"/>
          <a:chOff x="0" y="0"/>
          <a:chExt cx="0" cy="0"/>
        </a:xfrm>
      </p:grpSpPr>
      <p:sp>
        <p:nvSpPr>
          <p:cNvPr id="2767" name="Google Shape;2767;p66:notes">
            <a:extLst>
              <a:ext uri="{FF2B5EF4-FFF2-40B4-BE49-F238E27FC236}">
                <a16:creationId xmlns:a16="http://schemas.microsoft.com/office/drawing/2014/main" id="{897485A0-B3F1-8F37-0DD0-24BE3C7D3B0E}"/>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768" name="Google Shape;2768;p66:notes">
            <a:extLst>
              <a:ext uri="{FF2B5EF4-FFF2-40B4-BE49-F238E27FC236}">
                <a16:creationId xmlns:a16="http://schemas.microsoft.com/office/drawing/2014/main" id="{39094D94-9D5A-DEAA-214D-84167FA99879}"/>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endParaRPr dirty="0"/>
          </a:p>
        </p:txBody>
      </p:sp>
      <p:sp>
        <p:nvSpPr>
          <p:cNvPr id="2769" name="Google Shape;2769;p66:notes">
            <a:extLst>
              <a:ext uri="{FF2B5EF4-FFF2-40B4-BE49-F238E27FC236}">
                <a16:creationId xmlns:a16="http://schemas.microsoft.com/office/drawing/2014/main" id="{250F754A-E459-ED12-49AB-578E4AFA18E5}"/>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defRPr/>
            </a:pPr>
            <a:fld id="{00000000-1234-1234-1234-123412341234}" type="slidenum">
              <a:rPr lang="en-US">
                <a:solidFill>
                  <a:prstClr val="black"/>
                </a:solidFill>
                <a:latin typeface="Calibri" panose="020F0502020204030204"/>
              </a:rPr>
              <a:pPr defTabSz="931774">
                <a:defRPr/>
              </a:pPr>
              <a:t>44</a:t>
            </a:fld>
            <a:endParaRPr dirty="0">
              <a:solidFill>
                <a:prstClr val="black"/>
              </a:solidFill>
              <a:latin typeface="Calibri" panose="020F0502020204030204"/>
            </a:endParaRPr>
          </a:p>
        </p:txBody>
      </p:sp>
    </p:spTree>
    <p:extLst>
      <p:ext uri="{BB962C8B-B14F-4D97-AF65-F5344CB8AC3E}">
        <p14:creationId xmlns:p14="http://schemas.microsoft.com/office/powerpoint/2010/main" val="2243049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6">
          <a:extLst>
            <a:ext uri="{FF2B5EF4-FFF2-40B4-BE49-F238E27FC236}">
              <a16:creationId xmlns:a16="http://schemas.microsoft.com/office/drawing/2014/main" id="{C5506FDD-19A2-235D-DBEA-BE63A69A2E18}"/>
            </a:ext>
          </a:extLst>
        </p:cNvPr>
        <p:cNvGrpSpPr/>
        <p:nvPr/>
      </p:nvGrpSpPr>
      <p:grpSpPr>
        <a:xfrm>
          <a:off x="0" y="0"/>
          <a:ext cx="0" cy="0"/>
          <a:chOff x="0" y="0"/>
          <a:chExt cx="0" cy="0"/>
        </a:xfrm>
      </p:grpSpPr>
      <p:sp>
        <p:nvSpPr>
          <p:cNvPr id="2767" name="Google Shape;2767;p66:notes">
            <a:extLst>
              <a:ext uri="{FF2B5EF4-FFF2-40B4-BE49-F238E27FC236}">
                <a16:creationId xmlns:a16="http://schemas.microsoft.com/office/drawing/2014/main" id="{CCFD067B-15C1-68B1-D521-45FE1844AB9F}"/>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768" name="Google Shape;2768;p66:notes">
            <a:extLst>
              <a:ext uri="{FF2B5EF4-FFF2-40B4-BE49-F238E27FC236}">
                <a16:creationId xmlns:a16="http://schemas.microsoft.com/office/drawing/2014/main" id="{3056BFF8-1BBA-C7B7-56C2-3DBA08C5FADF}"/>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endParaRPr dirty="0"/>
          </a:p>
        </p:txBody>
      </p:sp>
      <p:sp>
        <p:nvSpPr>
          <p:cNvPr id="2769" name="Google Shape;2769;p66:notes">
            <a:extLst>
              <a:ext uri="{FF2B5EF4-FFF2-40B4-BE49-F238E27FC236}">
                <a16:creationId xmlns:a16="http://schemas.microsoft.com/office/drawing/2014/main" id="{1B3BB7CD-146C-7DB3-845C-FF80207B08EA}"/>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defRPr/>
            </a:pPr>
            <a:fld id="{00000000-1234-1234-1234-123412341234}" type="slidenum">
              <a:rPr lang="en-US">
                <a:solidFill>
                  <a:prstClr val="black"/>
                </a:solidFill>
                <a:latin typeface="Calibri" panose="020F0502020204030204"/>
              </a:rPr>
              <a:pPr defTabSz="931774">
                <a:defRPr/>
              </a:pPr>
              <a:t>45</a:t>
            </a:fld>
            <a:endParaRPr dirty="0">
              <a:solidFill>
                <a:prstClr val="black"/>
              </a:solidFill>
              <a:latin typeface="Calibri" panose="020F0502020204030204"/>
            </a:endParaRPr>
          </a:p>
        </p:txBody>
      </p:sp>
    </p:spTree>
    <p:extLst>
      <p:ext uri="{BB962C8B-B14F-4D97-AF65-F5344CB8AC3E}">
        <p14:creationId xmlns:p14="http://schemas.microsoft.com/office/powerpoint/2010/main" val="3797692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CD314-67C1-D016-9CBD-058597664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83D56-77C3-F56C-CCCA-D6BDA8185CE4}"/>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1CF006BC-D28E-F02C-1BC7-E42758926DA1}"/>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686296DC-C31A-E3C4-7A7B-CF21743BF951}"/>
              </a:ext>
            </a:extLst>
          </p:cNvPr>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a:extLst>
              <a:ext uri="{FF2B5EF4-FFF2-40B4-BE49-F238E27FC236}">
                <a16:creationId xmlns:a16="http://schemas.microsoft.com/office/drawing/2014/main" id="{9CD79490-8656-C698-9C9D-AF55A6EEA0D4}"/>
              </a:ext>
            </a:extLst>
          </p:cNvPr>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46</a:t>
            </a:fld>
            <a:endParaRPr lang="fr-FR" dirty="0">
              <a:solidFill>
                <a:prstClr val="black"/>
              </a:solidFill>
              <a:latin typeface="Calibri"/>
            </a:endParaRPr>
          </a:p>
        </p:txBody>
      </p:sp>
    </p:spTree>
    <p:extLst>
      <p:ext uri="{BB962C8B-B14F-4D97-AF65-F5344CB8AC3E}">
        <p14:creationId xmlns:p14="http://schemas.microsoft.com/office/powerpoint/2010/main" val="67359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9F950-7E82-62AB-DED4-D59BB8B87C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0CD5F-F409-FE81-E6C8-5BC8092D6BB0}"/>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B8640306-73AD-0581-0D57-1F130E7EFD3F}"/>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C9CD1ABB-F316-E956-8076-44AA59A668A3}"/>
              </a:ext>
            </a:extLst>
          </p:cNvPr>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a:extLst>
              <a:ext uri="{FF2B5EF4-FFF2-40B4-BE49-F238E27FC236}">
                <a16:creationId xmlns:a16="http://schemas.microsoft.com/office/drawing/2014/main" id="{D5ABDE0A-A323-2477-8459-30F5865AA2A7}"/>
              </a:ext>
            </a:extLst>
          </p:cNvPr>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47</a:t>
            </a:fld>
            <a:endParaRPr lang="fr-FR" dirty="0">
              <a:solidFill>
                <a:prstClr val="black"/>
              </a:solidFill>
              <a:latin typeface="Calibri"/>
            </a:endParaRPr>
          </a:p>
        </p:txBody>
      </p:sp>
    </p:spTree>
    <p:extLst>
      <p:ext uri="{BB962C8B-B14F-4D97-AF65-F5344CB8AC3E}">
        <p14:creationId xmlns:p14="http://schemas.microsoft.com/office/powerpoint/2010/main" val="2745386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D7DC3-12FA-0B9C-27B7-35B5C8B06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AB14B-B37E-6082-E501-1937E7E79EB9}"/>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B8749546-DA74-79C7-7016-81E93794AE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93DC9A-C2D8-2D2B-3B61-231FA362CEC1}"/>
              </a:ext>
            </a:extLst>
          </p:cNvPr>
          <p:cNvSpPr>
            <a:spLocks noGrp="1"/>
          </p:cNvSpPr>
          <p:nvPr>
            <p:ph type="sldNum" sz="quarter" idx="5"/>
          </p:nvPr>
        </p:nvSpPr>
        <p:spPr/>
        <p:txBody>
          <a:bodyPr/>
          <a:lstStyle/>
          <a:p>
            <a:pPr defTabSz="465887">
              <a:defRPr/>
            </a:pPr>
            <a:fld id="{FF2EF1ED-33D8-4194-BAF8-E6BC5B51ED0B}" type="slidenum">
              <a:rPr lang="en-US">
                <a:solidFill>
                  <a:prstClr val="black"/>
                </a:solidFill>
                <a:latin typeface="Arial" panose="020B0604020202020204" pitchFamily="34" charset="0"/>
              </a:rPr>
              <a:pPr defTabSz="465887">
                <a:defRPr/>
              </a:pPr>
              <a:t>49</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521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66" indent="-291179">
              <a:defRPr sz="2400">
                <a:solidFill>
                  <a:schemeClr val="tx1"/>
                </a:solidFill>
                <a:latin typeface="Calibri" panose="020F0502020204030204" pitchFamily="34" charset="0"/>
                <a:ea typeface="MS PGothic" panose="020B0600070205080204" pitchFamily="34" charset="-128"/>
              </a:defRPr>
            </a:lvl2pPr>
            <a:lvl3pPr marL="1164717" indent="-232943">
              <a:defRPr sz="2400">
                <a:solidFill>
                  <a:schemeClr val="tx1"/>
                </a:solidFill>
                <a:latin typeface="Calibri" panose="020F0502020204030204" pitchFamily="34" charset="0"/>
                <a:ea typeface="MS PGothic" panose="020B0600070205080204" pitchFamily="34" charset="-128"/>
              </a:defRPr>
            </a:lvl3pPr>
            <a:lvl4pPr marL="1630604" indent="-232943">
              <a:defRPr sz="2400">
                <a:solidFill>
                  <a:schemeClr val="tx1"/>
                </a:solidFill>
                <a:latin typeface="Calibri" panose="020F0502020204030204" pitchFamily="34" charset="0"/>
                <a:ea typeface="MS PGothic" panose="020B0600070205080204" pitchFamily="34" charset="-128"/>
              </a:defRPr>
            </a:lvl4pPr>
            <a:lvl5pPr marL="2096491" indent="-232943">
              <a:defRPr sz="2400">
                <a:solidFill>
                  <a:schemeClr val="tx1"/>
                </a:solidFill>
                <a:latin typeface="Calibri" panose="020F0502020204030204" pitchFamily="3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66" indent="-291179">
              <a:defRPr sz="2400">
                <a:solidFill>
                  <a:schemeClr val="tx1"/>
                </a:solidFill>
                <a:latin typeface="Calibri" panose="020F0502020204030204" pitchFamily="34" charset="0"/>
                <a:ea typeface="MS PGothic" panose="020B0600070205080204" pitchFamily="34" charset="-128"/>
              </a:defRPr>
            </a:lvl2pPr>
            <a:lvl3pPr marL="1164717" indent="-232943">
              <a:defRPr sz="2400">
                <a:solidFill>
                  <a:schemeClr val="tx1"/>
                </a:solidFill>
                <a:latin typeface="Calibri" panose="020F0502020204030204" pitchFamily="34" charset="0"/>
                <a:ea typeface="MS PGothic" panose="020B0600070205080204" pitchFamily="34" charset="-128"/>
              </a:defRPr>
            </a:lvl3pPr>
            <a:lvl4pPr marL="1630604" indent="-232943">
              <a:defRPr sz="2400">
                <a:solidFill>
                  <a:schemeClr val="tx1"/>
                </a:solidFill>
                <a:latin typeface="Calibri" panose="020F0502020204030204" pitchFamily="34" charset="0"/>
                <a:ea typeface="MS PGothic" panose="020B0600070205080204" pitchFamily="34" charset="-128"/>
              </a:defRPr>
            </a:lvl4pPr>
            <a:lvl5pPr marL="2096491" indent="-232943">
              <a:defRPr sz="2400">
                <a:solidFill>
                  <a:schemeClr val="tx1"/>
                </a:solidFill>
                <a:latin typeface="Calibri" panose="020F0502020204030204" pitchFamily="3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53</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137977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8675" name="2 Marcador de nota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a:p>
        </p:txBody>
      </p:sp>
      <p:sp>
        <p:nvSpPr>
          <p:cNvPr id="28676"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defTabSz="931774">
              <a:defRPr/>
            </a:pPr>
            <a:fld id="{4A06CB82-67A6-450B-A41D-2B85A664021A}" type="slidenum">
              <a:rPr lang="es-ES" altLang="es-ES">
                <a:solidFill>
                  <a:srgbClr val="000000"/>
                </a:solidFill>
              </a:rPr>
              <a:pPr defTabSz="931774">
                <a:defRPr/>
              </a:pPr>
              <a:t>8</a:t>
            </a:fld>
            <a:endParaRPr lang="es-ES" altLang="es-ES" dirty="0">
              <a:solidFill>
                <a:srgbClr val="000000"/>
              </a:solidFill>
            </a:endParaRPr>
          </a:p>
        </p:txBody>
      </p:sp>
    </p:spTree>
    <p:extLst>
      <p:ext uri="{BB962C8B-B14F-4D97-AF65-F5344CB8AC3E}">
        <p14:creationId xmlns:p14="http://schemas.microsoft.com/office/powerpoint/2010/main" val="196359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82550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C9DE3165-8207-3948-CE50-D1D0889B69CB}"/>
            </a:ext>
          </a:extLst>
        </p:cNvPr>
        <p:cNvGrpSpPr/>
        <p:nvPr/>
      </p:nvGrpSpPr>
      <p:grpSpPr>
        <a:xfrm>
          <a:off x="0" y="0"/>
          <a:ext cx="0" cy="0"/>
          <a:chOff x="0" y="0"/>
          <a:chExt cx="0" cy="0"/>
        </a:xfrm>
      </p:grpSpPr>
      <p:sp>
        <p:nvSpPr>
          <p:cNvPr id="558" name="Google Shape;558;p12:notes">
            <a:extLst>
              <a:ext uri="{FF2B5EF4-FFF2-40B4-BE49-F238E27FC236}">
                <a16:creationId xmlns:a16="http://schemas.microsoft.com/office/drawing/2014/main" id="{BFE97CEF-62EC-E71E-3FD7-AC1AB4E40FF0}"/>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559" name="Google Shape;559;p12:notes">
            <a:extLst>
              <a:ext uri="{FF2B5EF4-FFF2-40B4-BE49-F238E27FC236}">
                <a16:creationId xmlns:a16="http://schemas.microsoft.com/office/drawing/2014/main" id="{8A4060E3-BB59-73B3-8C93-E0892CB069D8}"/>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endParaRPr dirty="0"/>
          </a:p>
        </p:txBody>
      </p:sp>
      <p:sp>
        <p:nvSpPr>
          <p:cNvPr id="560" name="Google Shape;560;p12:notes">
            <a:extLst>
              <a:ext uri="{FF2B5EF4-FFF2-40B4-BE49-F238E27FC236}">
                <a16:creationId xmlns:a16="http://schemas.microsoft.com/office/drawing/2014/main" id="{4C65565D-3009-D8AD-8193-1933955196BA}"/>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defRPr/>
            </a:pPr>
            <a:fld id="{00000000-1234-1234-1234-123412341234}" type="slidenum">
              <a:rPr lang="en-US">
                <a:solidFill>
                  <a:prstClr val="black"/>
                </a:solidFill>
                <a:latin typeface="Calibri" panose="020F0502020204030204"/>
              </a:rPr>
              <a:pPr defTabSz="931774">
                <a:defRPr/>
              </a:pPr>
              <a:t>10</a:t>
            </a:fld>
            <a:endParaRPr dirty="0">
              <a:solidFill>
                <a:prstClr val="black"/>
              </a:solidFill>
              <a:latin typeface="Calibri" panose="020F0502020204030204"/>
            </a:endParaRPr>
          </a:p>
        </p:txBody>
      </p:sp>
    </p:spTree>
    <p:extLst>
      <p:ext uri="{BB962C8B-B14F-4D97-AF65-F5344CB8AC3E}">
        <p14:creationId xmlns:p14="http://schemas.microsoft.com/office/powerpoint/2010/main" val="3640535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16</a:t>
            </a:fld>
            <a:endParaRPr lang="fr-FR" dirty="0"/>
          </a:p>
        </p:txBody>
      </p:sp>
    </p:spTree>
    <p:extLst>
      <p:ext uri="{BB962C8B-B14F-4D97-AF65-F5344CB8AC3E}">
        <p14:creationId xmlns:p14="http://schemas.microsoft.com/office/powerpoint/2010/main" val="2290259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22</a:t>
            </a:fld>
            <a:endParaRPr lang="fr-FR" dirty="0"/>
          </a:p>
        </p:txBody>
      </p:sp>
    </p:spTree>
    <p:extLst>
      <p:ext uri="{BB962C8B-B14F-4D97-AF65-F5344CB8AC3E}">
        <p14:creationId xmlns:p14="http://schemas.microsoft.com/office/powerpoint/2010/main" val="3743466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7">
          <a:extLst>
            <a:ext uri="{FF2B5EF4-FFF2-40B4-BE49-F238E27FC236}">
              <a16:creationId xmlns:a16="http://schemas.microsoft.com/office/drawing/2014/main" id="{9E8B3338-023A-8290-DF25-061192CCF6CB}"/>
            </a:ext>
          </a:extLst>
        </p:cNvPr>
        <p:cNvGrpSpPr/>
        <p:nvPr/>
      </p:nvGrpSpPr>
      <p:grpSpPr>
        <a:xfrm>
          <a:off x="0" y="0"/>
          <a:ext cx="0" cy="0"/>
          <a:chOff x="0" y="0"/>
          <a:chExt cx="0" cy="0"/>
        </a:xfrm>
      </p:grpSpPr>
      <p:sp>
        <p:nvSpPr>
          <p:cNvPr id="2098" name="Google Shape;2098;p44:notes">
            <a:extLst>
              <a:ext uri="{FF2B5EF4-FFF2-40B4-BE49-F238E27FC236}">
                <a16:creationId xmlns:a16="http://schemas.microsoft.com/office/drawing/2014/main" id="{F70D61EF-4946-84EB-2599-E29F7AF87857}"/>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2099" name="Google Shape;2099;p44:notes">
            <a:extLst>
              <a:ext uri="{FF2B5EF4-FFF2-40B4-BE49-F238E27FC236}">
                <a16:creationId xmlns:a16="http://schemas.microsoft.com/office/drawing/2014/main" id="{C7ECE57C-5836-DB25-6D5D-13729081BA75}"/>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endParaRPr dirty="0"/>
          </a:p>
        </p:txBody>
      </p:sp>
      <p:sp>
        <p:nvSpPr>
          <p:cNvPr id="2100" name="Google Shape;2100;p44:notes">
            <a:extLst>
              <a:ext uri="{FF2B5EF4-FFF2-40B4-BE49-F238E27FC236}">
                <a16:creationId xmlns:a16="http://schemas.microsoft.com/office/drawing/2014/main" id="{C026F35E-8571-118C-FC98-D8DEFC5F1F44}"/>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defRPr/>
            </a:pPr>
            <a:fld id="{00000000-1234-1234-1234-123412341234}" type="slidenum">
              <a:rPr lang="en-US">
                <a:solidFill>
                  <a:prstClr val="black"/>
                </a:solidFill>
                <a:latin typeface="Calibri" panose="020F0502020204030204"/>
              </a:rPr>
              <a:pPr defTabSz="931774">
                <a:defRPr/>
              </a:pPr>
              <a:t>23</a:t>
            </a:fld>
            <a:endParaRPr dirty="0">
              <a:solidFill>
                <a:prstClr val="black"/>
              </a:solidFill>
              <a:latin typeface="Calibri" panose="020F0502020204030204"/>
            </a:endParaRPr>
          </a:p>
        </p:txBody>
      </p:sp>
    </p:spTree>
    <p:extLst>
      <p:ext uri="{BB962C8B-B14F-4D97-AF65-F5344CB8AC3E}">
        <p14:creationId xmlns:p14="http://schemas.microsoft.com/office/powerpoint/2010/main" val="2158329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33</a:t>
            </a:fld>
            <a:endParaRPr lang="fr-FR" dirty="0">
              <a:solidFill>
                <a:prstClr val="black"/>
              </a:solidFill>
              <a:latin typeface="Calibri"/>
            </a:endParaRPr>
          </a:p>
        </p:txBody>
      </p:sp>
    </p:spTree>
    <p:extLst>
      <p:ext uri="{BB962C8B-B14F-4D97-AF65-F5344CB8AC3E}">
        <p14:creationId xmlns:p14="http://schemas.microsoft.com/office/powerpoint/2010/main" val="42472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youtu.be/-frXH01_UXY" TargetMode="External"/><Relationship Id="rId13" Type="http://schemas.openxmlformats.org/officeDocument/2006/relationships/image" Target="../media/image8.svg"/><Relationship Id="rId18" Type="http://schemas.openxmlformats.org/officeDocument/2006/relationships/image" Target="../media/image12.svg"/><Relationship Id="rId3" Type="http://schemas.openxmlformats.org/officeDocument/2006/relationships/image" Target="../media/image4.svg"/><Relationship Id="rId7" Type="http://schemas.openxmlformats.org/officeDocument/2006/relationships/hyperlink" Target="https://www.linkedin.com/company/99553499/admin/feed/posts/" TargetMode="External"/><Relationship Id="rId12" Type="http://schemas.openxmlformats.org/officeDocument/2006/relationships/hyperlink" Target="https://twitter.com/lung_connect" TargetMode="External"/><Relationship Id="rId17" Type="http://schemas.openxmlformats.org/officeDocument/2006/relationships/image" Target="../media/image11.svg"/><Relationship Id="rId2" Type="http://schemas.openxmlformats.org/officeDocument/2006/relationships/image" Target="../media/image3.svg"/><Relationship Id="rId16" Type="http://schemas.openxmlformats.org/officeDocument/2006/relationships/image" Target="../media/image10.svg"/><Relationship Id="rId20"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twitter.com/BreastCaConnect" TargetMode="External"/><Relationship Id="rId5" Type="http://schemas.openxmlformats.org/officeDocument/2006/relationships/image" Target="../media/image2.png"/><Relationship Id="rId15" Type="http://schemas.openxmlformats.org/officeDocument/2006/relationships/image" Target="../media/image9.svg"/><Relationship Id="rId10" Type="http://schemas.openxmlformats.org/officeDocument/2006/relationships/image" Target="../media/image7.svg"/><Relationship Id="rId19" Type="http://schemas.openxmlformats.org/officeDocument/2006/relationships/image" Target="../media/image13.svg"/><Relationship Id="rId4" Type="http://schemas.openxmlformats.org/officeDocument/2006/relationships/image" Target="../media/image5.svg"/><Relationship Id="rId9" Type="http://schemas.openxmlformats.org/officeDocument/2006/relationships/hyperlink" Target="https://cor2ed.com/" TargetMode="External"/><Relationship Id="rId14" Type="http://schemas.openxmlformats.org/officeDocument/2006/relationships/hyperlink" Target="mailto:info@cor2ed.com"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hyperlink" Target="https://youtu.be/-frXH01_UXY" TargetMode="External"/><Relationship Id="rId13" Type="http://schemas.openxmlformats.org/officeDocument/2006/relationships/image" Target="../media/image9.svg"/><Relationship Id="rId18" Type="http://schemas.openxmlformats.org/officeDocument/2006/relationships/hyperlink" Target="https://twitter.com/lung_connect" TargetMode="External"/><Relationship Id="rId3" Type="http://schemas.openxmlformats.org/officeDocument/2006/relationships/image" Target="../media/image4.svg"/><Relationship Id="rId7" Type="http://schemas.openxmlformats.org/officeDocument/2006/relationships/hyperlink" Target="https://www.linkedin.com/company/99553499/admin/feed/posts/" TargetMode="External"/><Relationship Id="rId12" Type="http://schemas.openxmlformats.org/officeDocument/2006/relationships/hyperlink" Target="mailto:info@cor2ed.com" TargetMode="External"/><Relationship Id="rId17" Type="http://schemas.openxmlformats.org/officeDocument/2006/relationships/hyperlink" Target="https://twitter.com/BreastCaConnect" TargetMode="External"/><Relationship Id="rId2" Type="http://schemas.openxmlformats.org/officeDocument/2006/relationships/image" Target="../media/image3.svg"/><Relationship Id="rId16" Type="http://schemas.openxmlformats.org/officeDocument/2006/relationships/image" Target="../media/image12.svg"/><Relationship Id="rId20"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8.svg"/><Relationship Id="rId5" Type="http://schemas.openxmlformats.org/officeDocument/2006/relationships/image" Target="../media/image2.png"/><Relationship Id="rId15" Type="http://schemas.openxmlformats.org/officeDocument/2006/relationships/image" Target="../media/image11.svg"/><Relationship Id="rId10" Type="http://schemas.openxmlformats.org/officeDocument/2006/relationships/image" Target="../media/image7.svg"/><Relationship Id="rId19" Type="http://schemas.openxmlformats.org/officeDocument/2006/relationships/image" Target="../media/image15.svg"/><Relationship Id="rId4" Type="http://schemas.openxmlformats.org/officeDocument/2006/relationships/image" Target="../media/image5.svg"/><Relationship Id="rId9" Type="http://schemas.openxmlformats.org/officeDocument/2006/relationships/hyperlink" Target="https://cor2ed.com/" TargetMode="External"/><Relationship Id="rId14" Type="http://schemas.openxmlformats.org/officeDocument/2006/relationships/image" Target="../media/image10.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EB658552-F393-1051-B182-BC305D308907}"/>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1EFF97D-6CA9-59BF-280D-993F50E7E46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CBE8A8C8-C57B-49DB-6F19-F92855E5A2D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CB18C4D-E95B-A620-569A-5FB59632D64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ECD59197-D736-926D-E108-C110268367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2343" y="4902641"/>
            <a:ext cx="239704" cy="239704"/>
          </a:xfrm>
          <a:prstGeom prst="rect">
            <a:avLst/>
          </a:prstGeom>
        </p:spPr>
      </p:pic>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5"/>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6"/>
          <a:srcRect r="65695"/>
          <a:stretch/>
        </p:blipFill>
        <p:spPr>
          <a:xfrm>
            <a:off x="300854" y="1562275"/>
            <a:ext cx="3012116" cy="3756787"/>
          </a:xfrm>
          <a:prstGeom prst="rect">
            <a:avLst/>
          </a:prstGeom>
        </p:spPr>
      </p:pic>
      <p:sp>
        <p:nvSpPr>
          <p:cNvPr id="24" name="TextBox 23">
            <a:hlinkClick r:id="rId7"/>
            <a:extLst>
              <a:ext uri="{FF2B5EF4-FFF2-40B4-BE49-F238E27FC236}">
                <a16:creationId xmlns:a16="http://schemas.microsoft.com/office/drawing/2014/main" id="{427872BE-4EBB-BA49-A46A-FC3A5E900913}"/>
              </a:ext>
            </a:extLst>
          </p:cNvPr>
          <p:cNvSpPr txBox="1"/>
          <p:nvPr userDrawn="1"/>
        </p:nvSpPr>
        <p:spPr>
          <a:xfrm>
            <a:off x="787050" y="5497848"/>
            <a:ext cx="3589316"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7"/>
              </a:rPr>
              <a:t>@LUNG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912135"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8"/>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9"/>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9"/>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080281" y="6033094"/>
            <a:ext cx="2540998"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11"/>
              </a:rPr>
              <a:t>@LungConnect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2"/>
            <a:extLst>
              <a:ext uri="{FF2B5EF4-FFF2-40B4-BE49-F238E27FC236}">
                <a16:creationId xmlns:a16="http://schemas.microsoft.com/office/drawing/2014/main" id="{9A0346C0-EC87-3C4C-A17B-08C8B6C59587}"/>
              </a:ext>
            </a:extLst>
          </p:cNvPr>
          <p:cNvSpPr/>
          <p:nvPr userDrawn="1"/>
        </p:nvSpPr>
        <p:spPr>
          <a:xfrm>
            <a:off x="2534497" y="6019602"/>
            <a:ext cx="277313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373697"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4"/>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4"/>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a:extLst>
              <a:ext uri="{96DAC541-7B7A-43D3-8B79-37D633B846F1}">
                <asvg:svgBlip xmlns:asvg="http://schemas.microsoft.com/office/drawing/2016/SVG/main" r:embed="rId15"/>
              </a:ext>
            </a:extLst>
          </a:blip>
          <a:stretch>
            <a:fillRect/>
          </a:stretch>
        </p:blipFill>
        <p:spPr>
          <a:xfrm>
            <a:off x="6004142"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a:extLst>
              <a:ext uri="{96DAC541-7B7A-43D3-8B79-37D633B846F1}">
                <asvg:svgBlip xmlns:asvg="http://schemas.microsoft.com/office/drawing/2016/SVG/main" r:embed="rId16"/>
              </a:ext>
            </a:extLst>
          </a:blip>
          <a:stretch>
            <a:fillRect/>
          </a:stretch>
        </p:blipFill>
        <p:spPr>
          <a:xfrm>
            <a:off x="356397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a:extLst>
              <a:ext uri="{96DAC541-7B7A-43D3-8B79-37D633B846F1}">
                <asvg:svgBlip xmlns:asvg="http://schemas.microsoft.com/office/drawing/2016/SVG/main" r:embed="rId17"/>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3324401" y="1987144"/>
            <a:ext cx="313184" cy="313184"/>
          </a:xfrm>
          <a:prstGeom prst="rect">
            <a:avLst/>
          </a:prstGeom>
        </p:spPr>
      </p:pic>
      <p:sp>
        <p:nvSpPr>
          <p:cNvPr id="103" name="Rectangle 102">
            <a:hlinkClick r:id="rId8"/>
            <a:extLst>
              <a:ext uri="{FF2B5EF4-FFF2-40B4-BE49-F238E27FC236}">
                <a16:creationId xmlns:a16="http://schemas.microsoft.com/office/drawing/2014/main" id="{F9B80F2A-9AF6-7C46-83DC-D13BDFBA94F0}"/>
              </a:ext>
            </a:extLst>
          </p:cNvPr>
          <p:cNvSpPr/>
          <p:nvPr userDrawn="1"/>
        </p:nvSpPr>
        <p:spPr>
          <a:xfrm>
            <a:off x="3503712"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1F9C2E3B-7222-6BD2-E6E7-A68ADEA61192}"/>
              </a:ext>
            </a:extLst>
          </p:cNvPr>
          <p:cNvPicPr>
            <a:picLocks noChangeAspect="1"/>
          </p:cNvPicPr>
          <p:nvPr userDrawn="1"/>
        </p:nvPicPr>
        <p:blipFill>
          <a:blip>
            <a:extLst>
              <a:ext uri="{96DAC541-7B7A-43D3-8B79-37D633B846F1}">
                <asvg:svgBlip xmlns:asvg="http://schemas.microsoft.com/office/drawing/2016/SVG/main" r:embed="rId18"/>
              </a:ext>
            </a:extLst>
          </a:blip>
          <a:stretch>
            <a:fillRect/>
          </a:stretch>
        </p:blipFill>
        <p:spPr>
          <a:xfrm>
            <a:off x="263352" y="4533391"/>
            <a:ext cx="2080353" cy="983841"/>
          </a:xfrm>
          <a:prstGeom prst="rect">
            <a:avLst/>
          </a:prstGeom>
        </p:spPr>
      </p:pic>
      <p:sp>
        <p:nvSpPr>
          <p:cNvPr id="5" name="TextBox 4">
            <a:extLst>
              <a:ext uri="{FF2B5EF4-FFF2-40B4-BE49-F238E27FC236}">
                <a16:creationId xmlns:a16="http://schemas.microsoft.com/office/drawing/2014/main" id="{D2FB7ECA-3BDF-01A1-0E34-DD3CA569A695}"/>
              </a:ext>
            </a:extLst>
          </p:cNvPr>
          <p:cNvSpPr txBox="1"/>
          <p:nvPr userDrawn="1"/>
        </p:nvSpPr>
        <p:spPr>
          <a:xfrm>
            <a:off x="312097" y="4275367"/>
            <a:ext cx="2351584"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2" name="Graphic 1">
            <a:extLst>
              <a:ext uri="{FF2B5EF4-FFF2-40B4-BE49-F238E27FC236}">
                <a16:creationId xmlns:a16="http://schemas.microsoft.com/office/drawing/2014/main" id="{2ECFD1E5-B92D-5A01-1B1B-2611E28C9D56}"/>
              </a:ext>
            </a:extLst>
          </p:cNvPr>
          <p:cNvPicPr>
            <a:picLocks noChangeAspect="1"/>
          </p:cNvPicPr>
          <p:nvPr userDrawn="1"/>
        </p:nvPicPr>
        <p:blipFill>
          <a:blip>
            <a:extLst>
              <a:ext uri="{96DAC541-7B7A-43D3-8B79-37D633B846F1}">
                <asvg:svgBlip xmlns:asvg="http://schemas.microsoft.com/office/drawing/2016/SVG/main" r:embed="rId19"/>
              </a:ext>
            </a:extLst>
          </a:blip>
          <a:stretch>
            <a:fillRect/>
          </a:stretch>
        </p:blipFill>
        <p:spPr>
          <a:xfrm>
            <a:off x="2713819" y="6063063"/>
            <a:ext cx="373380" cy="373380"/>
          </a:xfrm>
          <a:prstGeom prst="rect">
            <a:avLst/>
          </a:prstGeom>
        </p:spPr>
      </p:pic>
      <p:pic>
        <p:nvPicPr>
          <p:cNvPr id="4" name="Picture 3">
            <a:extLst>
              <a:ext uri="{FF2B5EF4-FFF2-40B4-BE49-F238E27FC236}">
                <a16:creationId xmlns:a16="http://schemas.microsoft.com/office/drawing/2014/main" id="{4262928E-C87C-2D99-7736-C56BD69C0CFA}"/>
              </a:ext>
            </a:extLst>
          </p:cNvPr>
          <p:cNvPicPr>
            <a:picLocks noChangeAspect="1"/>
          </p:cNvPicPr>
          <p:nvPr userDrawn="1"/>
        </p:nvPicPr>
        <p:blipFill>
          <a:blip r:embed="rId20"/>
          <a:srcRect/>
          <a:stretch/>
        </p:blipFill>
        <p:spPr>
          <a:xfrm>
            <a:off x="2772534" y="6116000"/>
            <a:ext cx="255950" cy="261496"/>
          </a:xfrm>
          <a:prstGeom prst="rect">
            <a:avLst/>
          </a:prstGeom>
          <a:noFill/>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6A2118EB-86F9-A779-8DB8-0BAF925EB60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1"/>
        <p:cNvGrpSpPr/>
        <p:nvPr/>
      </p:nvGrpSpPr>
      <p:grpSpPr>
        <a:xfrm>
          <a:off x="0" y="0"/>
          <a:ext cx="0" cy="0"/>
          <a:chOff x="0" y="0"/>
          <a:chExt cx="0" cy="0"/>
        </a:xfrm>
      </p:grpSpPr>
      <p:sp>
        <p:nvSpPr>
          <p:cNvPr id="22" name="Google Shape;22;p97"/>
          <p:cNvSpPr txBox="1">
            <a:spLocks noGrp="1"/>
          </p:cNvSpPr>
          <p:nvPr>
            <p:ph type="title"/>
          </p:nvPr>
        </p:nvSpPr>
        <p:spPr>
          <a:xfrm>
            <a:off x="609600" y="112564"/>
            <a:ext cx="10972800" cy="1143000"/>
          </a:xfrm>
          <a:prstGeom prst="rect">
            <a:avLst/>
          </a:prstGeom>
          <a:noFill/>
          <a:ln>
            <a:noFill/>
          </a:ln>
        </p:spPr>
        <p:txBody>
          <a:bodyPr spcFirstLastPara="1" wrap="square" lIns="91425" tIns="45700" rIns="91425" bIns="45700" anchor="t" anchorCtr="0">
            <a:normAutofit/>
          </a:bodyPr>
          <a:lstStyle>
            <a:lvl1pPr lvl="0" algn="ctr">
              <a:spcBef>
                <a:spcPts val="0"/>
              </a:spcBef>
              <a:spcAft>
                <a:spcPts val="0"/>
              </a:spcAft>
              <a:buClr>
                <a:srgbClr val="262626"/>
              </a:buClr>
              <a:buSzPts val="3200"/>
              <a:buFont typeface="Arial Narrow"/>
              <a:buNone/>
              <a:defRPr>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7"/>
          <p:cNvSpPr txBox="1">
            <a:spLocks noGrp="1"/>
          </p:cNvSpPr>
          <p:nvPr>
            <p:ph type="body" idx="1"/>
          </p:nvPr>
        </p:nvSpPr>
        <p:spPr>
          <a:xfrm>
            <a:off x="609600" y="1364343"/>
            <a:ext cx="10972800" cy="4761821"/>
          </a:xfrm>
          <a:prstGeom prst="rect">
            <a:avLst/>
          </a:prstGeom>
          <a:noFill/>
          <a:ln>
            <a:noFill/>
          </a:ln>
        </p:spPr>
        <p:txBody>
          <a:bodyPr spcFirstLastPara="1" wrap="square" lIns="91425" tIns="45700" rIns="91425" bIns="45700" anchor="t" anchorCtr="0">
            <a:normAutofit/>
          </a:bodyPr>
          <a:lstStyle>
            <a:lvl1pPr marL="457200" lvl="0" indent="-406400" algn="l">
              <a:spcBef>
                <a:spcPts val="1600"/>
              </a:spcBef>
              <a:spcAft>
                <a:spcPts val="0"/>
              </a:spcAft>
              <a:buSzPts val="2800"/>
              <a:buChar char="•"/>
              <a:defRPr>
                <a:solidFill>
                  <a:srgbClr val="3F3F3F"/>
                </a:solidFill>
              </a:defRPr>
            </a:lvl1pPr>
            <a:lvl2pPr marL="914400" lvl="1" indent="-381000" algn="l">
              <a:spcBef>
                <a:spcPts val="800"/>
              </a:spcBef>
              <a:spcAft>
                <a:spcPts val="0"/>
              </a:spcAft>
              <a:buSzPts val="2400"/>
              <a:buChar char="–"/>
              <a:defRPr>
                <a:solidFill>
                  <a:srgbClr val="3F3F3F"/>
                </a:solidFill>
              </a:defRPr>
            </a:lvl2pPr>
            <a:lvl3pPr marL="1371600" lvl="2" indent="-381000" algn="l">
              <a:spcBef>
                <a:spcPts val="800"/>
              </a:spcBef>
              <a:spcAft>
                <a:spcPts val="0"/>
              </a:spcAft>
              <a:buSzPts val="2400"/>
              <a:buChar char="•"/>
              <a:defRPr>
                <a:solidFill>
                  <a:srgbClr val="3F3F3F"/>
                </a:solidFill>
              </a:defRPr>
            </a:lvl3pPr>
            <a:lvl4pPr marL="1828800" lvl="3" indent="-355600" algn="l">
              <a:spcBef>
                <a:spcPts val="800"/>
              </a:spcBef>
              <a:spcAft>
                <a:spcPts val="0"/>
              </a:spcAft>
              <a:buSzPts val="2000"/>
              <a:buChar char="–"/>
              <a:defRPr>
                <a:solidFill>
                  <a:srgbClr val="3F3F3F"/>
                </a:solidFill>
              </a:defRPr>
            </a:lvl4pPr>
            <a:lvl5pPr marL="2286000" lvl="4" indent="-355600" algn="l">
              <a:spcBef>
                <a:spcPts val="800"/>
              </a:spcBef>
              <a:spcAft>
                <a:spcPts val="0"/>
              </a:spcAft>
              <a:buSzPts val="2000"/>
              <a:buChar char="»"/>
              <a:defRPr>
                <a:solidFill>
                  <a:srgbClr val="3F3F3F"/>
                </a:solidFill>
              </a:defRPr>
            </a:lvl5pPr>
            <a:lvl6pPr marL="2743200" lvl="5" indent="-342900" algn="l">
              <a:spcBef>
                <a:spcPts val="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97"/>
          <p:cNvSpPr txBox="1">
            <a:spLocks noGrp="1"/>
          </p:cNvSpPr>
          <p:nvPr>
            <p:ph type="body" idx="2"/>
          </p:nvPr>
        </p:nvSpPr>
        <p:spPr>
          <a:xfrm>
            <a:off x="0" y="6516933"/>
            <a:ext cx="11006667" cy="218016"/>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SzPts val="800"/>
              <a:buNone/>
              <a:defRPr sz="800">
                <a:solidFill>
                  <a:srgbClr val="A5A5A5"/>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57837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BU Content Only w reference">
    <p:spTree>
      <p:nvGrpSpPr>
        <p:cNvPr id="1" name=""/>
        <p:cNvGrpSpPr/>
        <p:nvPr/>
      </p:nvGrpSpPr>
      <p:grpSpPr>
        <a:xfrm>
          <a:off x="0" y="0"/>
          <a:ext cx="0" cy="0"/>
          <a:chOff x="0" y="0"/>
          <a:chExt cx="0" cy="0"/>
        </a:xfrm>
      </p:grpSpPr>
      <p:sp>
        <p:nvSpPr>
          <p:cNvPr id="6" name="Content Placeholder 4"/>
          <p:cNvSpPr>
            <a:spLocks noGrp="1"/>
          </p:cNvSpPr>
          <p:nvPr>
            <p:ph sz="quarter" idx="11" hasCustomPrompt="1"/>
          </p:nvPr>
        </p:nvSpPr>
        <p:spPr>
          <a:xfrm>
            <a:off x="719668" y="1274618"/>
            <a:ext cx="10752667" cy="5065222"/>
          </a:xfrm>
          <a:prstGeom prst="rect">
            <a:avLst/>
          </a:prstGeom>
        </p:spPr>
        <p:txBody>
          <a:bodyPr>
            <a:noAutofit/>
          </a:bodyPr>
          <a:lstStyle>
            <a:lvl1pPr>
              <a:spcBef>
                <a:spcPts val="1200"/>
              </a:spcBef>
              <a:spcAft>
                <a:spcPts val="1200"/>
              </a:spcAft>
              <a:defRPr sz="2400">
                <a:solidFill>
                  <a:schemeClr val="tx2"/>
                </a:solidFill>
              </a:defRPr>
            </a:lvl1pPr>
            <a:lvl2pPr marL="252000" indent="-252000">
              <a:buClr>
                <a:schemeClr val="accent2">
                  <a:lumMod val="75000"/>
                </a:schemeClr>
              </a:buClr>
              <a:defRPr>
                <a:solidFill>
                  <a:schemeClr val="tx2"/>
                </a:solidFill>
              </a:defRPr>
            </a:lvl2pPr>
            <a:lvl3pPr marL="504000" indent="-252000">
              <a:buClr>
                <a:schemeClr val="accent2">
                  <a:lumMod val="75000"/>
                </a:schemeClr>
              </a:buClr>
              <a:defRPr>
                <a:solidFill>
                  <a:schemeClr val="tx2"/>
                </a:solidFill>
              </a:defRPr>
            </a:lvl3pPr>
            <a:lvl4pPr marL="756000" indent="-252000">
              <a:buClr>
                <a:schemeClr val="accent2">
                  <a:lumMod val="75000"/>
                </a:schemeClr>
              </a:buClr>
              <a:defRPr>
                <a:solidFill>
                  <a:schemeClr val="tx2"/>
                </a:solidFill>
              </a:defRPr>
            </a:lvl4pPr>
            <a:lvl5pPr marL="1008000" indent="-252000">
              <a:buClr>
                <a:schemeClr val="accent2">
                  <a:lumMod val="75000"/>
                </a:schemeClr>
              </a:buCl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FB8D4E6-6FDC-D5BE-03FA-75E8AF2F8F59}"/>
              </a:ext>
            </a:extLst>
          </p:cNvPr>
          <p:cNvSpPr>
            <a:spLocks noGrp="1"/>
          </p:cNvSpPr>
          <p:nvPr>
            <p:ph type="title"/>
          </p:nvPr>
        </p:nvSpPr>
        <p:spPr>
          <a:xfrm>
            <a:off x="719668" y="132515"/>
            <a:ext cx="10752667" cy="828675"/>
          </a:xfrm>
          <a:prstGeom prst="rect">
            <a:avLst/>
          </a:prstGeom>
        </p:spPr>
        <p:txBody>
          <a:bodyPr lIns="0" tIns="0" rIns="0" bIns="0" anchor="ctr" anchorCtr="0">
            <a:noAutofit/>
          </a:bodyPr>
          <a:lstStyle>
            <a:lvl1pPr>
              <a:lnSpc>
                <a:spcPct val="90000"/>
              </a:lnSpc>
              <a:defRPr sz="3200" b="1" i="0">
                <a:solidFill>
                  <a:schemeClr val="tx2"/>
                </a:solidFill>
                <a:latin typeface="+mj-lt"/>
              </a:defRPr>
            </a:lvl1pPr>
          </a:lstStyle>
          <a:p>
            <a:r>
              <a:rPr lang="en-US" dirty="0"/>
              <a:t>Click to edit Master title style</a:t>
            </a:r>
          </a:p>
        </p:txBody>
      </p:sp>
      <p:sp>
        <p:nvSpPr>
          <p:cNvPr id="7" name="Text Placeholder 3">
            <a:extLst>
              <a:ext uri="{FF2B5EF4-FFF2-40B4-BE49-F238E27FC236}">
                <a16:creationId xmlns:a16="http://schemas.microsoft.com/office/drawing/2014/main" id="{24D656BB-1846-7305-4AFA-D50796305215}"/>
              </a:ext>
            </a:extLst>
          </p:cNvPr>
          <p:cNvSpPr>
            <a:spLocks noGrp="1"/>
          </p:cNvSpPr>
          <p:nvPr>
            <p:ph type="body" sz="quarter" idx="14" hasCustomPrompt="1"/>
          </p:nvPr>
        </p:nvSpPr>
        <p:spPr>
          <a:xfrm>
            <a:off x="0" y="6416494"/>
            <a:ext cx="12191999" cy="265176"/>
          </a:xfrm>
          <a:noFill/>
        </p:spPr>
        <p:txBody>
          <a:bodyPr wrap="square" lIns="180000" tIns="36000" rIns="180000" bIns="72000" anchor="b" anchorCtr="0">
            <a:noAutofit/>
          </a:bodyPr>
          <a:lstStyle>
            <a:lvl1pPr>
              <a:lnSpc>
                <a:spcPct val="100000"/>
              </a:lnSpc>
              <a:spcAft>
                <a:spcPts val="0"/>
              </a:spcAft>
              <a:defRPr sz="1000" b="0" i="0">
                <a:solidFill>
                  <a:schemeClr val="tx1">
                    <a:lumMod val="75000"/>
                  </a:schemeClr>
                </a:solidFill>
              </a:defRPr>
            </a:lvl1pPr>
          </a:lstStyle>
          <a:p>
            <a:pPr lvl="0"/>
            <a:r>
              <a:rPr lang="en-US" dirty="0"/>
              <a:t>Reference</a:t>
            </a:r>
          </a:p>
        </p:txBody>
      </p:sp>
    </p:spTree>
    <p:extLst>
      <p:ext uri="{BB962C8B-B14F-4D97-AF65-F5344CB8AC3E}">
        <p14:creationId xmlns:p14="http://schemas.microsoft.com/office/powerpoint/2010/main" val="17987715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EB658552-F393-1051-B182-BC305D308907}"/>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4182560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91855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8662602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8B580B0D-7826-AE6B-F9C8-AF1F152DCCA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1232B30-5216-4407-551C-D594ECF2A48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29042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486A34-92BE-C254-DE20-D575E6A2546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46430131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BED7CCCA-813F-FA65-D2E5-EC4B2D724A1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445B90D-FDAB-D31A-C1BD-601F38431920}"/>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36462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EF9EEA5E-31CC-762A-1C01-FB6893317A5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63967155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A84577D5-D4BE-A7CF-F48E-E05019D4048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a:extLst>
              <a:ext uri="{FF2B5EF4-FFF2-40B4-BE49-F238E27FC236}">
                <a16:creationId xmlns:a16="http://schemas.microsoft.com/office/drawing/2014/main" id="{70E8BE87-1725-F546-34C3-10AAFEAE50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4123972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73FE26C-BE1B-E46B-C4F9-40A97FE8844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799971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1EFF97D-6CA9-59BF-280D-993F50E7E46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416257048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CBE8A8C8-C57B-49DB-6F19-F92855E5A2D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27830739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CB18C4D-E95B-A620-569A-5FB59632D64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2277022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8792789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ECD59197-D736-926D-E108-C110268367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72285059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2343" y="4902641"/>
            <a:ext cx="239704" cy="239704"/>
          </a:xfrm>
          <a:prstGeom prst="rect">
            <a:avLst/>
          </a:prstGeom>
        </p:spPr>
      </p:pic>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5"/>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6"/>
          <a:srcRect r="65695"/>
          <a:stretch/>
        </p:blipFill>
        <p:spPr>
          <a:xfrm>
            <a:off x="300854" y="1562275"/>
            <a:ext cx="3012116" cy="3756787"/>
          </a:xfrm>
          <a:prstGeom prst="rect">
            <a:avLst/>
          </a:prstGeom>
        </p:spPr>
      </p:pic>
      <p:sp>
        <p:nvSpPr>
          <p:cNvPr id="24" name="TextBox 23">
            <a:hlinkClick r:id="rId7"/>
            <a:extLst>
              <a:ext uri="{FF2B5EF4-FFF2-40B4-BE49-F238E27FC236}">
                <a16:creationId xmlns:a16="http://schemas.microsoft.com/office/drawing/2014/main" id="{427872BE-4EBB-BA49-A46A-FC3A5E900913}"/>
              </a:ext>
            </a:extLst>
          </p:cNvPr>
          <p:cNvSpPr txBox="1"/>
          <p:nvPr userDrawn="1"/>
        </p:nvSpPr>
        <p:spPr>
          <a:xfrm>
            <a:off x="787050" y="5497848"/>
            <a:ext cx="3589316"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7"/>
              </a:rPr>
              <a:t>@LUNG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912135"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8"/>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9"/>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9"/>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7989" y="6070903"/>
            <a:ext cx="306593" cy="306593"/>
          </a:xfrm>
          <a:prstGeom prst="rect">
            <a:avLst/>
          </a:prstGeom>
        </p:spPr>
      </p:pic>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373697"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2"/>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2"/>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6004142"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3563974"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a:extLst>
              <a:ext uri="{96DAC541-7B7A-43D3-8B79-37D633B846F1}">
                <asvg:svgBlip xmlns:asvg="http://schemas.microsoft.com/office/drawing/2016/SVG/main" r:embed="rId15"/>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a:off x="3324401" y="1987144"/>
            <a:ext cx="313184" cy="313184"/>
          </a:xfrm>
          <a:prstGeom prst="rect">
            <a:avLst/>
          </a:prstGeom>
        </p:spPr>
      </p:pic>
      <p:sp>
        <p:nvSpPr>
          <p:cNvPr id="103" name="Rectangle 102">
            <a:hlinkClick r:id="rId8"/>
            <a:extLst>
              <a:ext uri="{FF2B5EF4-FFF2-40B4-BE49-F238E27FC236}">
                <a16:creationId xmlns:a16="http://schemas.microsoft.com/office/drawing/2014/main" id="{F9B80F2A-9AF6-7C46-83DC-D13BDFBA94F0}"/>
              </a:ext>
            </a:extLst>
          </p:cNvPr>
          <p:cNvSpPr/>
          <p:nvPr userDrawn="1"/>
        </p:nvSpPr>
        <p:spPr>
          <a:xfrm>
            <a:off x="3503712"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1F9C2E3B-7222-6BD2-E6E7-A68ADEA61192}"/>
              </a:ext>
            </a:extLst>
          </p:cNvPr>
          <p:cNvPicPr>
            <a:picLocks noChangeAspect="1"/>
          </p:cNvPicPr>
          <p:nvPr userDrawn="1"/>
        </p:nvPicPr>
        <p:blipFill>
          <a:blip>
            <a:extLst>
              <a:ext uri="{96DAC541-7B7A-43D3-8B79-37D633B846F1}">
                <asvg:svgBlip xmlns:asvg="http://schemas.microsoft.com/office/drawing/2016/SVG/main" r:embed="rId16"/>
              </a:ext>
            </a:extLst>
          </a:blip>
          <a:stretch>
            <a:fillRect/>
          </a:stretch>
        </p:blipFill>
        <p:spPr>
          <a:xfrm>
            <a:off x="263352" y="4533391"/>
            <a:ext cx="2080353" cy="983841"/>
          </a:xfrm>
          <a:prstGeom prst="rect">
            <a:avLst/>
          </a:prstGeom>
        </p:spPr>
      </p:pic>
      <p:sp>
        <p:nvSpPr>
          <p:cNvPr id="5" name="TextBox 4">
            <a:extLst>
              <a:ext uri="{FF2B5EF4-FFF2-40B4-BE49-F238E27FC236}">
                <a16:creationId xmlns:a16="http://schemas.microsoft.com/office/drawing/2014/main" id="{D2FB7ECA-3BDF-01A1-0E34-DD3CA569A695}"/>
              </a:ext>
            </a:extLst>
          </p:cNvPr>
          <p:cNvSpPr txBox="1"/>
          <p:nvPr userDrawn="1"/>
        </p:nvSpPr>
        <p:spPr>
          <a:xfrm>
            <a:off x="312097" y="4275367"/>
            <a:ext cx="2351584"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2" name="TextBox 1">
            <a:extLst>
              <a:ext uri="{FF2B5EF4-FFF2-40B4-BE49-F238E27FC236}">
                <a16:creationId xmlns:a16="http://schemas.microsoft.com/office/drawing/2014/main" id="{DD823B25-0725-D7B5-40A2-A6C6C2366BA1}"/>
              </a:ext>
            </a:extLst>
          </p:cNvPr>
          <p:cNvSpPr txBox="1"/>
          <p:nvPr userDrawn="1"/>
        </p:nvSpPr>
        <p:spPr>
          <a:xfrm>
            <a:off x="3080281" y="6033094"/>
            <a:ext cx="2540998"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17"/>
              </a:rPr>
              <a:t>@LungConnect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4" name="Rectangle 3">
            <a:hlinkClick r:id="rId18"/>
            <a:extLst>
              <a:ext uri="{FF2B5EF4-FFF2-40B4-BE49-F238E27FC236}">
                <a16:creationId xmlns:a16="http://schemas.microsoft.com/office/drawing/2014/main" id="{2DBBAE75-8671-C9A9-E579-BBFF792C93E2}"/>
              </a:ext>
            </a:extLst>
          </p:cNvPr>
          <p:cNvSpPr/>
          <p:nvPr userDrawn="1"/>
        </p:nvSpPr>
        <p:spPr>
          <a:xfrm>
            <a:off x="2661899" y="6013518"/>
            <a:ext cx="277313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869C2298-A984-0273-0E84-B7391E8ABA8F}"/>
              </a:ext>
            </a:extLst>
          </p:cNvPr>
          <p:cNvPicPr>
            <a:picLocks noChangeAspect="1"/>
          </p:cNvPicPr>
          <p:nvPr userDrawn="1"/>
        </p:nvPicPr>
        <p:blipFill>
          <a:blip>
            <a:extLst>
              <a:ext uri="{96DAC541-7B7A-43D3-8B79-37D633B846F1}">
                <asvg:svgBlip xmlns:asvg="http://schemas.microsoft.com/office/drawing/2016/SVG/main" r:embed="rId19"/>
              </a:ext>
            </a:extLst>
          </a:blip>
          <a:stretch>
            <a:fillRect/>
          </a:stretch>
        </p:blipFill>
        <p:spPr>
          <a:xfrm>
            <a:off x="2722162" y="6035310"/>
            <a:ext cx="373380" cy="373380"/>
          </a:xfrm>
          <a:prstGeom prst="rect">
            <a:avLst/>
          </a:prstGeom>
        </p:spPr>
      </p:pic>
      <p:pic>
        <p:nvPicPr>
          <p:cNvPr id="8" name="Picture 7">
            <a:extLst>
              <a:ext uri="{FF2B5EF4-FFF2-40B4-BE49-F238E27FC236}">
                <a16:creationId xmlns:a16="http://schemas.microsoft.com/office/drawing/2014/main" id="{22488C44-666E-A82B-C0A2-8A70F47FB969}"/>
              </a:ext>
            </a:extLst>
          </p:cNvPr>
          <p:cNvPicPr>
            <a:picLocks noChangeAspect="1"/>
          </p:cNvPicPr>
          <p:nvPr userDrawn="1"/>
        </p:nvPicPr>
        <p:blipFill>
          <a:blip r:embed="rId20"/>
          <a:srcRect/>
          <a:stretch/>
        </p:blipFill>
        <p:spPr>
          <a:xfrm>
            <a:off x="2780877" y="6091252"/>
            <a:ext cx="255950" cy="261496"/>
          </a:xfrm>
          <a:prstGeom prst="rect">
            <a:avLst/>
          </a:prstGeom>
          <a:noFill/>
        </p:spPr>
      </p:pic>
    </p:spTree>
    <p:extLst>
      <p:ext uri="{BB962C8B-B14F-4D97-AF65-F5344CB8AC3E}">
        <p14:creationId xmlns:p14="http://schemas.microsoft.com/office/powerpoint/2010/main" val="2687556473"/>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6A2118EB-86F9-A779-8DB8-0BAF925EB60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1495479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8B580B0D-7826-AE6B-F9C8-AF1F152DCCA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1232B30-5216-4407-551C-D594ECF2A48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486A34-92BE-C254-DE20-D575E6A2546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BED7CCCA-813F-FA65-D2E5-EC4B2D724A1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445B90D-FDAB-D31A-C1BD-601F38431920}"/>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EF9EEA5E-31CC-762A-1C01-FB6893317A5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A84577D5-D4BE-A7CF-F48E-E05019D4048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a:extLst>
              <a:ext uri="{FF2B5EF4-FFF2-40B4-BE49-F238E27FC236}">
                <a16:creationId xmlns:a16="http://schemas.microsoft.com/office/drawing/2014/main" id="{70E8BE87-1725-F546-34C3-10AAFEAE50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9311920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192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73FE26C-BE1B-E46B-C4F9-40A97FE8844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emf"/><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E7F9D50C-DEBF-80BB-D1FB-76D628920997}"/>
              </a:ext>
            </a:extLst>
          </p:cNvPr>
          <p:cNvPicPr>
            <a:picLocks noChangeAspect="1" noChangeArrowheads="1"/>
          </p:cNvPicPr>
          <p:nvPr userDrawn="1"/>
        </p:nvPicPr>
        <p:blipFill>
          <a:blip r:embed="rId19">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Espace réservé du numéro de diapositive 6">
            <a:extLst>
              <a:ext uri="{FF2B5EF4-FFF2-40B4-BE49-F238E27FC236}">
                <a16:creationId xmlns:a16="http://schemas.microsoft.com/office/drawing/2014/main" id="{AB007972-AA7D-E25E-CCAA-A6ABE5AB38F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 id="2147483746" r:id="rId16"/>
    <p:sldLayoutId id="2147483747" r:id="rId17"/>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E7F9D50C-DEBF-80BB-D1FB-76D628920997}"/>
              </a:ext>
            </a:extLst>
          </p:cNvPr>
          <p:cNvPicPr>
            <a:picLocks noChangeAspect="1" noChangeArrowheads="1"/>
          </p:cNvPicPr>
          <p:nvPr userDrawn="1"/>
        </p:nvPicPr>
        <p:blipFill>
          <a:blip r:embed="rId17">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numéro de diapositive 6">
            <a:extLst>
              <a:ext uri="{FF2B5EF4-FFF2-40B4-BE49-F238E27FC236}">
                <a16:creationId xmlns:a16="http://schemas.microsoft.com/office/drawing/2014/main" id="{AB007972-AA7D-E25E-CCAA-A6ABE5AB38F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91052598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hyperlink" Target="https://www.nccn.org/professionals/physician_gls/pdf/nscl.pdf" TargetMode="External"/><Relationship Id="rId1" Type="http://schemas.openxmlformats.org/officeDocument/2006/relationships/slideLayout" Target="../slideLayouts/slideLayout9.xml"/><Relationship Id="rId5" Type="http://schemas.openxmlformats.org/officeDocument/2006/relationships/image" Target="../media/image22.sv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hyperlink" Target="https://www.bayer.com/media/en-us/bayer-receives-breakthrough-therapy-designation-in-the-us-and-china-for-sevabertinib-as-a-first-line-treatment-for-patients-with-her2-mutant-non-small-cell-lung-cancer/" TargetMode="External"/><Relationship Id="rId4" Type="http://schemas.openxmlformats.org/officeDocument/2006/relationships/hyperlink" Target="https://www.nccn.org/professionals/physician_gls/pdf/nscl.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hyperlink" Target="https://www.esmo.org/guidelines/living-guidelines/esmo-living-guideline-oncogene-addicted-metastatic-non-small-cell-lung-cancer/management-of-advanced-and-metastatic-disease/stage-iv-mnsclc-molecular-tests-positive-ntrk-met-ret-her2-kras-g12c-nrg1-c-met/stage-iv-mnsclc-molecular-tests-positive-for-her2" TargetMode="Externa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hyperlink" Target="https://www.nccn.org/professionals/physician_gls/pdf/nscl.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www.boehringer-ingelheim.com/human-health/cancer/lung-cancer/fda-approves-hernexeos-first-line-lung-cancer" TargetMode="External"/><Relationship Id="rId4" Type="http://schemas.openxmlformats.org/officeDocument/2006/relationships/diagramLayout" Target="../diagrams/layout2.xml"/><Relationship Id="rId9" Type="http://schemas.openxmlformats.org/officeDocument/2006/relationships/hyperlink" Target="https://www.bayer.com/media/en-us/bayer-receives-breakthrough-therapy-designation-in-the-us-and-china-for-sevabertinib-as-a-first-line-treatment-for-patients-with-her2-mutant-non-small-cell-lung-canc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30.xml.rels><?xml version="1.0" encoding="UTF-8" standalone="yes"?>
<Relationships xmlns="http://schemas.openxmlformats.org/package/2006/relationships"><Relationship Id="rId2" Type="http://schemas.openxmlformats.org/officeDocument/2006/relationships/hyperlink" Target="https://jitc.bmj.com/content/11/Suppl_1/A787" TargetMode="Externa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1">
          <a:extLst>
            <a:ext uri="{FF2B5EF4-FFF2-40B4-BE49-F238E27FC236}">
              <a16:creationId xmlns:a16="http://schemas.microsoft.com/office/drawing/2014/main" id="{489B60D3-7A90-257E-0580-DCCE98AE6A6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0C74932-06FB-5B6C-3223-8E3D91CDEA75}"/>
              </a:ext>
            </a:extLst>
          </p:cNvPr>
          <p:cNvSpPr>
            <a:spLocks noGrp="1"/>
          </p:cNvSpPr>
          <p:nvPr>
            <p:ph type="title"/>
          </p:nvPr>
        </p:nvSpPr>
        <p:spPr>
          <a:xfrm>
            <a:off x="619201" y="259200"/>
            <a:ext cx="10963199" cy="864000"/>
          </a:xfrm>
        </p:spPr>
        <p:txBody>
          <a:bodyPr anchor="t">
            <a:normAutofit/>
          </a:bodyPr>
          <a:lstStyle/>
          <a:p>
            <a:r>
              <a:rPr lang="en-GB" noProof="0"/>
              <a:t>Clinical Significance of </a:t>
            </a:r>
            <a:r>
              <a:rPr lang="en-GB" i="1" noProof="0"/>
              <a:t>HER2</a:t>
            </a:r>
            <a:r>
              <a:rPr lang="en-GB" noProof="0"/>
              <a:t> Alterations in NSCLC</a:t>
            </a:r>
            <a:endParaRPr lang="en-GB" noProof="0" dirty="0"/>
          </a:p>
        </p:txBody>
      </p:sp>
      <p:sp>
        <p:nvSpPr>
          <p:cNvPr id="4" name="Content Placeholder 3">
            <a:extLst>
              <a:ext uri="{FF2B5EF4-FFF2-40B4-BE49-F238E27FC236}">
                <a16:creationId xmlns:a16="http://schemas.microsoft.com/office/drawing/2014/main" id="{978E9C80-6CF0-A7CB-8ABD-BEA4D3D91000}"/>
              </a:ext>
            </a:extLst>
          </p:cNvPr>
          <p:cNvSpPr>
            <a:spLocks noGrp="1"/>
          </p:cNvSpPr>
          <p:nvPr>
            <p:ph sz="quarter" idx="15"/>
          </p:nvPr>
        </p:nvSpPr>
        <p:spPr>
          <a:xfrm>
            <a:off x="620183" y="6356351"/>
            <a:ext cx="10180339" cy="365125"/>
          </a:xfrm>
        </p:spPr>
        <p:txBody>
          <a:bodyPr anchor="ctr" anchorCtr="0">
            <a:noAutofit/>
          </a:bodyPr>
          <a:lstStyle/>
          <a:p>
            <a:pPr lvl="0">
              <a:lnSpc>
                <a:spcPct val="90000"/>
              </a:lnSpc>
            </a:pPr>
            <a:r>
              <a:rPr lang="en-GB" noProof="0" dirty="0"/>
              <a:t>CT, computed tomography; NSCLC, non-small cell lung cancer; TKI, tyrosine kinase inhibitor</a:t>
            </a:r>
          </a:p>
          <a:p>
            <a:pPr>
              <a:lnSpc>
                <a:spcPct val="90000"/>
              </a:lnSpc>
            </a:pPr>
            <a:r>
              <a:rPr lang="en-GB" noProof="0" dirty="0"/>
              <a:t>1. Lee Y, et al. Mod </a:t>
            </a:r>
            <a:r>
              <a:rPr lang="en-GB" noProof="0" dirty="0" err="1"/>
              <a:t>Pathol</a:t>
            </a:r>
            <a:r>
              <a:rPr lang="en-GB" noProof="0" dirty="0"/>
              <a:t>. 2024;37:100490; 2. Ismail A, et al. Front Oncol. 2025;15:1624124; 3. Ren S, et al. ESMO Open. 2022;7(1):100395</a:t>
            </a:r>
          </a:p>
        </p:txBody>
      </p:sp>
      <p:sp>
        <p:nvSpPr>
          <p:cNvPr id="12" name="Slide Number Placeholder 11">
            <a:extLst>
              <a:ext uri="{FF2B5EF4-FFF2-40B4-BE49-F238E27FC236}">
                <a16:creationId xmlns:a16="http://schemas.microsoft.com/office/drawing/2014/main" id="{4501EC55-E9B3-A35B-53CD-C66053289FAD}"/>
              </a:ext>
            </a:extLst>
          </p:cNvPr>
          <p:cNvSpPr>
            <a:spLocks noGrp="1"/>
          </p:cNvSpPr>
          <p:nvPr>
            <p:ph type="sldNum" sz="quarter" idx="4"/>
          </p:nvPr>
        </p:nvSpPr>
        <p:spPr>
          <a:xfrm>
            <a:off x="10800523" y="6428359"/>
            <a:ext cx="781877" cy="365125"/>
          </a:xfrm>
        </p:spPr>
        <p:txBody>
          <a:bodyPr anchor="ctr">
            <a:normAutofit/>
          </a:bodyPr>
          <a:lstStyle/>
          <a:p>
            <a:pPr>
              <a:spcAft>
                <a:spcPts val="600"/>
              </a:spcAft>
            </a:pPr>
            <a:fld id="{FCE43C0F-8A7B-3A4B-9DB5-B3472E36E833}" type="slidenum">
              <a:rPr lang="en-GB" noProof="0" smtClean="0"/>
              <a:pPr>
                <a:spcAft>
                  <a:spcPts val="600"/>
                </a:spcAft>
              </a:pPr>
              <a:t>10</a:t>
            </a:fld>
            <a:endParaRPr lang="en-GB" noProof="0"/>
          </a:p>
        </p:txBody>
      </p:sp>
      <p:graphicFrame>
        <p:nvGraphicFramePr>
          <p:cNvPr id="3" name="Diagram 2">
            <a:extLst>
              <a:ext uri="{FF2B5EF4-FFF2-40B4-BE49-F238E27FC236}">
                <a16:creationId xmlns:a16="http://schemas.microsoft.com/office/drawing/2014/main" id="{F190896A-8272-315F-A282-9A40059175C2}"/>
              </a:ext>
            </a:extLst>
          </p:cNvPr>
          <p:cNvGraphicFramePr/>
          <p:nvPr>
            <p:extLst>
              <p:ext uri="{D42A27DB-BD31-4B8C-83A1-F6EECF244321}">
                <p14:modId xmlns:p14="http://schemas.microsoft.com/office/powerpoint/2010/main" val="3524247777"/>
              </p:ext>
            </p:extLst>
          </p:nvPr>
        </p:nvGraphicFramePr>
        <p:xfrm>
          <a:off x="620184" y="1425600"/>
          <a:ext cx="10962216" cy="452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415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7232-920E-978D-DE04-98238EFA6A70}"/>
              </a:ext>
            </a:extLst>
          </p:cNvPr>
          <p:cNvSpPr>
            <a:spLocks noGrp="1"/>
          </p:cNvSpPr>
          <p:nvPr>
            <p:ph type="title"/>
          </p:nvPr>
        </p:nvSpPr>
        <p:spPr>
          <a:xfrm>
            <a:off x="619201" y="259200"/>
            <a:ext cx="10963199" cy="864000"/>
          </a:xfrm>
        </p:spPr>
        <p:txBody>
          <a:bodyPr/>
          <a:lstStyle/>
          <a:p>
            <a:r>
              <a:rPr lang="en-GB" noProof="0" dirty="0"/>
              <a:t>Targeting </a:t>
            </a:r>
            <a:r>
              <a:rPr lang="en-GB" i="1" noProof="0" dirty="0"/>
              <a:t>HER2</a:t>
            </a:r>
            <a:r>
              <a:rPr lang="en-GB" noProof="0" dirty="0"/>
              <a:t> in lung cancers: Evolving treatment landscape and drug development strategies</a:t>
            </a:r>
          </a:p>
        </p:txBody>
      </p:sp>
      <p:sp>
        <p:nvSpPr>
          <p:cNvPr id="3" name="Content Placeholder 2">
            <a:extLst>
              <a:ext uri="{FF2B5EF4-FFF2-40B4-BE49-F238E27FC236}">
                <a16:creationId xmlns:a16="http://schemas.microsoft.com/office/drawing/2014/main" id="{2359DC46-BFDE-2D47-55E2-6FACB1972281}"/>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ADC, antibody-drug conjugate; mAb, monoclonal antibody; T-DM1, trastuzumab emtansine; T-DXd, trastuzumab deruxtecan; TKI, tyrosine kinase inhibitor</a:t>
            </a:r>
          </a:p>
          <a:p>
            <a:r>
              <a:rPr lang="en-GB" noProof="0" dirty="0">
                <a:solidFill>
                  <a:schemeClr val="tx2"/>
                </a:solidFill>
              </a:rPr>
              <a:t>Reinhorn D, et al. Cancer. 2025:131 Suppl 1:e35780;  Das D and Newsom-Davis T, personal communication</a:t>
            </a:r>
          </a:p>
        </p:txBody>
      </p:sp>
      <p:sp>
        <p:nvSpPr>
          <p:cNvPr id="5" name="Slide Number Placeholder 4">
            <a:extLst>
              <a:ext uri="{FF2B5EF4-FFF2-40B4-BE49-F238E27FC236}">
                <a16:creationId xmlns:a16="http://schemas.microsoft.com/office/drawing/2014/main" id="{108F37A3-86B9-8AB0-29DB-73A07761A435}"/>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11</a:t>
            </a:fld>
            <a:endParaRPr lang="en-GB" noProof="0" dirty="0"/>
          </a:p>
        </p:txBody>
      </p:sp>
      <p:grpSp>
        <p:nvGrpSpPr>
          <p:cNvPr id="9" name="Group 8">
            <a:extLst>
              <a:ext uri="{FF2B5EF4-FFF2-40B4-BE49-F238E27FC236}">
                <a16:creationId xmlns:a16="http://schemas.microsoft.com/office/drawing/2014/main" id="{E7CE813B-41E7-A74C-BE94-93405D7C6B40}"/>
              </a:ext>
            </a:extLst>
          </p:cNvPr>
          <p:cNvGrpSpPr/>
          <p:nvPr/>
        </p:nvGrpSpPr>
        <p:grpSpPr>
          <a:xfrm>
            <a:off x="2279576" y="1412776"/>
            <a:ext cx="6484416" cy="4752528"/>
            <a:chOff x="551384" y="1412776"/>
            <a:chExt cx="6484416" cy="4752528"/>
          </a:xfrm>
        </p:grpSpPr>
        <p:grpSp>
          <p:nvGrpSpPr>
            <p:cNvPr id="287" name="Group 286">
              <a:extLst>
                <a:ext uri="{FF2B5EF4-FFF2-40B4-BE49-F238E27FC236}">
                  <a16:creationId xmlns:a16="http://schemas.microsoft.com/office/drawing/2014/main" id="{F7365045-0976-3B4C-CCB9-3DFE06204BCB}"/>
                </a:ext>
              </a:extLst>
            </p:cNvPr>
            <p:cNvGrpSpPr/>
            <p:nvPr/>
          </p:nvGrpSpPr>
          <p:grpSpPr>
            <a:xfrm>
              <a:off x="551384" y="2348880"/>
              <a:ext cx="6484416" cy="92695"/>
              <a:chOff x="551384" y="2348880"/>
              <a:chExt cx="6484416" cy="92695"/>
            </a:xfrm>
          </p:grpSpPr>
          <p:sp>
            <p:nvSpPr>
              <p:cNvPr id="283" name="Rectangle 282">
                <a:extLst>
                  <a:ext uri="{FF2B5EF4-FFF2-40B4-BE49-F238E27FC236}">
                    <a16:creationId xmlns:a16="http://schemas.microsoft.com/office/drawing/2014/main" id="{440973A9-1434-57C8-A3F8-D37DFAC49D94}"/>
                  </a:ext>
                </a:extLst>
              </p:cNvPr>
              <p:cNvSpPr/>
              <p:nvPr/>
            </p:nvSpPr>
            <p:spPr>
              <a:xfrm>
                <a:off x="623392" y="2371056"/>
                <a:ext cx="6336704" cy="45719"/>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solidFill>
                    <a:srgbClr val="585854"/>
                  </a:solidFill>
                </a:endParaRPr>
              </a:p>
            </p:txBody>
          </p:sp>
          <p:sp>
            <p:nvSpPr>
              <p:cNvPr id="286" name="Rectangle 285">
                <a:extLst>
                  <a:ext uri="{FF2B5EF4-FFF2-40B4-BE49-F238E27FC236}">
                    <a16:creationId xmlns:a16="http://schemas.microsoft.com/office/drawing/2014/main" id="{8110B922-F5DC-7CA7-313A-E143E1F1C58D}"/>
                  </a:ext>
                </a:extLst>
              </p:cNvPr>
              <p:cNvSpPr/>
              <p:nvPr/>
            </p:nvSpPr>
            <p:spPr>
              <a:xfrm>
                <a:off x="6949009" y="2348880"/>
                <a:ext cx="86791" cy="926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84" name="Rectangle 283">
                <a:extLst>
                  <a:ext uri="{FF2B5EF4-FFF2-40B4-BE49-F238E27FC236}">
                    <a16:creationId xmlns:a16="http://schemas.microsoft.com/office/drawing/2014/main" id="{E746F09A-3FDD-D3E9-1C3C-57933AC55793}"/>
                  </a:ext>
                </a:extLst>
              </p:cNvPr>
              <p:cNvSpPr/>
              <p:nvPr/>
            </p:nvSpPr>
            <p:spPr>
              <a:xfrm>
                <a:off x="551384" y="2348880"/>
                <a:ext cx="86791" cy="926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sp>
          <p:nvSpPr>
            <p:cNvPr id="113" name="Freeform 112">
              <a:extLst>
                <a:ext uri="{FF2B5EF4-FFF2-40B4-BE49-F238E27FC236}">
                  <a16:creationId xmlns:a16="http://schemas.microsoft.com/office/drawing/2014/main" id="{1EC0000A-6A6B-D9B2-903C-DF2ACBA3A3F3}"/>
                </a:ext>
              </a:extLst>
            </p:cNvPr>
            <p:cNvSpPr/>
            <p:nvPr/>
          </p:nvSpPr>
          <p:spPr>
            <a:xfrm rot="16200000">
              <a:off x="2783632" y="1988840"/>
              <a:ext cx="2016224" cy="6336704"/>
            </a:xfrm>
            <a:custGeom>
              <a:avLst/>
              <a:gdLst>
                <a:gd name="connsiteX0" fmla="*/ 2016224 w 2016224"/>
                <a:gd name="connsiteY0" fmla="*/ 3072680 h 6120680"/>
                <a:gd name="connsiteX1" fmla="*/ 1649365 w 2016224"/>
                <a:gd name="connsiteY1" fmla="*/ 5924749 h 6120680"/>
                <a:gd name="connsiteX2" fmla="*/ 1577900 w 2016224"/>
                <a:gd name="connsiteY2" fmla="*/ 6120680 h 6120680"/>
                <a:gd name="connsiteX3" fmla="*/ 0 w 2016224"/>
                <a:gd name="connsiteY3" fmla="*/ 6120680 h 6120680"/>
                <a:gd name="connsiteX4" fmla="*/ 0 w 2016224"/>
                <a:gd name="connsiteY4" fmla="*/ 0 h 6120680"/>
                <a:gd name="connsiteX5" fmla="*/ 1568238 w 2016224"/>
                <a:gd name="connsiteY5" fmla="*/ 0 h 6120680"/>
                <a:gd name="connsiteX6" fmla="*/ 1571757 w 2016224"/>
                <a:gd name="connsiteY6" fmla="*/ 7839 h 6120680"/>
                <a:gd name="connsiteX7" fmla="*/ 2016224 w 2016224"/>
                <a:gd name="connsiteY7" fmla="*/ 3072680 h 61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6224" h="6120680">
                  <a:moveTo>
                    <a:pt x="2016224" y="3072680"/>
                  </a:moveTo>
                  <a:cubicBezTo>
                    <a:pt x="2016224" y="4220903"/>
                    <a:pt x="1873415" y="5246835"/>
                    <a:pt x="1649365" y="5924749"/>
                  </a:cubicBezTo>
                  <a:lnTo>
                    <a:pt x="1577900" y="6120680"/>
                  </a:lnTo>
                  <a:lnTo>
                    <a:pt x="0" y="6120680"/>
                  </a:lnTo>
                  <a:lnTo>
                    <a:pt x="0" y="0"/>
                  </a:lnTo>
                  <a:lnTo>
                    <a:pt x="1568238" y="0"/>
                  </a:lnTo>
                  <a:lnTo>
                    <a:pt x="1571757" y="7839"/>
                  </a:lnTo>
                  <a:cubicBezTo>
                    <a:pt x="1839917" y="672050"/>
                    <a:pt x="2016224" y="1796878"/>
                    <a:pt x="2016224" y="3072680"/>
                  </a:cubicBezTo>
                  <a:close/>
                </a:path>
              </a:pathLst>
            </a:cu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noProof="0" dirty="0"/>
            </a:p>
          </p:txBody>
        </p:sp>
        <p:sp>
          <p:nvSpPr>
            <p:cNvPr id="12" name="TextBox 11">
              <a:extLst>
                <a:ext uri="{FF2B5EF4-FFF2-40B4-BE49-F238E27FC236}">
                  <a16:creationId xmlns:a16="http://schemas.microsoft.com/office/drawing/2014/main" id="{C4ACCD5E-FFF8-7B30-84D9-763E3A0EC931}"/>
                </a:ext>
              </a:extLst>
            </p:cNvPr>
            <p:cNvSpPr txBox="1"/>
            <p:nvPr/>
          </p:nvSpPr>
          <p:spPr>
            <a:xfrm>
              <a:off x="6096000" y="4581128"/>
              <a:ext cx="541815" cy="415498"/>
            </a:xfrm>
            <a:prstGeom prst="rect">
              <a:avLst/>
            </a:prstGeom>
            <a:noFill/>
          </p:spPr>
          <p:txBody>
            <a:bodyPr wrap="none" lIns="0" tIns="0" rIns="0" bIns="0" rtlCol="0">
              <a:spAutoFit/>
            </a:bodyPr>
            <a:lstStyle/>
            <a:p>
              <a:pPr>
                <a:lnSpc>
                  <a:spcPct val="90000"/>
                </a:lnSpc>
              </a:pPr>
              <a:r>
                <a:rPr lang="en-GB" sz="1000" b="1" i="1" noProof="0" dirty="0">
                  <a:latin typeface="Arial" panose="020B0604020202020204" pitchFamily="34" charset="0"/>
                  <a:cs typeface="Arial" panose="020B0604020202020204" pitchFamily="34" charset="0"/>
                </a:rPr>
                <a:t>HER2</a:t>
              </a:r>
              <a:br>
                <a:rPr lang="en-GB" sz="1000"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mutation</a:t>
              </a:r>
            </a:p>
            <a:p>
              <a:pPr>
                <a:lnSpc>
                  <a:spcPct val="90000"/>
                </a:lnSpc>
              </a:pPr>
              <a:r>
                <a:rPr lang="en-GB" sz="1000" b="1" noProof="0" dirty="0">
                  <a:latin typeface="Arial" panose="020B0604020202020204" pitchFamily="34" charset="0"/>
                  <a:cs typeface="Arial" panose="020B0604020202020204" pitchFamily="34" charset="0"/>
                </a:rPr>
                <a:t>2-4%</a:t>
              </a:r>
            </a:p>
          </p:txBody>
        </p:sp>
        <p:sp>
          <p:nvSpPr>
            <p:cNvPr id="13" name="TextBox 12">
              <a:extLst>
                <a:ext uri="{FF2B5EF4-FFF2-40B4-BE49-F238E27FC236}">
                  <a16:creationId xmlns:a16="http://schemas.microsoft.com/office/drawing/2014/main" id="{00425CEF-761F-B158-FE81-707D880C21C0}"/>
                </a:ext>
              </a:extLst>
            </p:cNvPr>
            <p:cNvSpPr txBox="1"/>
            <p:nvPr/>
          </p:nvSpPr>
          <p:spPr>
            <a:xfrm>
              <a:off x="6023992" y="5301208"/>
              <a:ext cx="788677" cy="415498"/>
            </a:xfrm>
            <a:prstGeom prst="rect">
              <a:avLst/>
            </a:prstGeom>
            <a:noFill/>
          </p:spPr>
          <p:txBody>
            <a:bodyPr wrap="none" lIns="0" tIns="0" rIns="0" bIns="0" rtlCol="0">
              <a:spAutoFit/>
            </a:bodyPr>
            <a:lstStyle/>
            <a:p>
              <a:pPr>
                <a:lnSpc>
                  <a:spcPct val="90000"/>
                </a:lnSpc>
              </a:pPr>
              <a:r>
                <a:rPr lang="en-GB" sz="1000" b="1" i="1" noProof="0" dirty="0">
                  <a:latin typeface="Arial" panose="020B0604020202020204" pitchFamily="34" charset="0"/>
                  <a:cs typeface="Arial" panose="020B0604020202020204" pitchFamily="34" charset="0"/>
                </a:rPr>
                <a:t>HER2</a:t>
              </a:r>
              <a:br>
                <a:rPr lang="en-GB" sz="1000"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amplification</a:t>
              </a:r>
            </a:p>
            <a:p>
              <a:pPr>
                <a:lnSpc>
                  <a:spcPct val="90000"/>
                </a:lnSpc>
              </a:pPr>
              <a:r>
                <a:rPr lang="en-GB" sz="1000" b="1" noProof="0" dirty="0">
                  <a:latin typeface="Arial" panose="020B0604020202020204" pitchFamily="34" charset="0"/>
                  <a:cs typeface="Arial" panose="020B0604020202020204" pitchFamily="34" charset="0"/>
                </a:rPr>
                <a:t>2-5%</a:t>
              </a:r>
            </a:p>
          </p:txBody>
        </p:sp>
        <p:sp>
          <p:nvSpPr>
            <p:cNvPr id="14" name="TextBox 13">
              <a:extLst>
                <a:ext uri="{FF2B5EF4-FFF2-40B4-BE49-F238E27FC236}">
                  <a16:creationId xmlns:a16="http://schemas.microsoft.com/office/drawing/2014/main" id="{FE611F60-8C33-D3E1-B9D9-73E526301846}"/>
                </a:ext>
              </a:extLst>
            </p:cNvPr>
            <p:cNvSpPr txBox="1"/>
            <p:nvPr/>
          </p:nvSpPr>
          <p:spPr>
            <a:xfrm>
              <a:off x="4727848" y="3140968"/>
              <a:ext cx="687689" cy="692497"/>
            </a:xfrm>
            <a:prstGeom prst="rect">
              <a:avLst/>
            </a:prstGeom>
            <a:noFill/>
          </p:spPr>
          <p:txBody>
            <a:bodyPr wrap="none" lIns="0" tIns="0" rIns="0" bIns="0" rtlCol="0">
              <a:spAutoFit/>
            </a:bodyPr>
            <a:lstStyle/>
            <a:p>
              <a:pPr>
                <a:lnSpc>
                  <a:spcPct val="90000"/>
                </a:lnSpc>
              </a:pPr>
              <a:r>
                <a:rPr lang="en-GB" sz="1000" b="1" noProof="0" dirty="0">
                  <a:latin typeface="Arial" panose="020B0604020202020204" pitchFamily="34" charset="0"/>
                  <a:cs typeface="Arial" panose="020B0604020202020204" pitchFamily="34" charset="0"/>
                </a:rPr>
                <a:t>TKIs</a:t>
              </a:r>
              <a:br>
                <a:rPr lang="en-GB" sz="1000" b="1"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poziotinib</a:t>
              </a:r>
            </a:p>
            <a:p>
              <a:pPr>
                <a:lnSpc>
                  <a:spcPct val="90000"/>
                </a:lnSpc>
              </a:pPr>
              <a:r>
                <a:rPr lang="en-GB" sz="1000" noProof="0" dirty="0">
                  <a:latin typeface="Arial" panose="020B0604020202020204" pitchFamily="34" charset="0"/>
                  <a:cs typeface="Arial" panose="020B0604020202020204" pitchFamily="34" charset="0"/>
                </a:rPr>
                <a:t>pyrotinib</a:t>
              </a:r>
            </a:p>
            <a:p>
              <a:pPr>
                <a:lnSpc>
                  <a:spcPct val="90000"/>
                </a:lnSpc>
              </a:pPr>
              <a:r>
                <a:rPr lang="en-GB" sz="1000" noProof="0" dirty="0">
                  <a:latin typeface="Arial" panose="020B0604020202020204" pitchFamily="34" charset="0"/>
                  <a:cs typeface="Arial" panose="020B0604020202020204" pitchFamily="34" charset="0"/>
                </a:rPr>
                <a:t>zongertinib</a:t>
              </a:r>
            </a:p>
            <a:p>
              <a:pPr>
                <a:lnSpc>
                  <a:spcPct val="90000"/>
                </a:lnSpc>
              </a:pPr>
              <a:r>
                <a:rPr lang="en-GB" sz="1000" noProof="0" dirty="0">
                  <a:latin typeface="Arial" panose="020B0604020202020204" pitchFamily="34" charset="0"/>
                  <a:cs typeface="Arial" panose="020B0604020202020204" pitchFamily="34" charset="0"/>
                </a:rPr>
                <a:t>sevabertinib</a:t>
              </a:r>
            </a:p>
          </p:txBody>
        </p:sp>
        <p:sp>
          <p:nvSpPr>
            <p:cNvPr id="16" name="TextBox 15">
              <a:extLst>
                <a:ext uri="{FF2B5EF4-FFF2-40B4-BE49-F238E27FC236}">
                  <a16:creationId xmlns:a16="http://schemas.microsoft.com/office/drawing/2014/main" id="{DF9D936B-B531-E710-EB27-1E45AFCD5E39}"/>
                </a:ext>
              </a:extLst>
            </p:cNvPr>
            <p:cNvSpPr txBox="1"/>
            <p:nvPr/>
          </p:nvSpPr>
          <p:spPr>
            <a:xfrm>
              <a:off x="5982072" y="2484884"/>
              <a:ext cx="948978" cy="373949"/>
            </a:xfrm>
            <a:prstGeom prst="rect">
              <a:avLst/>
            </a:prstGeom>
            <a:noFill/>
          </p:spPr>
          <p:txBody>
            <a:bodyPr wrap="none" lIns="0" tIns="0" rIns="0" bIns="0" rtlCol="0">
              <a:spAutoFit/>
            </a:bodyPr>
            <a:lstStyle/>
            <a:p>
              <a:pPr>
                <a:lnSpc>
                  <a:spcPct val="90000"/>
                </a:lnSpc>
              </a:pPr>
              <a:r>
                <a:rPr lang="en-GB" sz="900" noProof="0" dirty="0">
                  <a:latin typeface="Arial" panose="020B0604020202020204" pitchFamily="34" charset="0"/>
                  <a:cs typeface="Arial" panose="020B0604020202020204" pitchFamily="34" charset="0"/>
                </a:rPr>
                <a:t>HER2</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heterodimerization</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and activation</a:t>
              </a:r>
            </a:p>
          </p:txBody>
        </p:sp>
        <p:sp>
          <p:nvSpPr>
            <p:cNvPr id="19" name="TextBox 18">
              <a:extLst>
                <a:ext uri="{FF2B5EF4-FFF2-40B4-BE49-F238E27FC236}">
                  <a16:creationId xmlns:a16="http://schemas.microsoft.com/office/drawing/2014/main" id="{9F41CDBE-147F-EA26-9279-D78F33B71074}"/>
                </a:ext>
              </a:extLst>
            </p:cNvPr>
            <p:cNvSpPr txBox="1"/>
            <p:nvPr/>
          </p:nvSpPr>
          <p:spPr>
            <a:xfrm>
              <a:off x="4718422" y="2507109"/>
              <a:ext cx="910506" cy="373949"/>
            </a:xfrm>
            <a:prstGeom prst="rect">
              <a:avLst/>
            </a:prstGeom>
            <a:noFill/>
          </p:spPr>
          <p:txBody>
            <a:bodyPr wrap="none" lIns="0" tIns="0" rIns="0" bIns="0" rtlCol="0">
              <a:spAutoFit/>
            </a:bodyPr>
            <a:lstStyle/>
            <a:p>
              <a:pPr>
                <a:lnSpc>
                  <a:spcPct val="90000"/>
                </a:lnSpc>
              </a:pPr>
              <a:r>
                <a:rPr lang="en-GB" sz="900" noProof="0" dirty="0">
                  <a:latin typeface="Arial" panose="020B0604020202020204" pitchFamily="34" charset="0"/>
                  <a:cs typeface="Arial" panose="020B0604020202020204" pitchFamily="34" charset="0"/>
                </a:rPr>
                <a:t>HER2</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homodimerization</a:t>
              </a:r>
              <a:br>
                <a:rPr lang="en-GB" sz="900" noProof="0" dirty="0">
                  <a:latin typeface="Arial" panose="020B0604020202020204" pitchFamily="34" charset="0"/>
                  <a:cs typeface="Arial" panose="020B0604020202020204" pitchFamily="34" charset="0"/>
                </a:rPr>
              </a:br>
              <a:r>
                <a:rPr lang="en-GB" sz="900" noProof="0" dirty="0">
                  <a:latin typeface="Arial" panose="020B0604020202020204" pitchFamily="34" charset="0"/>
                  <a:cs typeface="Arial" panose="020B0604020202020204" pitchFamily="34" charset="0"/>
                </a:rPr>
                <a:t>and activation</a:t>
              </a:r>
            </a:p>
          </p:txBody>
        </p:sp>
        <p:sp>
          <p:nvSpPr>
            <p:cNvPr id="21" name="TextBox 20">
              <a:extLst>
                <a:ext uri="{FF2B5EF4-FFF2-40B4-BE49-F238E27FC236}">
                  <a16:creationId xmlns:a16="http://schemas.microsoft.com/office/drawing/2014/main" id="{D33FA569-EA3C-3BD1-E4BE-2EAC0CA3C189}"/>
                </a:ext>
              </a:extLst>
            </p:cNvPr>
            <p:cNvSpPr txBox="1"/>
            <p:nvPr/>
          </p:nvSpPr>
          <p:spPr>
            <a:xfrm>
              <a:off x="3784972" y="2507109"/>
              <a:ext cx="307777" cy="124650"/>
            </a:xfrm>
            <a:prstGeom prst="rect">
              <a:avLst/>
            </a:prstGeom>
            <a:noFill/>
          </p:spPr>
          <p:txBody>
            <a:bodyPr wrap="none" lIns="0" tIns="0" rIns="0" bIns="0" rtlCol="0">
              <a:spAutoFit/>
            </a:bodyPr>
            <a:lstStyle/>
            <a:p>
              <a:pPr>
                <a:lnSpc>
                  <a:spcPct val="90000"/>
                </a:lnSpc>
              </a:pPr>
              <a:r>
                <a:rPr lang="en-GB" sz="900" noProof="0" dirty="0">
                  <a:latin typeface="Arial" panose="020B0604020202020204" pitchFamily="34" charset="0"/>
                  <a:cs typeface="Arial" panose="020B0604020202020204" pitchFamily="34" charset="0"/>
                </a:rPr>
                <a:t>HER3</a:t>
              </a:r>
            </a:p>
          </p:txBody>
        </p:sp>
        <p:sp>
          <p:nvSpPr>
            <p:cNvPr id="23" name="TextBox 22">
              <a:extLst>
                <a:ext uri="{FF2B5EF4-FFF2-40B4-BE49-F238E27FC236}">
                  <a16:creationId xmlns:a16="http://schemas.microsoft.com/office/drawing/2014/main" id="{A1922119-3C5D-2E82-4267-0A5591E0EB90}"/>
                </a:ext>
              </a:extLst>
            </p:cNvPr>
            <p:cNvSpPr txBox="1"/>
            <p:nvPr/>
          </p:nvSpPr>
          <p:spPr>
            <a:xfrm>
              <a:off x="2949873" y="2552520"/>
              <a:ext cx="307777" cy="124650"/>
            </a:xfrm>
            <a:prstGeom prst="rect">
              <a:avLst/>
            </a:prstGeom>
            <a:noFill/>
          </p:spPr>
          <p:txBody>
            <a:bodyPr wrap="none" lIns="0" tIns="0" rIns="0" bIns="0" rtlCol="0">
              <a:spAutoFit/>
            </a:bodyPr>
            <a:lstStyle/>
            <a:p>
              <a:pPr>
                <a:lnSpc>
                  <a:spcPct val="90000"/>
                </a:lnSpc>
              </a:pPr>
              <a:r>
                <a:rPr lang="en-GB" sz="900" noProof="0" dirty="0">
                  <a:latin typeface="Arial" panose="020B0604020202020204" pitchFamily="34" charset="0"/>
                  <a:cs typeface="Arial" panose="020B0604020202020204" pitchFamily="34" charset="0"/>
                </a:rPr>
                <a:t>HER2</a:t>
              </a:r>
            </a:p>
          </p:txBody>
        </p:sp>
        <p:sp>
          <p:nvSpPr>
            <p:cNvPr id="24" name="TextBox 23">
              <a:extLst>
                <a:ext uri="{FF2B5EF4-FFF2-40B4-BE49-F238E27FC236}">
                  <a16:creationId xmlns:a16="http://schemas.microsoft.com/office/drawing/2014/main" id="{3E805383-1DC1-F7C5-2F81-26703AD42F42}"/>
                </a:ext>
              </a:extLst>
            </p:cNvPr>
            <p:cNvSpPr txBox="1"/>
            <p:nvPr/>
          </p:nvSpPr>
          <p:spPr>
            <a:xfrm>
              <a:off x="663671" y="2132856"/>
              <a:ext cx="751809" cy="152349"/>
            </a:xfrm>
            <a:prstGeom prst="rect">
              <a:avLst/>
            </a:prstGeom>
            <a:noFill/>
          </p:spPr>
          <p:txBody>
            <a:bodyPr wrap="none" lIns="0" tIns="0" rIns="0" bIns="0" rtlCol="0">
              <a:spAutoFit/>
            </a:bodyPr>
            <a:lstStyle/>
            <a:p>
              <a:pPr>
                <a:lnSpc>
                  <a:spcPct val="90000"/>
                </a:lnSpc>
              </a:pPr>
              <a:r>
                <a:rPr lang="en-GB" sz="1100" b="1" noProof="0" dirty="0">
                  <a:latin typeface="Arial" panose="020B0604020202020204" pitchFamily="34" charset="0"/>
                  <a:cs typeface="Arial" panose="020B0604020202020204" pitchFamily="34" charset="0"/>
                </a:rPr>
                <a:t>Cancer cell</a:t>
              </a:r>
            </a:p>
          </p:txBody>
        </p:sp>
        <p:sp>
          <p:nvSpPr>
            <p:cNvPr id="25" name="TextBox 24">
              <a:extLst>
                <a:ext uri="{FF2B5EF4-FFF2-40B4-BE49-F238E27FC236}">
                  <a16:creationId xmlns:a16="http://schemas.microsoft.com/office/drawing/2014/main" id="{D43E3DE9-D1E4-2188-7DDB-B85D6F35DF20}"/>
                </a:ext>
              </a:extLst>
            </p:cNvPr>
            <p:cNvSpPr txBox="1"/>
            <p:nvPr/>
          </p:nvSpPr>
          <p:spPr>
            <a:xfrm>
              <a:off x="663671" y="2492896"/>
              <a:ext cx="666849" cy="152349"/>
            </a:xfrm>
            <a:prstGeom prst="rect">
              <a:avLst/>
            </a:prstGeom>
            <a:noFill/>
          </p:spPr>
          <p:txBody>
            <a:bodyPr wrap="none" lIns="0" tIns="0" rIns="0" bIns="0" rtlCol="0">
              <a:spAutoFit/>
            </a:bodyPr>
            <a:lstStyle/>
            <a:p>
              <a:pPr>
                <a:lnSpc>
                  <a:spcPct val="90000"/>
                </a:lnSpc>
              </a:pPr>
              <a:r>
                <a:rPr lang="en-GB" sz="1100" i="1" noProof="0" dirty="0">
                  <a:latin typeface="Arial" panose="020B0604020202020204" pitchFamily="34" charset="0"/>
                  <a:cs typeface="Arial" panose="020B0604020202020204" pitchFamily="34" charset="0"/>
                </a:rPr>
                <a:t>Cytoplasm</a:t>
              </a:r>
            </a:p>
          </p:txBody>
        </p:sp>
        <p:sp>
          <p:nvSpPr>
            <p:cNvPr id="26" name="TextBox 25">
              <a:extLst>
                <a:ext uri="{FF2B5EF4-FFF2-40B4-BE49-F238E27FC236}">
                  <a16:creationId xmlns:a16="http://schemas.microsoft.com/office/drawing/2014/main" id="{FA849815-54DF-9D3D-BBBE-2134E843B991}"/>
                </a:ext>
              </a:extLst>
            </p:cNvPr>
            <p:cNvSpPr txBox="1"/>
            <p:nvPr/>
          </p:nvSpPr>
          <p:spPr>
            <a:xfrm>
              <a:off x="776793" y="5373216"/>
              <a:ext cx="511358" cy="152349"/>
            </a:xfrm>
            <a:prstGeom prst="rect">
              <a:avLst/>
            </a:prstGeom>
            <a:noFill/>
          </p:spPr>
          <p:txBody>
            <a:bodyPr wrap="none" lIns="0" tIns="0" rIns="0" bIns="0" rtlCol="0">
              <a:spAutoFit/>
            </a:bodyPr>
            <a:lstStyle/>
            <a:p>
              <a:pPr>
                <a:lnSpc>
                  <a:spcPct val="90000"/>
                </a:lnSpc>
              </a:pPr>
              <a:r>
                <a:rPr lang="en-GB" sz="1100" i="1" noProof="0" dirty="0">
                  <a:latin typeface="Arial" panose="020B0604020202020204" pitchFamily="34" charset="0"/>
                  <a:cs typeface="Arial" panose="020B0604020202020204" pitchFamily="34" charset="0"/>
                </a:rPr>
                <a:t>Nucleus</a:t>
              </a:r>
            </a:p>
          </p:txBody>
        </p:sp>
        <p:grpSp>
          <p:nvGrpSpPr>
            <p:cNvPr id="45" name="Group 44">
              <a:extLst>
                <a:ext uri="{FF2B5EF4-FFF2-40B4-BE49-F238E27FC236}">
                  <a16:creationId xmlns:a16="http://schemas.microsoft.com/office/drawing/2014/main" id="{ADFB4E50-33F6-6581-4A8F-A4F0EC7637F5}"/>
                </a:ext>
              </a:extLst>
            </p:cNvPr>
            <p:cNvGrpSpPr/>
            <p:nvPr/>
          </p:nvGrpSpPr>
          <p:grpSpPr>
            <a:xfrm>
              <a:off x="4511824" y="4671665"/>
              <a:ext cx="1299608" cy="139700"/>
              <a:chOff x="5732496" y="6045200"/>
              <a:chExt cx="1299608" cy="139700"/>
            </a:xfrm>
          </p:grpSpPr>
          <p:pic>
            <p:nvPicPr>
              <p:cNvPr id="46" name="Picture 45" descr="A dna strand on a black background&#10;&#10;Description automatically generated">
                <a:extLst>
                  <a:ext uri="{FF2B5EF4-FFF2-40B4-BE49-F238E27FC236}">
                    <a16:creationId xmlns:a16="http://schemas.microsoft.com/office/drawing/2014/main" id="{259F26DC-41D9-C4DE-C70E-48C98180A92D}"/>
                  </a:ext>
                </a:extLst>
              </p:cNvPr>
              <p:cNvPicPr>
                <a:picLocks noChangeAspect="1"/>
              </p:cNvPicPr>
              <p:nvPr/>
            </p:nvPicPr>
            <p:blipFill>
              <a:blip r:embed="rId2">
                <a:duotone>
                  <a:prstClr val="black"/>
                  <a:schemeClr val="accent1">
                    <a:tint val="45000"/>
                    <a:satMod val="400000"/>
                  </a:schemeClr>
                </a:duotone>
              </a:blip>
              <a:stretch>
                <a:fillRect/>
              </a:stretch>
            </p:blipFill>
            <p:spPr>
              <a:xfrm rot="5400000" flipH="1">
                <a:off x="5868000" y="5925543"/>
                <a:ext cx="99301" cy="370309"/>
              </a:xfrm>
              <a:prstGeom prst="rect">
                <a:avLst/>
              </a:prstGeom>
            </p:spPr>
          </p:pic>
          <p:pic>
            <p:nvPicPr>
              <p:cNvPr id="47" name="Picture 46" descr="A dna strand on a black background&#10;&#10;Description automatically generated">
                <a:extLst>
                  <a:ext uri="{FF2B5EF4-FFF2-40B4-BE49-F238E27FC236}">
                    <a16:creationId xmlns:a16="http://schemas.microsoft.com/office/drawing/2014/main" id="{81464A06-38D5-68BD-319A-C7A50EAD2E19}"/>
                  </a:ext>
                </a:extLst>
              </p:cNvPr>
              <p:cNvPicPr>
                <a:picLocks noChangeAspect="1"/>
              </p:cNvPicPr>
              <p:nvPr/>
            </p:nvPicPr>
            <p:blipFill>
              <a:blip r:embed="rId2">
                <a:duotone>
                  <a:prstClr val="black"/>
                  <a:schemeClr val="accent1">
                    <a:tint val="45000"/>
                    <a:satMod val="400000"/>
                  </a:schemeClr>
                </a:duotone>
              </a:blip>
              <a:stretch>
                <a:fillRect/>
              </a:stretch>
            </p:blipFill>
            <p:spPr>
              <a:xfrm rot="5400000" flipH="1">
                <a:off x="6797299" y="5925543"/>
                <a:ext cx="99301" cy="370309"/>
              </a:xfrm>
              <a:prstGeom prst="rect">
                <a:avLst/>
              </a:prstGeom>
            </p:spPr>
          </p:pic>
          <p:sp>
            <p:nvSpPr>
              <p:cNvPr id="48" name="TextBox 47">
                <a:extLst>
                  <a:ext uri="{FF2B5EF4-FFF2-40B4-BE49-F238E27FC236}">
                    <a16:creationId xmlns:a16="http://schemas.microsoft.com/office/drawing/2014/main" id="{FF0503A8-BFB9-62B3-6B0C-C728B4BA323E}"/>
                  </a:ext>
                </a:extLst>
              </p:cNvPr>
              <p:cNvSpPr txBox="1"/>
              <p:nvPr/>
            </p:nvSpPr>
            <p:spPr>
              <a:xfrm>
                <a:off x="6073775" y="6045200"/>
                <a:ext cx="613638" cy="139700"/>
              </a:xfrm>
              <a:prstGeom prst="rect">
                <a:avLst/>
              </a:prstGeom>
              <a:solidFill>
                <a:schemeClr val="accent1"/>
              </a:solidFill>
              <a:ln>
                <a:solidFill>
                  <a:schemeClr val="accent1">
                    <a:lumMod val="75000"/>
                  </a:schemeClr>
                </a:solidFill>
              </a:ln>
            </p:spPr>
            <p:txBody>
              <a:bodyPr wrap="square" lIns="0" tIns="0" rIns="0" bIns="0" rtlCol="0" anchor="ctr" anchorCtr="0">
                <a:noAutofit/>
              </a:bodyPr>
              <a:lstStyle/>
              <a:p>
                <a:pPr algn="ctr">
                  <a:lnSpc>
                    <a:spcPct val="90000"/>
                  </a:lnSpc>
                </a:pPr>
                <a:r>
                  <a:rPr lang="en-GB" sz="800" b="1" i="1" noProof="0" dirty="0">
                    <a:solidFill>
                      <a:schemeClr val="bg1"/>
                    </a:solidFill>
                    <a:latin typeface="Arial" panose="020B0604020202020204" pitchFamily="34" charset="0"/>
                    <a:cs typeface="Arial" panose="020B0604020202020204" pitchFamily="34" charset="0"/>
                  </a:rPr>
                  <a:t>HER2</a:t>
                </a:r>
                <a:r>
                  <a:rPr lang="en-GB" sz="800" b="1" noProof="0" dirty="0">
                    <a:solidFill>
                      <a:schemeClr val="bg1"/>
                    </a:solidFill>
                    <a:latin typeface="Arial" panose="020B0604020202020204" pitchFamily="34" charset="0"/>
                    <a:cs typeface="Arial" panose="020B0604020202020204" pitchFamily="34" charset="0"/>
                  </a:rPr>
                  <a:t> gene</a:t>
                </a:r>
              </a:p>
            </p:txBody>
          </p:sp>
        </p:grpSp>
        <p:sp>
          <p:nvSpPr>
            <p:cNvPr id="50" name="TextBox 49">
              <a:extLst>
                <a:ext uri="{FF2B5EF4-FFF2-40B4-BE49-F238E27FC236}">
                  <a16:creationId xmlns:a16="http://schemas.microsoft.com/office/drawing/2014/main" id="{6A1556B0-1F91-9F25-8934-585142B18B98}"/>
                </a:ext>
              </a:extLst>
            </p:cNvPr>
            <p:cNvSpPr txBox="1"/>
            <p:nvPr/>
          </p:nvSpPr>
          <p:spPr>
            <a:xfrm>
              <a:off x="4151784" y="1412776"/>
              <a:ext cx="702115" cy="415498"/>
            </a:xfrm>
            <a:prstGeom prst="rect">
              <a:avLst/>
            </a:prstGeom>
            <a:noFill/>
          </p:spPr>
          <p:txBody>
            <a:bodyPr wrap="none" lIns="0" tIns="0" rIns="0" bIns="0" rtlCol="0">
              <a:spAutoFit/>
            </a:bodyPr>
            <a:lstStyle/>
            <a:p>
              <a:pPr>
                <a:lnSpc>
                  <a:spcPct val="90000"/>
                </a:lnSpc>
              </a:pPr>
              <a:r>
                <a:rPr lang="en-GB" sz="1000" b="1" noProof="0" dirty="0">
                  <a:latin typeface="Arial" panose="020B0604020202020204" pitchFamily="34" charset="0"/>
                  <a:cs typeface="Arial" panose="020B0604020202020204" pitchFamily="34" charset="0"/>
                </a:rPr>
                <a:t>mAbs</a:t>
              </a:r>
              <a:br>
                <a:rPr lang="en-GB" sz="1000" b="1"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trastuzumab</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pertuzumab</a:t>
              </a:r>
            </a:p>
          </p:txBody>
        </p:sp>
        <p:sp>
          <p:nvSpPr>
            <p:cNvPr id="51" name="TextBox 50">
              <a:extLst>
                <a:ext uri="{FF2B5EF4-FFF2-40B4-BE49-F238E27FC236}">
                  <a16:creationId xmlns:a16="http://schemas.microsoft.com/office/drawing/2014/main" id="{E6C23AA2-3005-DD73-35E3-ABEE83C3B6CA}"/>
                </a:ext>
              </a:extLst>
            </p:cNvPr>
            <p:cNvSpPr txBox="1"/>
            <p:nvPr/>
          </p:nvSpPr>
          <p:spPr>
            <a:xfrm>
              <a:off x="695400" y="1484784"/>
              <a:ext cx="942566" cy="415498"/>
            </a:xfrm>
            <a:prstGeom prst="rect">
              <a:avLst/>
            </a:prstGeom>
            <a:noFill/>
          </p:spPr>
          <p:txBody>
            <a:bodyPr wrap="none" lIns="0" tIns="0" rIns="0" bIns="0" rtlCol="0">
              <a:spAutoFit/>
            </a:bodyPr>
            <a:lstStyle/>
            <a:p>
              <a:pPr algn="ctr">
                <a:lnSpc>
                  <a:spcPct val="90000"/>
                </a:lnSpc>
              </a:pPr>
              <a:r>
                <a:rPr lang="en-GB" sz="1000" b="1" noProof="0" dirty="0">
                  <a:latin typeface="Arial" panose="020B0604020202020204" pitchFamily="34" charset="0"/>
                  <a:cs typeface="Arial" panose="020B0604020202020204" pitchFamily="34" charset="0"/>
                </a:rPr>
                <a:t>HER2</a:t>
              </a:r>
              <a:br>
                <a:rPr lang="en-GB" sz="1000"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overexpression</a:t>
              </a:r>
            </a:p>
            <a:p>
              <a:pPr algn="ctr">
                <a:lnSpc>
                  <a:spcPct val="90000"/>
                </a:lnSpc>
              </a:pPr>
              <a:r>
                <a:rPr lang="en-GB" sz="1000" b="1" noProof="0" dirty="0">
                  <a:latin typeface="Arial" panose="020B0604020202020204" pitchFamily="34" charset="0"/>
                  <a:cs typeface="Arial" panose="020B0604020202020204" pitchFamily="34" charset="0"/>
                </a:rPr>
                <a:t>2-30%</a:t>
              </a:r>
            </a:p>
          </p:txBody>
        </p:sp>
        <p:sp>
          <p:nvSpPr>
            <p:cNvPr id="52" name="TextBox 51">
              <a:extLst>
                <a:ext uri="{FF2B5EF4-FFF2-40B4-BE49-F238E27FC236}">
                  <a16:creationId xmlns:a16="http://schemas.microsoft.com/office/drawing/2014/main" id="{C26DC181-6FD9-E6D9-12E7-358A1B1BBEAB}"/>
                </a:ext>
              </a:extLst>
            </p:cNvPr>
            <p:cNvSpPr txBox="1"/>
            <p:nvPr/>
          </p:nvSpPr>
          <p:spPr>
            <a:xfrm>
              <a:off x="5735960" y="1412776"/>
              <a:ext cx="392736" cy="415498"/>
            </a:xfrm>
            <a:prstGeom prst="rect">
              <a:avLst/>
            </a:prstGeom>
            <a:noFill/>
          </p:spPr>
          <p:txBody>
            <a:bodyPr wrap="none" lIns="0" tIns="0" rIns="0" bIns="0" rtlCol="0">
              <a:spAutoFit/>
            </a:bodyPr>
            <a:lstStyle/>
            <a:p>
              <a:pPr>
                <a:lnSpc>
                  <a:spcPct val="90000"/>
                </a:lnSpc>
              </a:pPr>
              <a:r>
                <a:rPr lang="en-GB" sz="1000" b="1" noProof="0" dirty="0">
                  <a:latin typeface="Arial" panose="020B0604020202020204" pitchFamily="34" charset="0"/>
                  <a:cs typeface="Arial" panose="020B0604020202020204" pitchFamily="34" charset="0"/>
                </a:rPr>
                <a:t>ADCs</a:t>
              </a:r>
              <a:br>
                <a:rPr lang="en-GB" sz="1000" b="1"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T-DXd</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T-DM1</a:t>
              </a:r>
            </a:p>
          </p:txBody>
        </p:sp>
        <p:sp>
          <p:nvSpPr>
            <p:cNvPr id="66" name="Rounded Rectangle 65">
              <a:extLst>
                <a:ext uri="{FF2B5EF4-FFF2-40B4-BE49-F238E27FC236}">
                  <a16:creationId xmlns:a16="http://schemas.microsoft.com/office/drawing/2014/main" id="{F92FB256-BE1E-9D13-CA4D-3787F36F3F62}"/>
                </a:ext>
              </a:extLst>
            </p:cNvPr>
            <p:cNvSpPr/>
            <p:nvPr/>
          </p:nvSpPr>
          <p:spPr>
            <a:xfrm>
              <a:off x="3391818" y="3186559"/>
              <a:ext cx="432000" cy="174377"/>
            </a:xfrm>
            <a:prstGeom prst="roundRect">
              <a:avLst>
                <a:gd name="adj" fmla="val 50000"/>
              </a:avLst>
            </a:prstGeom>
            <a:solidFill>
              <a:schemeClr val="tx2">
                <a:lumMod val="20000"/>
                <a:lumOff val="80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GB" sz="700" noProof="0" dirty="0">
                  <a:solidFill>
                    <a:schemeClr val="tx1"/>
                  </a:solidFill>
                  <a:latin typeface="Arial" panose="020B0604020202020204" pitchFamily="34" charset="0"/>
                  <a:cs typeface="Arial" panose="020B0604020202020204" pitchFamily="34" charset="0"/>
                </a:rPr>
                <a:t>RAS</a:t>
              </a:r>
            </a:p>
          </p:txBody>
        </p:sp>
        <p:cxnSp>
          <p:nvCxnSpPr>
            <p:cNvPr id="67" name="Straight Connector 66">
              <a:extLst>
                <a:ext uri="{FF2B5EF4-FFF2-40B4-BE49-F238E27FC236}">
                  <a16:creationId xmlns:a16="http://schemas.microsoft.com/office/drawing/2014/main" id="{A598BA45-2958-2377-767F-E1101F4053AA}"/>
                </a:ext>
              </a:extLst>
            </p:cNvPr>
            <p:cNvCxnSpPr>
              <a:cxnSpLocks/>
            </p:cNvCxnSpPr>
            <p:nvPr/>
          </p:nvCxnSpPr>
          <p:spPr>
            <a:xfrm>
              <a:off x="3607818" y="2974005"/>
              <a:ext cx="0" cy="191346"/>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CEF0755F-0DD5-EDDE-DB04-14492181DE72}"/>
                </a:ext>
              </a:extLst>
            </p:cNvPr>
            <p:cNvCxnSpPr>
              <a:cxnSpLocks/>
            </p:cNvCxnSpPr>
            <p:nvPr/>
          </p:nvCxnSpPr>
          <p:spPr>
            <a:xfrm>
              <a:off x="3607818" y="3377230"/>
              <a:ext cx="0" cy="158579"/>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9" name="Rounded Rectangle 68">
              <a:extLst>
                <a:ext uri="{FF2B5EF4-FFF2-40B4-BE49-F238E27FC236}">
                  <a16:creationId xmlns:a16="http://schemas.microsoft.com/office/drawing/2014/main" id="{C593EC18-739D-6BD4-7BE9-6255CD99B4FB}"/>
                </a:ext>
              </a:extLst>
            </p:cNvPr>
            <p:cNvSpPr/>
            <p:nvPr/>
          </p:nvSpPr>
          <p:spPr>
            <a:xfrm>
              <a:off x="3391818" y="3551684"/>
              <a:ext cx="432000" cy="174377"/>
            </a:xfrm>
            <a:prstGeom prst="roundRect">
              <a:avLst>
                <a:gd name="adj" fmla="val 50000"/>
              </a:avLst>
            </a:prstGeom>
            <a:solidFill>
              <a:schemeClr val="bg2">
                <a:lumMod val="7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GB" sz="700" noProof="0" dirty="0">
                  <a:solidFill>
                    <a:schemeClr val="tx1"/>
                  </a:solidFill>
                  <a:latin typeface="Arial" panose="020B0604020202020204" pitchFamily="34" charset="0"/>
                  <a:cs typeface="Arial" panose="020B0604020202020204" pitchFamily="34" charset="0"/>
                </a:rPr>
                <a:t>RAF</a:t>
              </a:r>
            </a:p>
          </p:txBody>
        </p:sp>
        <p:cxnSp>
          <p:nvCxnSpPr>
            <p:cNvPr id="70" name="Straight Connector 69">
              <a:extLst>
                <a:ext uri="{FF2B5EF4-FFF2-40B4-BE49-F238E27FC236}">
                  <a16:creationId xmlns:a16="http://schemas.microsoft.com/office/drawing/2014/main" id="{F6162EA7-5C33-414E-D11F-67FD55DCBA0D}"/>
                </a:ext>
              </a:extLst>
            </p:cNvPr>
            <p:cNvCxnSpPr>
              <a:cxnSpLocks/>
            </p:cNvCxnSpPr>
            <p:nvPr/>
          </p:nvCxnSpPr>
          <p:spPr>
            <a:xfrm>
              <a:off x="3607818" y="3742355"/>
              <a:ext cx="0" cy="158579"/>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1" name="Rounded Rectangle 70">
              <a:extLst>
                <a:ext uri="{FF2B5EF4-FFF2-40B4-BE49-F238E27FC236}">
                  <a16:creationId xmlns:a16="http://schemas.microsoft.com/office/drawing/2014/main" id="{26C4087D-C915-42F7-FC5B-9E294548983F}"/>
                </a:ext>
              </a:extLst>
            </p:cNvPr>
            <p:cNvSpPr/>
            <p:nvPr/>
          </p:nvSpPr>
          <p:spPr>
            <a:xfrm>
              <a:off x="3391818" y="3916809"/>
              <a:ext cx="432000" cy="174377"/>
            </a:xfrm>
            <a:prstGeom prst="roundRect">
              <a:avLst>
                <a:gd name="adj" fmla="val 50000"/>
              </a:avLst>
            </a:prstGeom>
            <a:solidFill>
              <a:schemeClr val="accent5">
                <a:lumMod val="90000"/>
              </a:scheme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GB" sz="700" noProof="0" dirty="0">
                  <a:solidFill>
                    <a:schemeClr val="tx1"/>
                  </a:solidFill>
                  <a:latin typeface="Arial" panose="020B0604020202020204" pitchFamily="34" charset="0"/>
                  <a:cs typeface="Arial" panose="020B0604020202020204" pitchFamily="34" charset="0"/>
                </a:rPr>
                <a:t>ERK</a:t>
              </a:r>
            </a:p>
          </p:txBody>
        </p:sp>
        <p:sp>
          <p:nvSpPr>
            <p:cNvPr id="72" name="Rounded Rectangle 71">
              <a:extLst>
                <a:ext uri="{FF2B5EF4-FFF2-40B4-BE49-F238E27FC236}">
                  <a16:creationId xmlns:a16="http://schemas.microsoft.com/office/drawing/2014/main" id="{7A1D65AF-358C-7A46-99FA-0C2120BB35FE}"/>
                </a:ext>
              </a:extLst>
            </p:cNvPr>
            <p:cNvSpPr/>
            <p:nvPr/>
          </p:nvSpPr>
          <p:spPr>
            <a:xfrm>
              <a:off x="2855640" y="3186559"/>
              <a:ext cx="432000" cy="174377"/>
            </a:xfrm>
            <a:prstGeom prst="roundRect">
              <a:avLst>
                <a:gd name="adj" fmla="val 50000"/>
              </a:avLst>
            </a:prstGeom>
            <a:solidFill>
              <a:schemeClr val="tx2">
                <a:lumMod val="20000"/>
                <a:lumOff val="80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GB" sz="700" noProof="0" dirty="0">
                  <a:solidFill>
                    <a:schemeClr val="tx1"/>
                  </a:solidFill>
                  <a:latin typeface="Arial" panose="020B0604020202020204" pitchFamily="34" charset="0"/>
                  <a:cs typeface="Arial" panose="020B0604020202020204" pitchFamily="34" charset="0"/>
                </a:rPr>
                <a:t>PI3K</a:t>
              </a:r>
            </a:p>
          </p:txBody>
        </p:sp>
        <p:cxnSp>
          <p:nvCxnSpPr>
            <p:cNvPr id="73" name="Straight Connector 72">
              <a:extLst>
                <a:ext uri="{FF2B5EF4-FFF2-40B4-BE49-F238E27FC236}">
                  <a16:creationId xmlns:a16="http://schemas.microsoft.com/office/drawing/2014/main" id="{4770584E-7C62-8275-468D-46F51AAD8D64}"/>
                </a:ext>
              </a:extLst>
            </p:cNvPr>
            <p:cNvCxnSpPr>
              <a:cxnSpLocks/>
            </p:cNvCxnSpPr>
            <p:nvPr/>
          </p:nvCxnSpPr>
          <p:spPr>
            <a:xfrm>
              <a:off x="3071640" y="2974005"/>
              <a:ext cx="0" cy="191346"/>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AB182588-D5CD-080E-C9ED-0522097BC269}"/>
                </a:ext>
              </a:extLst>
            </p:cNvPr>
            <p:cNvCxnSpPr>
              <a:cxnSpLocks/>
            </p:cNvCxnSpPr>
            <p:nvPr/>
          </p:nvCxnSpPr>
          <p:spPr>
            <a:xfrm>
              <a:off x="3071640" y="3377230"/>
              <a:ext cx="0" cy="158579"/>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Rounded Rectangle 74">
              <a:extLst>
                <a:ext uri="{FF2B5EF4-FFF2-40B4-BE49-F238E27FC236}">
                  <a16:creationId xmlns:a16="http://schemas.microsoft.com/office/drawing/2014/main" id="{C3E743EE-2BBC-F1D0-9EF2-F1393DC76073}"/>
                </a:ext>
              </a:extLst>
            </p:cNvPr>
            <p:cNvSpPr/>
            <p:nvPr/>
          </p:nvSpPr>
          <p:spPr>
            <a:xfrm>
              <a:off x="2855640" y="3551684"/>
              <a:ext cx="432000" cy="174377"/>
            </a:xfrm>
            <a:prstGeom prst="roundRect">
              <a:avLst>
                <a:gd name="adj" fmla="val 50000"/>
              </a:avLst>
            </a:prstGeom>
            <a:solidFill>
              <a:schemeClr val="bg2">
                <a:lumMod val="7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GB" sz="700" noProof="0" dirty="0">
                  <a:solidFill>
                    <a:schemeClr val="tx1"/>
                  </a:solidFill>
                  <a:latin typeface="Arial" panose="020B0604020202020204" pitchFamily="34" charset="0"/>
                  <a:cs typeface="Arial" panose="020B0604020202020204" pitchFamily="34" charset="0"/>
                </a:rPr>
                <a:t>Akt</a:t>
              </a:r>
            </a:p>
          </p:txBody>
        </p:sp>
        <p:cxnSp>
          <p:nvCxnSpPr>
            <p:cNvPr id="76" name="Straight Connector 75">
              <a:extLst>
                <a:ext uri="{FF2B5EF4-FFF2-40B4-BE49-F238E27FC236}">
                  <a16:creationId xmlns:a16="http://schemas.microsoft.com/office/drawing/2014/main" id="{DBFE2BF6-55A9-D77B-9171-990803B08952}"/>
                </a:ext>
              </a:extLst>
            </p:cNvPr>
            <p:cNvCxnSpPr>
              <a:cxnSpLocks/>
            </p:cNvCxnSpPr>
            <p:nvPr/>
          </p:nvCxnSpPr>
          <p:spPr>
            <a:xfrm>
              <a:off x="3071640" y="3742355"/>
              <a:ext cx="0" cy="158579"/>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56879772-AAA2-41C0-E774-DCB7EA07281A}"/>
                </a:ext>
              </a:extLst>
            </p:cNvPr>
            <p:cNvSpPr/>
            <p:nvPr/>
          </p:nvSpPr>
          <p:spPr>
            <a:xfrm>
              <a:off x="2855640" y="3916809"/>
              <a:ext cx="432000" cy="174377"/>
            </a:xfrm>
            <a:prstGeom prst="roundRect">
              <a:avLst>
                <a:gd name="adj" fmla="val 50000"/>
              </a:avLst>
            </a:prstGeom>
            <a:solidFill>
              <a:schemeClr val="accent5">
                <a:lumMod val="90000"/>
              </a:scheme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GB" sz="700" noProof="0" dirty="0">
                  <a:solidFill>
                    <a:schemeClr val="tx1"/>
                  </a:solidFill>
                  <a:latin typeface="Arial" panose="020B0604020202020204" pitchFamily="34" charset="0"/>
                  <a:cs typeface="Arial" panose="020B0604020202020204" pitchFamily="34" charset="0"/>
                </a:rPr>
                <a:t>mTORC1</a:t>
              </a:r>
            </a:p>
          </p:txBody>
        </p:sp>
        <p:cxnSp>
          <p:nvCxnSpPr>
            <p:cNvPr id="78" name="Straight Connector 77">
              <a:extLst>
                <a:ext uri="{FF2B5EF4-FFF2-40B4-BE49-F238E27FC236}">
                  <a16:creationId xmlns:a16="http://schemas.microsoft.com/office/drawing/2014/main" id="{17EBA3C6-D4DE-F721-C6E8-151992A6BAB0}"/>
                </a:ext>
              </a:extLst>
            </p:cNvPr>
            <p:cNvCxnSpPr>
              <a:cxnSpLocks/>
            </p:cNvCxnSpPr>
            <p:nvPr/>
          </p:nvCxnSpPr>
          <p:spPr>
            <a:xfrm flipH="1">
              <a:off x="3467100" y="4094780"/>
              <a:ext cx="131193" cy="285579"/>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6D869C0-1BE8-E53C-A846-F3579342FD39}"/>
                </a:ext>
              </a:extLst>
            </p:cNvPr>
            <p:cNvCxnSpPr>
              <a:cxnSpLocks/>
            </p:cNvCxnSpPr>
            <p:nvPr/>
          </p:nvCxnSpPr>
          <p:spPr>
            <a:xfrm>
              <a:off x="3086100" y="4094780"/>
              <a:ext cx="131193" cy="285579"/>
            </a:xfrm>
            <a:prstGeom prst="line">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2" name="Freeform 81">
              <a:extLst>
                <a:ext uri="{FF2B5EF4-FFF2-40B4-BE49-F238E27FC236}">
                  <a16:creationId xmlns:a16="http://schemas.microsoft.com/office/drawing/2014/main" id="{537FCCCA-F776-EF8D-E34F-186A2C66E082}"/>
                </a:ext>
              </a:extLst>
            </p:cNvPr>
            <p:cNvSpPr/>
            <p:nvPr/>
          </p:nvSpPr>
          <p:spPr>
            <a:xfrm>
              <a:off x="2295525" y="2827784"/>
              <a:ext cx="3536950" cy="133350"/>
            </a:xfrm>
            <a:custGeom>
              <a:avLst/>
              <a:gdLst>
                <a:gd name="connsiteX0" fmla="*/ 0 w 3536950"/>
                <a:gd name="connsiteY0" fmla="*/ 28575 h 133350"/>
                <a:gd name="connsiteX1" fmla="*/ 320675 w 3536950"/>
                <a:gd name="connsiteY1" fmla="*/ 133350 h 133350"/>
                <a:gd name="connsiteX2" fmla="*/ 2892425 w 3536950"/>
                <a:gd name="connsiteY2" fmla="*/ 133350 h 133350"/>
                <a:gd name="connsiteX3" fmla="*/ 3536950 w 3536950"/>
                <a:gd name="connsiteY3" fmla="*/ 0 h 133350"/>
              </a:gdLst>
              <a:ahLst/>
              <a:cxnLst>
                <a:cxn ang="0">
                  <a:pos x="connsiteX0" y="connsiteY0"/>
                </a:cxn>
                <a:cxn ang="0">
                  <a:pos x="connsiteX1" y="connsiteY1"/>
                </a:cxn>
                <a:cxn ang="0">
                  <a:pos x="connsiteX2" y="connsiteY2"/>
                </a:cxn>
                <a:cxn ang="0">
                  <a:pos x="connsiteX3" y="connsiteY3"/>
                </a:cxn>
              </a:cxnLst>
              <a:rect l="l" t="t" r="r" b="b"/>
              <a:pathLst>
                <a:path w="3536950" h="133350">
                  <a:moveTo>
                    <a:pt x="0" y="28575"/>
                  </a:moveTo>
                  <a:lnTo>
                    <a:pt x="320675" y="133350"/>
                  </a:lnTo>
                  <a:lnTo>
                    <a:pt x="2892425" y="133350"/>
                  </a:lnTo>
                  <a:lnTo>
                    <a:pt x="3536950" y="0"/>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4" name="Rounded Rectangle 83">
              <a:extLst>
                <a:ext uri="{FF2B5EF4-FFF2-40B4-BE49-F238E27FC236}">
                  <a16:creationId xmlns:a16="http://schemas.microsoft.com/office/drawing/2014/main" id="{D901E173-E0E4-B138-D50D-3244C370717C}"/>
                </a:ext>
              </a:extLst>
            </p:cNvPr>
            <p:cNvSpPr/>
            <p:nvPr/>
          </p:nvSpPr>
          <p:spPr>
            <a:xfrm>
              <a:off x="2855640" y="4509120"/>
              <a:ext cx="1296144" cy="776705"/>
            </a:xfrm>
            <a:prstGeom prst="roundRect">
              <a:avLst>
                <a:gd name="adj" fmla="val 0"/>
              </a:avLst>
            </a:prstGeom>
            <a:solidFill>
              <a:schemeClr val="tx2">
                <a:lumMod val="20000"/>
                <a:lumOff val="80000"/>
              </a:schemeClr>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72000" rIns="0" rtlCol="0" anchor="ctr"/>
            <a:lstStyle/>
            <a:p>
              <a:r>
                <a:rPr lang="en-GB" sz="1000" b="1" noProof="0" dirty="0">
                  <a:solidFill>
                    <a:schemeClr val="tx1"/>
                  </a:solidFill>
                  <a:latin typeface="Arial" panose="020B0604020202020204" pitchFamily="34" charset="0"/>
                  <a:cs typeface="Arial" panose="020B0604020202020204" pitchFamily="34" charset="0"/>
                </a:rPr>
                <a:t>Cell proliferation</a:t>
              </a:r>
              <a:br>
                <a:rPr lang="en-GB" sz="1000" b="1" noProof="0" dirty="0">
                  <a:solidFill>
                    <a:schemeClr val="tx1"/>
                  </a:solidFill>
                  <a:latin typeface="Arial" panose="020B0604020202020204" pitchFamily="34" charset="0"/>
                  <a:cs typeface="Arial" panose="020B0604020202020204" pitchFamily="34" charset="0"/>
                </a:rPr>
              </a:br>
              <a:r>
                <a:rPr lang="en-GB" sz="1000" b="1" noProof="0" dirty="0">
                  <a:solidFill>
                    <a:schemeClr val="tx1"/>
                  </a:solidFill>
                  <a:latin typeface="Arial" panose="020B0604020202020204" pitchFamily="34" charset="0"/>
                  <a:cs typeface="Arial" panose="020B0604020202020204" pitchFamily="34" charset="0"/>
                </a:rPr>
                <a:t>survival,</a:t>
              </a:r>
              <a:br>
                <a:rPr lang="en-GB" sz="1000" b="1" noProof="0" dirty="0">
                  <a:solidFill>
                    <a:schemeClr val="tx1"/>
                  </a:solidFill>
                  <a:latin typeface="Arial" panose="020B0604020202020204" pitchFamily="34" charset="0"/>
                  <a:cs typeface="Arial" panose="020B0604020202020204" pitchFamily="34" charset="0"/>
                </a:rPr>
              </a:br>
              <a:r>
                <a:rPr lang="en-GB" sz="1000" b="1" noProof="0" dirty="0">
                  <a:solidFill>
                    <a:schemeClr val="tx1"/>
                  </a:solidFill>
                  <a:latin typeface="Arial" panose="020B0604020202020204" pitchFamily="34" charset="0"/>
                  <a:cs typeface="Arial" panose="020B0604020202020204" pitchFamily="34" charset="0"/>
                </a:rPr>
                <a:t>metastasis,</a:t>
              </a:r>
              <a:br>
                <a:rPr lang="en-GB" sz="1000" b="1" noProof="0" dirty="0">
                  <a:solidFill>
                    <a:schemeClr val="tx1"/>
                  </a:solidFill>
                  <a:latin typeface="Arial" panose="020B0604020202020204" pitchFamily="34" charset="0"/>
                  <a:cs typeface="Arial" panose="020B0604020202020204" pitchFamily="34" charset="0"/>
                </a:rPr>
              </a:br>
              <a:r>
                <a:rPr lang="en-GB" sz="1000" b="1" noProof="0" dirty="0">
                  <a:solidFill>
                    <a:schemeClr val="tx1"/>
                  </a:solidFill>
                  <a:latin typeface="Arial" panose="020B0604020202020204" pitchFamily="34" charset="0"/>
                  <a:cs typeface="Arial" panose="020B0604020202020204" pitchFamily="34" charset="0"/>
                </a:rPr>
                <a:t>angiogenesis</a:t>
              </a:r>
            </a:p>
          </p:txBody>
        </p:sp>
        <p:grpSp>
          <p:nvGrpSpPr>
            <p:cNvPr id="85" name="Group 84">
              <a:extLst>
                <a:ext uri="{FF2B5EF4-FFF2-40B4-BE49-F238E27FC236}">
                  <a16:creationId xmlns:a16="http://schemas.microsoft.com/office/drawing/2014/main" id="{98137B7F-A321-3BF4-BAFF-5C26CBE459A1}"/>
                </a:ext>
              </a:extLst>
            </p:cNvPr>
            <p:cNvGrpSpPr/>
            <p:nvPr/>
          </p:nvGrpSpPr>
          <p:grpSpPr>
            <a:xfrm>
              <a:off x="4511824" y="5274915"/>
              <a:ext cx="1299608" cy="139700"/>
              <a:chOff x="5732496" y="6045200"/>
              <a:chExt cx="1299608" cy="139700"/>
            </a:xfrm>
          </p:grpSpPr>
          <p:pic>
            <p:nvPicPr>
              <p:cNvPr id="86" name="Picture 85" descr="A dna strand on a black background&#10;&#10;Description automatically generated">
                <a:extLst>
                  <a:ext uri="{FF2B5EF4-FFF2-40B4-BE49-F238E27FC236}">
                    <a16:creationId xmlns:a16="http://schemas.microsoft.com/office/drawing/2014/main" id="{BD193EA5-F2B7-68D0-3B11-D073AA438072}"/>
                  </a:ext>
                </a:extLst>
              </p:cNvPr>
              <p:cNvPicPr>
                <a:picLocks noChangeAspect="1"/>
              </p:cNvPicPr>
              <p:nvPr/>
            </p:nvPicPr>
            <p:blipFill>
              <a:blip r:embed="rId2">
                <a:duotone>
                  <a:prstClr val="black"/>
                  <a:schemeClr val="accent1">
                    <a:tint val="45000"/>
                    <a:satMod val="400000"/>
                  </a:schemeClr>
                </a:duotone>
              </a:blip>
              <a:stretch>
                <a:fillRect/>
              </a:stretch>
            </p:blipFill>
            <p:spPr>
              <a:xfrm rot="5400000" flipH="1">
                <a:off x="5868000" y="5925543"/>
                <a:ext cx="99301" cy="370309"/>
              </a:xfrm>
              <a:prstGeom prst="rect">
                <a:avLst/>
              </a:prstGeom>
            </p:spPr>
          </p:pic>
          <p:pic>
            <p:nvPicPr>
              <p:cNvPr id="87" name="Picture 86" descr="A dna strand on a black background&#10;&#10;Description automatically generated">
                <a:extLst>
                  <a:ext uri="{FF2B5EF4-FFF2-40B4-BE49-F238E27FC236}">
                    <a16:creationId xmlns:a16="http://schemas.microsoft.com/office/drawing/2014/main" id="{6C886296-F701-E05A-793F-D0B7490C5679}"/>
                  </a:ext>
                </a:extLst>
              </p:cNvPr>
              <p:cNvPicPr>
                <a:picLocks noChangeAspect="1"/>
              </p:cNvPicPr>
              <p:nvPr/>
            </p:nvPicPr>
            <p:blipFill>
              <a:blip r:embed="rId2">
                <a:duotone>
                  <a:prstClr val="black"/>
                  <a:schemeClr val="accent1">
                    <a:tint val="45000"/>
                    <a:satMod val="400000"/>
                  </a:schemeClr>
                </a:duotone>
              </a:blip>
              <a:stretch>
                <a:fillRect/>
              </a:stretch>
            </p:blipFill>
            <p:spPr>
              <a:xfrm rot="5400000" flipH="1">
                <a:off x="6797299" y="5925543"/>
                <a:ext cx="99301" cy="370309"/>
              </a:xfrm>
              <a:prstGeom prst="rect">
                <a:avLst/>
              </a:prstGeom>
            </p:spPr>
          </p:pic>
          <p:sp>
            <p:nvSpPr>
              <p:cNvPr id="88" name="TextBox 87">
                <a:extLst>
                  <a:ext uri="{FF2B5EF4-FFF2-40B4-BE49-F238E27FC236}">
                    <a16:creationId xmlns:a16="http://schemas.microsoft.com/office/drawing/2014/main" id="{A7B08BC3-9943-9D0A-4451-7B3FC0B72BC7}"/>
                  </a:ext>
                </a:extLst>
              </p:cNvPr>
              <p:cNvSpPr txBox="1"/>
              <p:nvPr/>
            </p:nvSpPr>
            <p:spPr>
              <a:xfrm>
                <a:off x="6073775" y="6045200"/>
                <a:ext cx="613638" cy="139700"/>
              </a:xfrm>
              <a:prstGeom prst="rect">
                <a:avLst/>
              </a:prstGeom>
              <a:solidFill>
                <a:schemeClr val="accent1"/>
              </a:solidFill>
              <a:ln>
                <a:solidFill>
                  <a:schemeClr val="accent1">
                    <a:lumMod val="75000"/>
                  </a:schemeClr>
                </a:solidFill>
              </a:ln>
            </p:spPr>
            <p:txBody>
              <a:bodyPr wrap="square" lIns="0" tIns="0" rIns="0" bIns="0" rtlCol="0" anchor="ctr" anchorCtr="0">
                <a:noAutofit/>
              </a:bodyPr>
              <a:lstStyle/>
              <a:p>
                <a:pPr algn="ctr">
                  <a:lnSpc>
                    <a:spcPct val="90000"/>
                  </a:lnSpc>
                </a:pPr>
                <a:r>
                  <a:rPr lang="en-GB" sz="800" b="1" i="1" noProof="0" dirty="0">
                    <a:solidFill>
                      <a:schemeClr val="bg1"/>
                    </a:solidFill>
                    <a:latin typeface="Arial" panose="020B0604020202020204" pitchFamily="34" charset="0"/>
                    <a:cs typeface="Arial" panose="020B0604020202020204" pitchFamily="34" charset="0"/>
                  </a:rPr>
                  <a:t>HER2</a:t>
                </a:r>
                <a:r>
                  <a:rPr lang="en-GB" sz="800" b="1" noProof="0" dirty="0">
                    <a:solidFill>
                      <a:schemeClr val="bg1"/>
                    </a:solidFill>
                    <a:latin typeface="Arial" panose="020B0604020202020204" pitchFamily="34" charset="0"/>
                    <a:cs typeface="Arial" panose="020B0604020202020204" pitchFamily="34" charset="0"/>
                  </a:rPr>
                  <a:t> gene</a:t>
                </a:r>
              </a:p>
            </p:txBody>
          </p:sp>
        </p:grpSp>
        <p:grpSp>
          <p:nvGrpSpPr>
            <p:cNvPr id="89" name="Group 88">
              <a:extLst>
                <a:ext uri="{FF2B5EF4-FFF2-40B4-BE49-F238E27FC236}">
                  <a16:creationId xmlns:a16="http://schemas.microsoft.com/office/drawing/2014/main" id="{3D0AE4E8-8868-5098-CE8D-4CFF6A3C00E9}"/>
                </a:ext>
              </a:extLst>
            </p:cNvPr>
            <p:cNvGrpSpPr/>
            <p:nvPr/>
          </p:nvGrpSpPr>
          <p:grpSpPr>
            <a:xfrm>
              <a:off x="4511824" y="5443190"/>
              <a:ext cx="1299608" cy="139700"/>
              <a:chOff x="5732496" y="6045200"/>
              <a:chExt cx="1299608" cy="139700"/>
            </a:xfrm>
          </p:grpSpPr>
          <p:pic>
            <p:nvPicPr>
              <p:cNvPr id="90" name="Picture 89" descr="A dna strand on a black background&#10;&#10;Description automatically generated">
                <a:extLst>
                  <a:ext uri="{FF2B5EF4-FFF2-40B4-BE49-F238E27FC236}">
                    <a16:creationId xmlns:a16="http://schemas.microsoft.com/office/drawing/2014/main" id="{3FB2B061-2C06-7CF9-4B7F-6AE906FDB62F}"/>
                  </a:ext>
                </a:extLst>
              </p:cNvPr>
              <p:cNvPicPr>
                <a:picLocks noChangeAspect="1"/>
              </p:cNvPicPr>
              <p:nvPr/>
            </p:nvPicPr>
            <p:blipFill>
              <a:blip r:embed="rId2">
                <a:duotone>
                  <a:prstClr val="black"/>
                  <a:schemeClr val="accent1">
                    <a:tint val="45000"/>
                    <a:satMod val="400000"/>
                  </a:schemeClr>
                </a:duotone>
              </a:blip>
              <a:stretch>
                <a:fillRect/>
              </a:stretch>
            </p:blipFill>
            <p:spPr>
              <a:xfrm rot="5400000" flipH="1">
                <a:off x="5868000" y="5925543"/>
                <a:ext cx="99301" cy="370309"/>
              </a:xfrm>
              <a:prstGeom prst="rect">
                <a:avLst/>
              </a:prstGeom>
            </p:spPr>
          </p:pic>
          <p:pic>
            <p:nvPicPr>
              <p:cNvPr id="91" name="Picture 90" descr="A dna strand on a black background&#10;&#10;Description automatically generated">
                <a:extLst>
                  <a:ext uri="{FF2B5EF4-FFF2-40B4-BE49-F238E27FC236}">
                    <a16:creationId xmlns:a16="http://schemas.microsoft.com/office/drawing/2014/main" id="{2981D463-A275-A799-AADA-3127F3ED6999}"/>
                  </a:ext>
                </a:extLst>
              </p:cNvPr>
              <p:cNvPicPr>
                <a:picLocks noChangeAspect="1"/>
              </p:cNvPicPr>
              <p:nvPr/>
            </p:nvPicPr>
            <p:blipFill>
              <a:blip r:embed="rId2">
                <a:duotone>
                  <a:prstClr val="black"/>
                  <a:schemeClr val="accent1">
                    <a:tint val="45000"/>
                    <a:satMod val="400000"/>
                  </a:schemeClr>
                </a:duotone>
              </a:blip>
              <a:stretch>
                <a:fillRect/>
              </a:stretch>
            </p:blipFill>
            <p:spPr>
              <a:xfrm rot="5400000" flipH="1">
                <a:off x="6797299" y="5925543"/>
                <a:ext cx="99301" cy="370309"/>
              </a:xfrm>
              <a:prstGeom prst="rect">
                <a:avLst/>
              </a:prstGeom>
            </p:spPr>
          </p:pic>
          <p:sp>
            <p:nvSpPr>
              <p:cNvPr id="92" name="TextBox 91">
                <a:extLst>
                  <a:ext uri="{FF2B5EF4-FFF2-40B4-BE49-F238E27FC236}">
                    <a16:creationId xmlns:a16="http://schemas.microsoft.com/office/drawing/2014/main" id="{75EBBAE4-AEDA-BA37-24B9-E78C8401E73F}"/>
                  </a:ext>
                </a:extLst>
              </p:cNvPr>
              <p:cNvSpPr txBox="1"/>
              <p:nvPr/>
            </p:nvSpPr>
            <p:spPr>
              <a:xfrm>
                <a:off x="6073775" y="6045200"/>
                <a:ext cx="613638" cy="139700"/>
              </a:xfrm>
              <a:prstGeom prst="rect">
                <a:avLst/>
              </a:prstGeom>
              <a:solidFill>
                <a:schemeClr val="accent1"/>
              </a:solidFill>
              <a:ln>
                <a:solidFill>
                  <a:schemeClr val="accent1">
                    <a:lumMod val="75000"/>
                  </a:schemeClr>
                </a:solidFill>
              </a:ln>
            </p:spPr>
            <p:txBody>
              <a:bodyPr wrap="square" lIns="0" tIns="0" rIns="0" bIns="0" rtlCol="0" anchor="ctr" anchorCtr="0">
                <a:noAutofit/>
              </a:bodyPr>
              <a:lstStyle/>
              <a:p>
                <a:pPr algn="ctr">
                  <a:lnSpc>
                    <a:spcPct val="90000"/>
                  </a:lnSpc>
                </a:pPr>
                <a:r>
                  <a:rPr lang="en-GB" sz="800" b="1" i="1" noProof="0" dirty="0">
                    <a:solidFill>
                      <a:schemeClr val="bg1"/>
                    </a:solidFill>
                    <a:latin typeface="Arial" panose="020B0604020202020204" pitchFamily="34" charset="0"/>
                    <a:cs typeface="Arial" panose="020B0604020202020204" pitchFamily="34" charset="0"/>
                  </a:rPr>
                  <a:t>HER2</a:t>
                </a:r>
                <a:r>
                  <a:rPr lang="en-GB" sz="800" b="1" noProof="0" dirty="0">
                    <a:solidFill>
                      <a:schemeClr val="bg1"/>
                    </a:solidFill>
                    <a:latin typeface="Arial" panose="020B0604020202020204" pitchFamily="34" charset="0"/>
                    <a:cs typeface="Arial" panose="020B0604020202020204" pitchFamily="34" charset="0"/>
                  </a:rPr>
                  <a:t> gene</a:t>
                </a:r>
              </a:p>
            </p:txBody>
          </p:sp>
        </p:grpSp>
        <p:grpSp>
          <p:nvGrpSpPr>
            <p:cNvPr id="93" name="Group 92">
              <a:extLst>
                <a:ext uri="{FF2B5EF4-FFF2-40B4-BE49-F238E27FC236}">
                  <a16:creationId xmlns:a16="http://schemas.microsoft.com/office/drawing/2014/main" id="{94705BC2-E5F8-1AB8-D30C-23D1897DD96D}"/>
                </a:ext>
              </a:extLst>
            </p:cNvPr>
            <p:cNvGrpSpPr/>
            <p:nvPr/>
          </p:nvGrpSpPr>
          <p:grpSpPr>
            <a:xfrm>
              <a:off x="4511824" y="5611465"/>
              <a:ext cx="1299608" cy="139700"/>
              <a:chOff x="5732496" y="6045200"/>
              <a:chExt cx="1299608" cy="139700"/>
            </a:xfrm>
          </p:grpSpPr>
          <p:pic>
            <p:nvPicPr>
              <p:cNvPr id="94" name="Picture 93" descr="A dna strand on a black background&#10;&#10;Description automatically generated">
                <a:extLst>
                  <a:ext uri="{FF2B5EF4-FFF2-40B4-BE49-F238E27FC236}">
                    <a16:creationId xmlns:a16="http://schemas.microsoft.com/office/drawing/2014/main" id="{61E02F0B-79FA-1624-FB81-6E8BE36C5317}"/>
                  </a:ext>
                </a:extLst>
              </p:cNvPr>
              <p:cNvPicPr>
                <a:picLocks noChangeAspect="1"/>
              </p:cNvPicPr>
              <p:nvPr/>
            </p:nvPicPr>
            <p:blipFill>
              <a:blip r:embed="rId2">
                <a:duotone>
                  <a:prstClr val="black"/>
                  <a:schemeClr val="accent1">
                    <a:tint val="45000"/>
                    <a:satMod val="400000"/>
                  </a:schemeClr>
                </a:duotone>
              </a:blip>
              <a:stretch>
                <a:fillRect/>
              </a:stretch>
            </p:blipFill>
            <p:spPr>
              <a:xfrm rot="5400000" flipH="1">
                <a:off x="5868000" y="5925543"/>
                <a:ext cx="99301" cy="370309"/>
              </a:xfrm>
              <a:prstGeom prst="rect">
                <a:avLst/>
              </a:prstGeom>
            </p:spPr>
          </p:pic>
          <p:pic>
            <p:nvPicPr>
              <p:cNvPr id="95" name="Picture 94" descr="A dna strand on a black background&#10;&#10;Description automatically generated">
                <a:extLst>
                  <a:ext uri="{FF2B5EF4-FFF2-40B4-BE49-F238E27FC236}">
                    <a16:creationId xmlns:a16="http://schemas.microsoft.com/office/drawing/2014/main" id="{76DFB6C7-8DC5-6980-CFC9-F8E3E7E9CAF7}"/>
                  </a:ext>
                </a:extLst>
              </p:cNvPr>
              <p:cNvPicPr>
                <a:picLocks noChangeAspect="1"/>
              </p:cNvPicPr>
              <p:nvPr/>
            </p:nvPicPr>
            <p:blipFill>
              <a:blip r:embed="rId2">
                <a:duotone>
                  <a:prstClr val="black"/>
                  <a:schemeClr val="accent1">
                    <a:tint val="45000"/>
                    <a:satMod val="400000"/>
                  </a:schemeClr>
                </a:duotone>
              </a:blip>
              <a:stretch>
                <a:fillRect/>
              </a:stretch>
            </p:blipFill>
            <p:spPr>
              <a:xfrm rot="5400000" flipH="1">
                <a:off x="6797299" y="5925543"/>
                <a:ext cx="99301" cy="370309"/>
              </a:xfrm>
              <a:prstGeom prst="rect">
                <a:avLst/>
              </a:prstGeom>
            </p:spPr>
          </p:pic>
          <p:sp>
            <p:nvSpPr>
              <p:cNvPr id="96" name="TextBox 95">
                <a:extLst>
                  <a:ext uri="{FF2B5EF4-FFF2-40B4-BE49-F238E27FC236}">
                    <a16:creationId xmlns:a16="http://schemas.microsoft.com/office/drawing/2014/main" id="{60AABB28-6D51-B1BB-7836-7105C4FB4DF8}"/>
                  </a:ext>
                </a:extLst>
              </p:cNvPr>
              <p:cNvSpPr txBox="1"/>
              <p:nvPr/>
            </p:nvSpPr>
            <p:spPr>
              <a:xfrm>
                <a:off x="6073775" y="6045200"/>
                <a:ext cx="613638" cy="139700"/>
              </a:xfrm>
              <a:prstGeom prst="rect">
                <a:avLst/>
              </a:prstGeom>
              <a:solidFill>
                <a:schemeClr val="accent1"/>
              </a:solidFill>
              <a:ln>
                <a:solidFill>
                  <a:schemeClr val="accent1">
                    <a:lumMod val="75000"/>
                  </a:schemeClr>
                </a:solidFill>
              </a:ln>
            </p:spPr>
            <p:txBody>
              <a:bodyPr wrap="square" lIns="0" tIns="0" rIns="0" bIns="0" rtlCol="0" anchor="ctr" anchorCtr="0">
                <a:noAutofit/>
              </a:bodyPr>
              <a:lstStyle/>
              <a:p>
                <a:pPr algn="ctr">
                  <a:lnSpc>
                    <a:spcPct val="90000"/>
                  </a:lnSpc>
                </a:pPr>
                <a:r>
                  <a:rPr lang="en-GB" sz="800" b="1" i="1" noProof="0" dirty="0">
                    <a:solidFill>
                      <a:schemeClr val="bg1"/>
                    </a:solidFill>
                    <a:latin typeface="Arial" panose="020B0604020202020204" pitchFamily="34" charset="0"/>
                    <a:cs typeface="Arial" panose="020B0604020202020204" pitchFamily="34" charset="0"/>
                  </a:rPr>
                  <a:t>HER2</a:t>
                </a:r>
                <a:r>
                  <a:rPr lang="en-GB" sz="800" b="1" noProof="0" dirty="0">
                    <a:solidFill>
                      <a:schemeClr val="bg1"/>
                    </a:solidFill>
                    <a:latin typeface="Arial" panose="020B0604020202020204" pitchFamily="34" charset="0"/>
                    <a:cs typeface="Arial" panose="020B0604020202020204" pitchFamily="34" charset="0"/>
                  </a:rPr>
                  <a:t> gene</a:t>
                </a:r>
              </a:p>
            </p:txBody>
          </p:sp>
        </p:grpSp>
        <p:sp>
          <p:nvSpPr>
            <p:cNvPr id="114" name="Freeform 113">
              <a:extLst>
                <a:ext uri="{FF2B5EF4-FFF2-40B4-BE49-F238E27FC236}">
                  <a16:creationId xmlns:a16="http://schemas.microsoft.com/office/drawing/2014/main" id="{A300E1D1-32EF-C6E7-5436-05387555F59A}"/>
                </a:ext>
              </a:extLst>
            </p:cNvPr>
            <p:cNvSpPr/>
            <p:nvPr/>
          </p:nvSpPr>
          <p:spPr>
            <a:xfrm>
              <a:off x="5168900" y="4523234"/>
              <a:ext cx="901700" cy="76200"/>
            </a:xfrm>
            <a:custGeom>
              <a:avLst/>
              <a:gdLst>
                <a:gd name="connsiteX0" fmla="*/ 0 w 901700"/>
                <a:gd name="connsiteY0" fmla="*/ 76200 h 76200"/>
                <a:gd name="connsiteX1" fmla="*/ 450850 w 901700"/>
                <a:gd name="connsiteY1" fmla="*/ 0 h 76200"/>
                <a:gd name="connsiteX2" fmla="*/ 901700 w 901700"/>
                <a:gd name="connsiteY2" fmla="*/ 76200 h 76200"/>
              </a:gdLst>
              <a:ahLst/>
              <a:cxnLst>
                <a:cxn ang="0">
                  <a:pos x="connsiteX0" y="connsiteY0"/>
                </a:cxn>
                <a:cxn ang="0">
                  <a:pos x="connsiteX1" y="connsiteY1"/>
                </a:cxn>
                <a:cxn ang="0">
                  <a:pos x="connsiteX2" y="connsiteY2"/>
                </a:cxn>
              </a:cxnLst>
              <a:rect l="l" t="t" r="r" b="b"/>
              <a:pathLst>
                <a:path w="901700" h="76200">
                  <a:moveTo>
                    <a:pt x="0" y="76200"/>
                  </a:moveTo>
                  <a:cubicBezTo>
                    <a:pt x="150283" y="38100"/>
                    <a:pt x="300567" y="0"/>
                    <a:pt x="450850" y="0"/>
                  </a:cubicBezTo>
                  <a:cubicBezTo>
                    <a:pt x="601133" y="0"/>
                    <a:pt x="751416" y="38100"/>
                    <a:pt x="901700" y="76200"/>
                  </a:cubicBezTo>
                </a:path>
              </a:pathLst>
            </a:custGeom>
            <a:noFill/>
            <a:ln>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16" name="Freeform 115">
              <a:extLst>
                <a:ext uri="{FF2B5EF4-FFF2-40B4-BE49-F238E27FC236}">
                  <a16:creationId xmlns:a16="http://schemas.microsoft.com/office/drawing/2014/main" id="{8107DDAD-0F71-0E6C-EBDF-D88046F21633}"/>
                </a:ext>
              </a:extLst>
            </p:cNvPr>
            <p:cNvSpPr/>
            <p:nvPr/>
          </p:nvSpPr>
          <p:spPr>
            <a:xfrm>
              <a:off x="5045075" y="5085184"/>
              <a:ext cx="939800" cy="155600"/>
            </a:xfrm>
            <a:custGeom>
              <a:avLst/>
              <a:gdLst>
                <a:gd name="connsiteX0" fmla="*/ 0 w 901700"/>
                <a:gd name="connsiteY0" fmla="*/ 76200 h 76200"/>
                <a:gd name="connsiteX1" fmla="*/ 450850 w 901700"/>
                <a:gd name="connsiteY1" fmla="*/ 0 h 76200"/>
                <a:gd name="connsiteX2" fmla="*/ 901700 w 901700"/>
                <a:gd name="connsiteY2" fmla="*/ 76200 h 76200"/>
              </a:gdLst>
              <a:ahLst/>
              <a:cxnLst>
                <a:cxn ang="0">
                  <a:pos x="connsiteX0" y="connsiteY0"/>
                </a:cxn>
                <a:cxn ang="0">
                  <a:pos x="connsiteX1" y="connsiteY1"/>
                </a:cxn>
                <a:cxn ang="0">
                  <a:pos x="connsiteX2" y="connsiteY2"/>
                </a:cxn>
              </a:cxnLst>
              <a:rect l="l" t="t" r="r" b="b"/>
              <a:pathLst>
                <a:path w="901700" h="76200">
                  <a:moveTo>
                    <a:pt x="0" y="76200"/>
                  </a:moveTo>
                  <a:cubicBezTo>
                    <a:pt x="150283" y="38100"/>
                    <a:pt x="300567" y="0"/>
                    <a:pt x="450850" y="0"/>
                  </a:cubicBezTo>
                  <a:cubicBezTo>
                    <a:pt x="601133" y="0"/>
                    <a:pt x="751416" y="38100"/>
                    <a:pt x="901700" y="76200"/>
                  </a:cubicBezTo>
                </a:path>
              </a:pathLst>
            </a:custGeom>
            <a:noFill/>
            <a:ln>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nvGrpSpPr>
            <p:cNvPr id="147" name="Group 146">
              <a:extLst>
                <a:ext uri="{FF2B5EF4-FFF2-40B4-BE49-F238E27FC236}">
                  <a16:creationId xmlns:a16="http://schemas.microsoft.com/office/drawing/2014/main" id="{62AECFE9-F28B-29FF-B553-BBC1D9F8C93A}"/>
                </a:ext>
              </a:extLst>
            </p:cNvPr>
            <p:cNvGrpSpPr/>
            <p:nvPr/>
          </p:nvGrpSpPr>
          <p:grpSpPr>
            <a:xfrm>
              <a:off x="1606799" y="2132856"/>
              <a:ext cx="168721" cy="600275"/>
              <a:chOff x="623392" y="2886100"/>
              <a:chExt cx="168721" cy="600275"/>
            </a:xfrm>
          </p:grpSpPr>
          <p:cxnSp>
            <p:nvCxnSpPr>
              <p:cNvPr id="140" name="Straight Connector 139">
                <a:extLst>
                  <a:ext uri="{FF2B5EF4-FFF2-40B4-BE49-F238E27FC236}">
                    <a16:creationId xmlns:a16="http://schemas.microsoft.com/office/drawing/2014/main" id="{6C8C87C7-FA9A-E02A-411E-14F748773CD5}"/>
                  </a:ext>
                </a:extLst>
              </p:cNvPr>
              <p:cNvCxnSpPr>
                <a:cxnSpLocks/>
              </p:cNvCxnSpPr>
              <p:nvPr/>
            </p:nvCxnSpPr>
            <p:spPr>
              <a:xfrm>
                <a:off x="686054" y="3000375"/>
                <a:ext cx="0" cy="486000"/>
              </a:xfrm>
              <a:prstGeom prst="line">
                <a:avLst/>
              </a:prstGeom>
              <a:ln w="15875" cap="rnd">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6" name="Rectangle: Rounded Corners 234">
                <a:extLst>
                  <a:ext uri="{FF2B5EF4-FFF2-40B4-BE49-F238E27FC236}">
                    <a16:creationId xmlns:a16="http://schemas.microsoft.com/office/drawing/2014/main" id="{F366A23B-30E2-41C5-E3DE-C90CD8E948B3}"/>
                  </a:ext>
                </a:extLst>
              </p:cNvPr>
              <p:cNvSpPr/>
              <p:nvPr/>
            </p:nvSpPr>
            <p:spPr>
              <a:xfrm rot="19639115">
                <a:off x="623392" y="2886100"/>
                <a:ext cx="38535" cy="133438"/>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cxnSp>
            <p:nvCxnSpPr>
              <p:cNvPr id="146" name="Straight Connector 145">
                <a:extLst>
                  <a:ext uri="{FF2B5EF4-FFF2-40B4-BE49-F238E27FC236}">
                    <a16:creationId xmlns:a16="http://schemas.microsoft.com/office/drawing/2014/main" id="{49DA8AD9-AD22-3BD6-6DB8-95D755CC0B97}"/>
                  </a:ext>
                </a:extLst>
              </p:cNvPr>
              <p:cNvCxnSpPr>
                <a:cxnSpLocks/>
              </p:cNvCxnSpPr>
              <p:nvPr/>
            </p:nvCxnSpPr>
            <p:spPr>
              <a:xfrm>
                <a:off x="729450" y="3000375"/>
                <a:ext cx="0" cy="486000"/>
              </a:xfrm>
              <a:prstGeom prst="line">
                <a:avLst/>
              </a:prstGeom>
              <a:ln w="15875" cap="rnd">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9" name="Rectangle: Rounded Corners 241">
                <a:extLst>
                  <a:ext uri="{FF2B5EF4-FFF2-40B4-BE49-F238E27FC236}">
                    <a16:creationId xmlns:a16="http://schemas.microsoft.com/office/drawing/2014/main" id="{D1F22948-025D-5D1C-E258-CBF6C90C7EB7}"/>
                  </a:ext>
                </a:extLst>
              </p:cNvPr>
              <p:cNvSpPr/>
              <p:nvPr/>
            </p:nvSpPr>
            <p:spPr>
              <a:xfrm rot="1960885" flipH="1">
                <a:off x="753578" y="2891995"/>
                <a:ext cx="38535" cy="133438"/>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125" name="Rectangle: Rounded Corners 244">
                <a:extLst>
                  <a:ext uri="{FF2B5EF4-FFF2-40B4-BE49-F238E27FC236}">
                    <a16:creationId xmlns:a16="http://schemas.microsoft.com/office/drawing/2014/main" id="{F3D8A813-C4C4-CFEE-57E8-D649C6257743}"/>
                  </a:ext>
                </a:extLst>
              </p:cNvPr>
              <p:cNvSpPr/>
              <p:nvPr/>
            </p:nvSpPr>
            <p:spPr>
              <a:xfrm>
                <a:off x="710183" y="3264040"/>
                <a:ext cx="38535" cy="186813"/>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124" name="Rectangle: Rounded Corners 84">
                <a:extLst>
                  <a:ext uri="{FF2B5EF4-FFF2-40B4-BE49-F238E27FC236}">
                    <a16:creationId xmlns:a16="http://schemas.microsoft.com/office/drawing/2014/main" id="{DC24E0BA-4F6A-7C70-F6EF-843D7718EA2E}"/>
                  </a:ext>
                </a:extLst>
              </p:cNvPr>
              <p:cNvSpPr/>
              <p:nvPr/>
            </p:nvSpPr>
            <p:spPr>
              <a:xfrm>
                <a:off x="666787" y="3264040"/>
                <a:ext cx="38535" cy="186813"/>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grpSp>
        <p:grpSp>
          <p:nvGrpSpPr>
            <p:cNvPr id="149" name="Group 148">
              <a:extLst>
                <a:ext uri="{FF2B5EF4-FFF2-40B4-BE49-F238E27FC236}">
                  <a16:creationId xmlns:a16="http://schemas.microsoft.com/office/drawing/2014/main" id="{12A61111-B7F9-A388-9D66-998691DFF60A}"/>
                </a:ext>
              </a:extLst>
            </p:cNvPr>
            <p:cNvGrpSpPr/>
            <p:nvPr/>
          </p:nvGrpSpPr>
          <p:grpSpPr>
            <a:xfrm>
              <a:off x="1889374" y="2132856"/>
              <a:ext cx="168721" cy="600275"/>
              <a:chOff x="623392" y="2886100"/>
              <a:chExt cx="168721" cy="600275"/>
            </a:xfrm>
          </p:grpSpPr>
          <p:cxnSp>
            <p:nvCxnSpPr>
              <p:cNvPr id="150" name="Straight Connector 149">
                <a:extLst>
                  <a:ext uri="{FF2B5EF4-FFF2-40B4-BE49-F238E27FC236}">
                    <a16:creationId xmlns:a16="http://schemas.microsoft.com/office/drawing/2014/main" id="{83FAC112-5EC2-9CE8-D746-E9916EEA094A}"/>
                  </a:ext>
                </a:extLst>
              </p:cNvPr>
              <p:cNvCxnSpPr>
                <a:cxnSpLocks/>
              </p:cNvCxnSpPr>
              <p:nvPr/>
            </p:nvCxnSpPr>
            <p:spPr>
              <a:xfrm>
                <a:off x="686054" y="3000375"/>
                <a:ext cx="0" cy="486000"/>
              </a:xfrm>
              <a:prstGeom prst="line">
                <a:avLst/>
              </a:prstGeom>
              <a:ln w="15875" cap="rnd">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1" name="Rectangle: Rounded Corners 234">
                <a:extLst>
                  <a:ext uri="{FF2B5EF4-FFF2-40B4-BE49-F238E27FC236}">
                    <a16:creationId xmlns:a16="http://schemas.microsoft.com/office/drawing/2014/main" id="{9CF8B297-11B7-8F18-0147-A9C47178DBE2}"/>
                  </a:ext>
                </a:extLst>
              </p:cNvPr>
              <p:cNvSpPr/>
              <p:nvPr/>
            </p:nvSpPr>
            <p:spPr>
              <a:xfrm rot="19639115">
                <a:off x="623392" y="2886100"/>
                <a:ext cx="38535" cy="133438"/>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cxnSp>
            <p:nvCxnSpPr>
              <p:cNvPr id="152" name="Straight Connector 151">
                <a:extLst>
                  <a:ext uri="{FF2B5EF4-FFF2-40B4-BE49-F238E27FC236}">
                    <a16:creationId xmlns:a16="http://schemas.microsoft.com/office/drawing/2014/main" id="{15613CA3-E707-30D6-BEF5-52E4B7DA67C8}"/>
                  </a:ext>
                </a:extLst>
              </p:cNvPr>
              <p:cNvCxnSpPr>
                <a:cxnSpLocks/>
              </p:cNvCxnSpPr>
              <p:nvPr/>
            </p:nvCxnSpPr>
            <p:spPr>
              <a:xfrm>
                <a:off x="729450" y="3000375"/>
                <a:ext cx="0" cy="486000"/>
              </a:xfrm>
              <a:prstGeom prst="line">
                <a:avLst/>
              </a:prstGeom>
              <a:ln w="15875" cap="rnd">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3" name="Rectangle: Rounded Corners 241">
                <a:extLst>
                  <a:ext uri="{FF2B5EF4-FFF2-40B4-BE49-F238E27FC236}">
                    <a16:creationId xmlns:a16="http://schemas.microsoft.com/office/drawing/2014/main" id="{4BF4BD65-EA1B-E327-4B47-459A1CC018CD}"/>
                  </a:ext>
                </a:extLst>
              </p:cNvPr>
              <p:cNvSpPr/>
              <p:nvPr/>
            </p:nvSpPr>
            <p:spPr>
              <a:xfrm rot="1960885" flipH="1">
                <a:off x="753578" y="2891995"/>
                <a:ext cx="38535" cy="133438"/>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154" name="Rectangle: Rounded Corners 244">
                <a:extLst>
                  <a:ext uri="{FF2B5EF4-FFF2-40B4-BE49-F238E27FC236}">
                    <a16:creationId xmlns:a16="http://schemas.microsoft.com/office/drawing/2014/main" id="{CFCCF9FB-EE12-230A-72B0-612A73D308BA}"/>
                  </a:ext>
                </a:extLst>
              </p:cNvPr>
              <p:cNvSpPr/>
              <p:nvPr/>
            </p:nvSpPr>
            <p:spPr>
              <a:xfrm>
                <a:off x="710183" y="3264040"/>
                <a:ext cx="38535" cy="186813"/>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155" name="Rectangle: Rounded Corners 84">
                <a:extLst>
                  <a:ext uri="{FF2B5EF4-FFF2-40B4-BE49-F238E27FC236}">
                    <a16:creationId xmlns:a16="http://schemas.microsoft.com/office/drawing/2014/main" id="{C22E2970-4B97-3BFA-4066-91E1C7DD23AB}"/>
                  </a:ext>
                </a:extLst>
              </p:cNvPr>
              <p:cNvSpPr/>
              <p:nvPr/>
            </p:nvSpPr>
            <p:spPr>
              <a:xfrm>
                <a:off x="666787" y="3264040"/>
                <a:ext cx="38535" cy="186813"/>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grpSp>
        <p:grpSp>
          <p:nvGrpSpPr>
            <p:cNvPr id="156" name="Group 155">
              <a:extLst>
                <a:ext uri="{FF2B5EF4-FFF2-40B4-BE49-F238E27FC236}">
                  <a16:creationId xmlns:a16="http://schemas.microsoft.com/office/drawing/2014/main" id="{D72BA1E6-C47A-371B-BAE6-72F0B46A14F9}"/>
                </a:ext>
              </a:extLst>
            </p:cNvPr>
            <p:cNvGrpSpPr/>
            <p:nvPr/>
          </p:nvGrpSpPr>
          <p:grpSpPr>
            <a:xfrm>
              <a:off x="2171949" y="2132856"/>
              <a:ext cx="168721" cy="600275"/>
              <a:chOff x="623392" y="2886100"/>
              <a:chExt cx="168721" cy="600275"/>
            </a:xfrm>
          </p:grpSpPr>
          <p:cxnSp>
            <p:nvCxnSpPr>
              <p:cNvPr id="157" name="Straight Connector 156">
                <a:extLst>
                  <a:ext uri="{FF2B5EF4-FFF2-40B4-BE49-F238E27FC236}">
                    <a16:creationId xmlns:a16="http://schemas.microsoft.com/office/drawing/2014/main" id="{26BACE6F-98B2-F096-A89A-FCFF6AC7D2DC}"/>
                  </a:ext>
                </a:extLst>
              </p:cNvPr>
              <p:cNvCxnSpPr>
                <a:cxnSpLocks/>
              </p:cNvCxnSpPr>
              <p:nvPr/>
            </p:nvCxnSpPr>
            <p:spPr>
              <a:xfrm>
                <a:off x="686054" y="3000375"/>
                <a:ext cx="0" cy="486000"/>
              </a:xfrm>
              <a:prstGeom prst="line">
                <a:avLst/>
              </a:prstGeom>
              <a:ln w="15875" cap="rnd">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8" name="Rectangle: Rounded Corners 234">
                <a:extLst>
                  <a:ext uri="{FF2B5EF4-FFF2-40B4-BE49-F238E27FC236}">
                    <a16:creationId xmlns:a16="http://schemas.microsoft.com/office/drawing/2014/main" id="{14B277B6-7A96-E28D-04CD-A101C3E35FDC}"/>
                  </a:ext>
                </a:extLst>
              </p:cNvPr>
              <p:cNvSpPr/>
              <p:nvPr/>
            </p:nvSpPr>
            <p:spPr>
              <a:xfrm rot="19639115">
                <a:off x="623392" y="2886100"/>
                <a:ext cx="38535" cy="133438"/>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cxnSp>
            <p:nvCxnSpPr>
              <p:cNvPr id="159" name="Straight Connector 158">
                <a:extLst>
                  <a:ext uri="{FF2B5EF4-FFF2-40B4-BE49-F238E27FC236}">
                    <a16:creationId xmlns:a16="http://schemas.microsoft.com/office/drawing/2014/main" id="{C55F43B6-C297-090B-2538-901A50663D5B}"/>
                  </a:ext>
                </a:extLst>
              </p:cNvPr>
              <p:cNvCxnSpPr>
                <a:cxnSpLocks/>
              </p:cNvCxnSpPr>
              <p:nvPr/>
            </p:nvCxnSpPr>
            <p:spPr>
              <a:xfrm>
                <a:off x="729450" y="3000375"/>
                <a:ext cx="0" cy="486000"/>
              </a:xfrm>
              <a:prstGeom prst="line">
                <a:avLst/>
              </a:prstGeom>
              <a:ln w="15875" cap="rnd">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0" name="Rectangle: Rounded Corners 241">
                <a:extLst>
                  <a:ext uri="{FF2B5EF4-FFF2-40B4-BE49-F238E27FC236}">
                    <a16:creationId xmlns:a16="http://schemas.microsoft.com/office/drawing/2014/main" id="{38F956E2-04BA-AB08-1B78-8C0126D49802}"/>
                  </a:ext>
                </a:extLst>
              </p:cNvPr>
              <p:cNvSpPr/>
              <p:nvPr/>
            </p:nvSpPr>
            <p:spPr>
              <a:xfrm rot="1960885" flipH="1">
                <a:off x="753578" y="2891995"/>
                <a:ext cx="38535" cy="133438"/>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161" name="Rectangle: Rounded Corners 244">
                <a:extLst>
                  <a:ext uri="{FF2B5EF4-FFF2-40B4-BE49-F238E27FC236}">
                    <a16:creationId xmlns:a16="http://schemas.microsoft.com/office/drawing/2014/main" id="{A3F03BCE-AF54-1977-429A-1DB8DA663DD8}"/>
                  </a:ext>
                </a:extLst>
              </p:cNvPr>
              <p:cNvSpPr/>
              <p:nvPr/>
            </p:nvSpPr>
            <p:spPr>
              <a:xfrm>
                <a:off x="710183" y="3264040"/>
                <a:ext cx="38535" cy="186813"/>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162" name="Rectangle: Rounded Corners 84">
                <a:extLst>
                  <a:ext uri="{FF2B5EF4-FFF2-40B4-BE49-F238E27FC236}">
                    <a16:creationId xmlns:a16="http://schemas.microsoft.com/office/drawing/2014/main" id="{E89D8DBA-0091-0175-96B2-8A1BDFF57582}"/>
                  </a:ext>
                </a:extLst>
              </p:cNvPr>
              <p:cNvSpPr/>
              <p:nvPr/>
            </p:nvSpPr>
            <p:spPr>
              <a:xfrm>
                <a:off x="666787" y="3264040"/>
                <a:ext cx="38535" cy="186813"/>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grpSp>
        <p:grpSp>
          <p:nvGrpSpPr>
            <p:cNvPr id="163" name="Group 162">
              <a:extLst>
                <a:ext uri="{FF2B5EF4-FFF2-40B4-BE49-F238E27FC236}">
                  <a16:creationId xmlns:a16="http://schemas.microsoft.com/office/drawing/2014/main" id="{61F2BAA4-8661-B0DF-9E67-96067ABE9D22}"/>
                </a:ext>
              </a:extLst>
            </p:cNvPr>
            <p:cNvGrpSpPr/>
            <p:nvPr/>
          </p:nvGrpSpPr>
          <p:grpSpPr>
            <a:xfrm>
              <a:off x="2454524" y="2132856"/>
              <a:ext cx="168721" cy="600275"/>
              <a:chOff x="623392" y="2886100"/>
              <a:chExt cx="168721" cy="600275"/>
            </a:xfrm>
          </p:grpSpPr>
          <p:cxnSp>
            <p:nvCxnSpPr>
              <p:cNvPr id="164" name="Straight Connector 163">
                <a:extLst>
                  <a:ext uri="{FF2B5EF4-FFF2-40B4-BE49-F238E27FC236}">
                    <a16:creationId xmlns:a16="http://schemas.microsoft.com/office/drawing/2014/main" id="{6A6086EE-CE3E-8C6C-3BD2-C58AA16B430A}"/>
                  </a:ext>
                </a:extLst>
              </p:cNvPr>
              <p:cNvCxnSpPr>
                <a:cxnSpLocks/>
              </p:cNvCxnSpPr>
              <p:nvPr/>
            </p:nvCxnSpPr>
            <p:spPr>
              <a:xfrm>
                <a:off x="686054" y="3000375"/>
                <a:ext cx="0" cy="486000"/>
              </a:xfrm>
              <a:prstGeom prst="line">
                <a:avLst/>
              </a:prstGeom>
              <a:ln w="15875" cap="rnd">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5" name="Rectangle: Rounded Corners 234">
                <a:extLst>
                  <a:ext uri="{FF2B5EF4-FFF2-40B4-BE49-F238E27FC236}">
                    <a16:creationId xmlns:a16="http://schemas.microsoft.com/office/drawing/2014/main" id="{CF4E5799-1106-54B4-B9FB-0734380BC47C}"/>
                  </a:ext>
                </a:extLst>
              </p:cNvPr>
              <p:cNvSpPr/>
              <p:nvPr/>
            </p:nvSpPr>
            <p:spPr>
              <a:xfrm rot="19639115">
                <a:off x="623392" y="2886100"/>
                <a:ext cx="38535" cy="133438"/>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cxnSp>
            <p:nvCxnSpPr>
              <p:cNvPr id="166" name="Straight Connector 165">
                <a:extLst>
                  <a:ext uri="{FF2B5EF4-FFF2-40B4-BE49-F238E27FC236}">
                    <a16:creationId xmlns:a16="http://schemas.microsoft.com/office/drawing/2014/main" id="{1BE6877B-49DB-4FCD-2A9F-21BFA9E724FA}"/>
                  </a:ext>
                </a:extLst>
              </p:cNvPr>
              <p:cNvCxnSpPr>
                <a:cxnSpLocks/>
              </p:cNvCxnSpPr>
              <p:nvPr/>
            </p:nvCxnSpPr>
            <p:spPr>
              <a:xfrm>
                <a:off x="729450" y="3000375"/>
                <a:ext cx="0" cy="486000"/>
              </a:xfrm>
              <a:prstGeom prst="line">
                <a:avLst/>
              </a:prstGeom>
              <a:ln w="15875" cap="rnd">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7" name="Rectangle: Rounded Corners 241">
                <a:extLst>
                  <a:ext uri="{FF2B5EF4-FFF2-40B4-BE49-F238E27FC236}">
                    <a16:creationId xmlns:a16="http://schemas.microsoft.com/office/drawing/2014/main" id="{563C483D-090D-BF74-BE91-3C864DE73A1E}"/>
                  </a:ext>
                </a:extLst>
              </p:cNvPr>
              <p:cNvSpPr/>
              <p:nvPr/>
            </p:nvSpPr>
            <p:spPr>
              <a:xfrm rot="1960885" flipH="1">
                <a:off x="753578" y="2891995"/>
                <a:ext cx="38535" cy="133438"/>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168" name="Rectangle: Rounded Corners 244">
                <a:extLst>
                  <a:ext uri="{FF2B5EF4-FFF2-40B4-BE49-F238E27FC236}">
                    <a16:creationId xmlns:a16="http://schemas.microsoft.com/office/drawing/2014/main" id="{899174CD-692D-5A8C-C038-E971CE77C6BB}"/>
                  </a:ext>
                </a:extLst>
              </p:cNvPr>
              <p:cNvSpPr/>
              <p:nvPr/>
            </p:nvSpPr>
            <p:spPr>
              <a:xfrm>
                <a:off x="710183" y="3264040"/>
                <a:ext cx="38535" cy="186813"/>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169" name="Rectangle: Rounded Corners 84">
                <a:extLst>
                  <a:ext uri="{FF2B5EF4-FFF2-40B4-BE49-F238E27FC236}">
                    <a16:creationId xmlns:a16="http://schemas.microsoft.com/office/drawing/2014/main" id="{6FA858A3-5912-9956-427A-A7706FB19649}"/>
                  </a:ext>
                </a:extLst>
              </p:cNvPr>
              <p:cNvSpPr/>
              <p:nvPr/>
            </p:nvSpPr>
            <p:spPr>
              <a:xfrm>
                <a:off x="666787" y="3264040"/>
                <a:ext cx="38535" cy="186813"/>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grpSp>
        <p:grpSp>
          <p:nvGrpSpPr>
            <p:cNvPr id="170" name="Group 169">
              <a:extLst>
                <a:ext uri="{FF2B5EF4-FFF2-40B4-BE49-F238E27FC236}">
                  <a16:creationId xmlns:a16="http://schemas.microsoft.com/office/drawing/2014/main" id="{C6A17672-31B6-833B-02C5-51AF7AE64E51}"/>
                </a:ext>
              </a:extLst>
            </p:cNvPr>
            <p:cNvGrpSpPr/>
            <p:nvPr/>
          </p:nvGrpSpPr>
          <p:grpSpPr>
            <a:xfrm>
              <a:off x="3328715" y="2138751"/>
              <a:ext cx="81930" cy="594380"/>
              <a:chOff x="710183" y="2891995"/>
              <a:chExt cx="81930" cy="594380"/>
            </a:xfrm>
          </p:grpSpPr>
          <p:cxnSp>
            <p:nvCxnSpPr>
              <p:cNvPr id="173" name="Straight Connector 172">
                <a:extLst>
                  <a:ext uri="{FF2B5EF4-FFF2-40B4-BE49-F238E27FC236}">
                    <a16:creationId xmlns:a16="http://schemas.microsoft.com/office/drawing/2014/main" id="{C1602B01-4414-F7B1-3989-5A454C652742}"/>
                  </a:ext>
                </a:extLst>
              </p:cNvPr>
              <p:cNvCxnSpPr>
                <a:cxnSpLocks/>
              </p:cNvCxnSpPr>
              <p:nvPr/>
            </p:nvCxnSpPr>
            <p:spPr>
              <a:xfrm>
                <a:off x="729450" y="3000375"/>
                <a:ext cx="0" cy="486000"/>
              </a:xfrm>
              <a:prstGeom prst="line">
                <a:avLst/>
              </a:prstGeom>
              <a:ln w="15875" cap="rnd">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4" name="Rectangle: Rounded Corners 241">
                <a:extLst>
                  <a:ext uri="{FF2B5EF4-FFF2-40B4-BE49-F238E27FC236}">
                    <a16:creationId xmlns:a16="http://schemas.microsoft.com/office/drawing/2014/main" id="{0E9E9E0F-CC9F-E7F5-CA3B-202A18AA5365}"/>
                  </a:ext>
                </a:extLst>
              </p:cNvPr>
              <p:cNvSpPr/>
              <p:nvPr/>
            </p:nvSpPr>
            <p:spPr>
              <a:xfrm rot="1960885" flipH="1">
                <a:off x="753578" y="2891995"/>
                <a:ext cx="38535" cy="133438"/>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175" name="Rectangle: Rounded Corners 244">
                <a:extLst>
                  <a:ext uri="{FF2B5EF4-FFF2-40B4-BE49-F238E27FC236}">
                    <a16:creationId xmlns:a16="http://schemas.microsoft.com/office/drawing/2014/main" id="{5111BB42-B06E-0A28-8948-5DB87D4E7B08}"/>
                  </a:ext>
                </a:extLst>
              </p:cNvPr>
              <p:cNvSpPr/>
              <p:nvPr/>
            </p:nvSpPr>
            <p:spPr>
              <a:xfrm>
                <a:off x="710183" y="3264040"/>
                <a:ext cx="38535" cy="186813"/>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grpSp>
        <p:grpSp>
          <p:nvGrpSpPr>
            <p:cNvPr id="177" name="Group 176">
              <a:extLst>
                <a:ext uri="{FF2B5EF4-FFF2-40B4-BE49-F238E27FC236}">
                  <a16:creationId xmlns:a16="http://schemas.microsoft.com/office/drawing/2014/main" id="{B4A4D4E4-FEE6-F82D-7662-54CD1FF3CDEB}"/>
                </a:ext>
              </a:extLst>
            </p:cNvPr>
            <p:cNvGrpSpPr/>
            <p:nvPr/>
          </p:nvGrpSpPr>
          <p:grpSpPr>
            <a:xfrm>
              <a:off x="3688185" y="2097726"/>
              <a:ext cx="93240" cy="676430"/>
              <a:chOff x="710183" y="2891995"/>
              <a:chExt cx="81930" cy="594380"/>
            </a:xfrm>
          </p:grpSpPr>
          <p:cxnSp>
            <p:nvCxnSpPr>
              <p:cNvPr id="178" name="Straight Connector 177">
                <a:extLst>
                  <a:ext uri="{FF2B5EF4-FFF2-40B4-BE49-F238E27FC236}">
                    <a16:creationId xmlns:a16="http://schemas.microsoft.com/office/drawing/2014/main" id="{124015AF-0099-42F7-686B-D434B6600EE9}"/>
                  </a:ext>
                </a:extLst>
              </p:cNvPr>
              <p:cNvCxnSpPr>
                <a:cxnSpLocks/>
              </p:cNvCxnSpPr>
              <p:nvPr/>
            </p:nvCxnSpPr>
            <p:spPr>
              <a:xfrm>
                <a:off x="729450" y="3000375"/>
                <a:ext cx="0" cy="486000"/>
              </a:xfrm>
              <a:prstGeom prst="line">
                <a:avLst/>
              </a:prstGeom>
              <a:ln w="15875" cap="rnd">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9" name="Rectangle: Rounded Corners 241">
                <a:extLst>
                  <a:ext uri="{FF2B5EF4-FFF2-40B4-BE49-F238E27FC236}">
                    <a16:creationId xmlns:a16="http://schemas.microsoft.com/office/drawing/2014/main" id="{5449BE06-460C-C8CA-F0D8-79BABBF34B4B}"/>
                  </a:ext>
                </a:extLst>
              </p:cNvPr>
              <p:cNvSpPr/>
              <p:nvPr/>
            </p:nvSpPr>
            <p:spPr>
              <a:xfrm rot="1960885" flipH="1">
                <a:off x="753578" y="2891995"/>
                <a:ext cx="38535" cy="133438"/>
              </a:xfrm>
              <a:prstGeom prst="roundRect">
                <a:avLst/>
              </a:prstGeom>
              <a:solidFill>
                <a:srgbClr val="FFC000"/>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180" name="Rectangle: Rounded Corners 244">
                <a:extLst>
                  <a:ext uri="{FF2B5EF4-FFF2-40B4-BE49-F238E27FC236}">
                    <a16:creationId xmlns:a16="http://schemas.microsoft.com/office/drawing/2014/main" id="{EBD43DE2-E7C7-C36D-43BF-4E9145201F9F}"/>
                  </a:ext>
                </a:extLst>
              </p:cNvPr>
              <p:cNvSpPr/>
              <p:nvPr/>
            </p:nvSpPr>
            <p:spPr>
              <a:xfrm>
                <a:off x="710183" y="3264040"/>
                <a:ext cx="38535" cy="186813"/>
              </a:xfrm>
              <a:prstGeom prst="roundRect">
                <a:avLst/>
              </a:prstGeom>
              <a:solidFill>
                <a:srgbClr val="FFC000"/>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grpSp>
        <p:grpSp>
          <p:nvGrpSpPr>
            <p:cNvPr id="181" name="Group 180">
              <a:extLst>
                <a:ext uri="{FF2B5EF4-FFF2-40B4-BE49-F238E27FC236}">
                  <a16:creationId xmlns:a16="http://schemas.microsoft.com/office/drawing/2014/main" id="{781D73BD-657A-7818-5D2D-B827BE839363}"/>
                </a:ext>
              </a:extLst>
            </p:cNvPr>
            <p:cNvGrpSpPr/>
            <p:nvPr/>
          </p:nvGrpSpPr>
          <p:grpSpPr>
            <a:xfrm>
              <a:off x="4511924" y="2132856"/>
              <a:ext cx="168721" cy="600275"/>
              <a:chOff x="623392" y="2886100"/>
              <a:chExt cx="168721" cy="600275"/>
            </a:xfrm>
          </p:grpSpPr>
          <p:cxnSp>
            <p:nvCxnSpPr>
              <p:cNvPr id="182" name="Straight Connector 181">
                <a:extLst>
                  <a:ext uri="{FF2B5EF4-FFF2-40B4-BE49-F238E27FC236}">
                    <a16:creationId xmlns:a16="http://schemas.microsoft.com/office/drawing/2014/main" id="{C0E0F8A2-9FD9-AB56-44F5-55F80F1BA77D}"/>
                  </a:ext>
                </a:extLst>
              </p:cNvPr>
              <p:cNvCxnSpPr>
                <a:cxnSpLocks/>
              </p:cNvCxnSpPr>
              <p:nvPr/>
            </p:nvCxnSpPr>
            <p:spPr>
              <a:xfrm>
                <a:off x="686054" y="3000375"/>
                <a:ext cx="0" cy="486000"/>
              </a:xfrm>
              <a:prstGeom prst="line">
                <a:avLst/>
              </a:prstGeom>
              <a:ln w="15875" cap="rnd">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3" name="Rectangle: Rounded Corners 234">
                <a:extLst>
                  <a:ext uri="{FF2B5EF4-FFF2-40B4-BE49-F238E27FC236}">
                    <a16:creationId xmlns:a16="http://schemas.microsoft.com/office/drawing/2014/main" id="{84350517-1C68-8623-A8EA-3951E16BB482}"/>
                  </a:ext>
                </a:extLst>
              </p:cNvPr>
              <p:cNvSpPr/>
              <p:nvPr/>
            </p:nvSpPr>
            <p:spPr>
              <a:xfrm rot="19639115">
                <a:off x="623392" y="2886100"/>
                <a:ext cx="38535" cy="133438"/>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cxnSp>
            <p:nvCxnSpPr>
              <p:cNvPr id="184" name="Straight Connector 183">
                <a:extLst>
                  <a:ext uri="{FF2B5EF4-FFF2-40B4-BE49-F238E27FC236}">
                    <a16:creationId xmlns:a16="http://schemas.microsoft.com/office/drawing/2014/main" id="{82746D8E-1BDC-241A-D178-C809CF4785F0}"/>
                  </a:ext>
                </a:extLst>
              </p:cNvPr>
              <p:cNvCxnSpPr>
                <a:cxnSpLocks/>
              </p:cNvCxnSpPr>
              <p:nvPr/>
            </p:nvCxnSpPr>
            <p:spPr>
              <a:xfrm>
                <a:off x="729450" y="3000375"/>
                <a:ext cx="0" cy="486000"/>
              </a:xfrm>
              <a:prstGeom prst="line">
                <a:avLst/>
              </a:prstGeom>
              <a:ln w="15875" cap="rnd">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5" name="Rectangle: Rounded Corners 241">
                <a:extLst>
                  <a:ext uri="{FF2B5EF4-FFF2-40B4-BE49-F238E27FC236}">
                    <a16:creationId xmlns:a16="http://schemas.microsoft.com/office/drawing/2014/main" id="{68DA78DA-97CA-4CE4-353B-9090BDC0E961}"/>
                  </a:ext>
                </a:extLst>
              </p:cNvPr>
              <p:cNvSpPr/>
              <p:nvPr/>
            </p:nvSpPr>
            <p:spPr>
              <a:xfrm rot="1960885" flipH="1">
                <a:off x="753578" y="2891995"/>
                <a:ext cx="38535" cy="133438"/>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186" name="Rectangle: Rounded Corners 244">
                <a:extLst>
                  <a:ext uri="{FF2B5EF4-FFF2-40B4-BE49-F238E27FC236}">
                    <a16:creationId xmlns:a16="http://schemas.microsoft.com/office/drawing/2014/main" id="{7F214A1D-8FD9-4D52-5EA0-DB3F7FF257F3}"/>
                  </a:ext>
                </a:extLst>
              </p:cNvPr>
              <p:cNvSpPr/>
              <p:nvPr/>
            </p:nvSpPr>
            <p:spPr>
              <a:xfrm>
                <a:off x="710183" y="3264040"/>
                <a:ext cx="38535" cy="186813"/>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187" name="Rectangle: Rounded Corners 84">
                <a:extLst>
                  <a:ext uri="{FF2B5EF4-FFF2-40B4-BE49-F238E27FC236}">
                    <a16:creationId xmlns:a16="http://schemas.microsoft.com/office/drawing/2014/main" id="{3035340A-B9C2-F4AC-385B-3C0CC23D4B26}"/>
                  </a:ext>
                </a:extLst>
              </p:cNvPr>
              <p:cNvSpPr/>
              <p:nvPr/>
            </p:nvSpPr>
            <p:spPr>
              <a:xfrm>
                <a:off x="666787" y="3264040"/>
                <a:ext cx="38535" cy="186813"/>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grpSp>
        <p:grpSp>
          <p:nvGrpSpPr>
            <p:cNvPr id="245" name="Group 244">
              <a:extLst>
                <a:ext uri="{FF2B5EF4-FFF2-40B4-BE49-F238E27FC236}">
                  <a16:creationId xmlns:a16="http://schemas.microsoft.com/office/drawing/2014/main" id="{532CB385-1789-FC67-D702-FBF0A2204E5E}"/>
                </a:ext>
              </a:extLst>
            </p:cNvPr>
            <p:cNvGrpSpPr/>
            <p:nvPr/>
          </p:nvGrpSpPr>
          <p:grpSpPr>
            <a:xfrm rot="9975013">
              <a:off x="4875253" y="1623986"/>
              <a:ext cx="303976" cy="322736"/>
              <a:chOff x="-1826682" y="2636912"/>
              <a:chExt cx="1672498" cy="1775715"/>
            </a:xfrm>
          </p:grpSpPr>
          <p:sp>
            <p:nvSpPr>
              <p:cNvPr id="246" name="Freeform 74">
                <a:extLst>
                  <a:ext uri="{FF2B5EF4-FFF2-40B4-BE49-F238E27FC236}">
                    <a16:creationId xmlns:a16="http://schemas.microsoft.com/office/drawing/2014/main" id="{70992F2D-B42E-3EDB-10D4-9D0493BE92B4}"/>
                  </a:ext>
                </a:extLst>
              </p:cNvPr>
              <p:cNvSpPr/>
              <p:nvPr/>
            </p:nvSpPr>
            <p:spPr bwMode="auto">
              <a:xfrm flipV="1">
                <a:off x="-1826682" y="2934251"/>
                <a:ext cx="492144" cy="649797"/>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solidFill>
                <a:schemeClr val="accent6">
                  <a:lumMod val="75000"/>
                </a:schemeClr>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47" name="Freeform 73">
                <a:extLst>
                  <a:ext uri="{FF2B5EF4-FFF2-40B4-BE49-F238E27FC236}">
                    <a16:creationId xmlns:a16="http://schemas.microsoft.com/office/drawing/2014/main" id="{041D55D1-9BD2-91F5-7EFF-4B0476E03BAA}"/>
                  </a:ext>
                </a:extLst>
              </p:cNvPr>
              <p:cNvSpPr/>
              <p:nvPr/>
            </p:nvSpPr>
            <p:spPr bwMode="auto">
              <a:xfrm>
                <a:off x="-646328" y="2908994"/>
                <a:ext cx="492144" cy="649797"/>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solidFill>
                <a:schemeClr val="accent6">
                  <a:lumMod val="75000"/>
                </a:schemeClr>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48" name="Freeform 41">
                <a:extLst>
                  <a:ext uri="{FF2B5EF4-FFF2-40B4-BE49-F238E27FC236}">
                    <a16:creationId xmlns:a16="http://schemas.microsoft.com/office/drawing/2014/main" id="{66D41252-7E8C-2B10-978D-4160BD9377AC}"/>
                  </a:ext>
                </a:extLst>
              </p:cNvPr>
              <p:cNvSpPr/>
              <p:nvPr/>
            </p:nvSpPr>
            <p:spPr bwMode="auto">
              <a:xfrm flipH="1">
                <a:off x="-1752872" y="2636912"/>
                <a:ext cx="703701" cy="1775715"/>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03264 w 1312258"/>
                  <a:gd name="connsiteY0" fmla="*/ 61604 h 3334194"/>
                  <a:gd name="connsiteX1" fmla="*/ 32716 w 1312258"/>
                  <a:gd name="connsiteY1" fmla="*/ 1481330 h 3334194"/>
                  <a:gd name="connsiteX2" fmla="*/ 2136 w 1312258"/>
                  <a:gd name="connsiteY2" fmla="*/ 1713941 h 3334194"/>
                  <a:gd name="connsiteX3" fmla="*/ 632 w 1312258"/>
                  <a:gd name="connsiteY3" fmla="*/ 3181794 h 3334194"/>
                  <a:gd name="connsiteX4" fmla="*/ 169074 w 1312258"/>
                  <a:gd name="connsiteY4" fmla="*/ 3334194 h 3334194"/>
                  <a:gd name="connsiteX5" fmla="*/ 361579 w 1312258"/>
                  <a:gd name="connsiteY5" fmla="*/ 3197836 h 3334194"/>
                  <a:gd name="connsiteX6" fmla="*/ 369601 w 1312258"/>
                  <a:gd name="connsiteY6" fmla="*/ 1577583 h 3334194"/>
                  <a:gd name="connsiteX7" fmla="*/ 1275979 w 1312258"/>
                  <a:gd name="connsiteY7" fmla="*/ 278173 h 3334194"/>
                  <a:gd name="connsiteX8" fmla="*/ 1251916 w 1312258"/>
                  <a:gd name="connsiteY8" fmla="*/ 45562 h 3334194"/>
                  <a:gd name="connsiteX9" fmla="*/ 1003264 w 1312258"/>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58" h="3334194">
                    <a:moveTo>
                      <a:pt x="1003264" y="61604"/>
                    </a:moveTo>
                    <a:lnTo>
                      <a:pt x="32716" y="1481330"/>
                    </a:lnTo>
                    <a:cubicBezTo>
                      <a:pt x="19348" y="1558867"/>
                      <a:pt x="5979" y="1593541"/>
                      <a:pt x="2136" y="1713941"/>
                    </a:cubicBezTo>
                    <a:cubicBezTo>
                      <a:pt x="4810" y="2203225"/>
                      <a:pt x="-2042" y="2692510"/>
                      <a:pt x="632" y="3181794"/>
                    </a:cubicBezTo>
                    <a:cubicBezTo>
                      <a:pt x="8653" y="3251310"/>
                      <a:pt x="24695" y="3320826"/>
                      <a:pt x="169074" y="3334194"/>
                    </a:cubicBezTo>
                    <a:cubicBezTo>
                      <a:pt x="345536" y="3310132"/>
                      <a:pt x="337516" y="3262004"/>
                      <a:pt x="361579" y="3197836"/>
                    </a:cubicBezTo>
                    <a:lnTo>
                      <a:pt x="369601" y="1577583"/>
                    </a:lnTo>
                    <a:lnTo>
                      <a:pt x="1275979" y="278173"/>
                    </a:lnTo>
                    <a:cubicBezTo>
                      <a:pt x="1308064" y="184594"/>
                      <a:pt x="1348169" y="147163"/>
                      <a:pt x="1251916" y="45562"/>
                    </a:cubicBezTo>
                    <a:cubicBezTo>
                      <a:pt x="1104863" y="-37323"/>
                      <a:pt x="1078127" y="8131"/>
                      <a:pt x="1003264" y="61604"/>
                    </a:cubicBezTo>
                    <a:close/>
                  </a:path>
                </a:pathLst>
              </a:custGeom>
              <a:solidFill>
                <a:schemeClr val="accent6">
                  <a:lumMod val="75000"/>
                </a:schemeClr>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49" name="Freeform 39">
                <a:extLst>
                  <a:ext uri="{FF2B5EF4-FFF2-40B4-BE49-F238E27FC236}">
                    <a16:creationId xmlns:a16="http://schemas.microsoft.com/office/drawing/2014/main" id="{859A7D8B-EAEA-EE45-867D-21A665BED0AE}"/>
                  </a:ext>
                </a:extLst>
              </p:cNvPr>
              <p:cNvSpPr/>
              <p:nvPr/>
            </p:nvSpPr>
            <p:spPr bwMode="auto">
              <a:xfrm>
                <a:off x="-968926" y="2636912"/>
                <a:ext cx="707664" cy="1775715"/>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16293 w 1319647"/>
                  <a:gd name="connsiteY1" fmla="*/ 150038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647" h="3334194">
                    <a:moveTo>
                      <a:pt x="1010653" y="61604"/>
                    </a:moveTo>
                    <a:lnTo>
                      <a:pt x="16293" y="1500380"/>
                    </a:lnTo>
                    <a:lnTo>
                      <a:pt x="0" y="1713941"/>
                    </a:lnTo>
                    <a:cubicBezTo>
                      <a:pt x="2674" y="2203225"/>
                      <a:pt x="5347" y="2692510"/>
                      <a:pt x="8021" y="3181794"/>
                    </a:cubicBezTo>
                    <a:cubicBezTo>
                      <a:pt x="16042" y="3251310"/>
                      <a:pt x="32084" y="3320826"/>
                      <a:pt x="176463" y="3334194"/>
                    </a:cubicBezTo>
                    <a:cubicBezTo>
                      <a:pt x="352925" y="3310132"/>
                      <a:pt x="344905" y="3262004"/>
                      <a:pt x="368968" y="3197836"/>
                    </a:cubicBezTo>
                    <a:lnTo>
                      <a:pt x="376990" y="1577583"/>
                    </a:lnTo>
                    <a:lnTo>
                      <a:pt x="1283368" y="278173"/>
                    </a:lnTo>
                    <a:cubicBezTo>
                      <a:pt x="1315453" y="184594"/>
                      <a:pt x="1355558" y="147163"/>
                      <a:pt x="1259305" y="45562"/>
                    </a:cubicBezTo>
                    <a:cubicBezTo>
                      <a:pt x="1112252" y="-37323"/>
                      <a:pt x="1085516" y="8131"/>
                      <a:pt x="1010653" y="61604"/>
                    </a:cubicBezTo>
                    <a:close/>
                  </a:path>
                </a:pathLst>
              </a:custGeom>
              <a:solidFill>
                <a:schemeClr val="accent6">
                  <a:lumMod val="75000"/>
                </a:schemeClr>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50" name="Group 249">
              <a:extLst>
                <a:ext uri="{FF2B5EF4-FFF2-40B4-BE49-F238E27FC236}">
                  <a16:creationId xmlns:a16="http://schemas.microsoft.com/office/drawing/2014/main" id="{D013D798-5C4C-F438-2009-87A224FA1FE4}"/>
                </a:ext>
              </a:extLst>
            </p:cNvPr>
            <p:cNvGrpSpPr/>
            <p:nvPr/>
          </p:nvGrpSpPr>
          <p:grpSpPr>
            <a:xfrm rot="12895150">
              <a:off x="5350364" y="1640911"/>
              <a:ext cx="303976" cy="322736"/>
              <a:chOff x="-1826682" y="2636912"/>
              <a:chExt cx="1672498" cy="1775715"/>
            </a:xfrm>
          </p:grpSpPr>
          <p:sp>
            <p:nvSpPr>
              <p:cNvPr id="251" name="Freeform 74">
                <a:extLst>
                  <a:ext uri="{FF2B5EF4-FFF2-40B4-BE49-F238E27FC236}">
                    <a16:creationId xmlns:a16="http://schemas.microsoft.com/office/drawing/2014/main" id="{F1BF8DBE-3D20-DD74-9895-D2279358634E}"/>
                  </a:ext>
                </a:extLst>
              </p:cNvPr>
              <p:cNvSpPr/>
              <p:nvPr/>
            </p:nvSpPr>
            <p:spPr bwMode="auto">
              <a:xfrm flipV="1">
                <a:off x="-1826682" y="2934251"/>
                <a:ext cx="492144" cy="649797"/>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solidFill>
                <a:schemeClr val="accent6">
                  <a:lumMod val="75000"/>
                </a:schemeClr>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2" name="7-Point Star 2">
                <a:extLst>
                  <a:ext uri="{FF2B5EF4-FFF2-40B4-BE49-F238E27FC236}">
                    <a16:creationId xmlns:a16="http://schemas.microsoft.com/office/drawing/2014/main" id="{2D4F25BF-2EFA-EEB0-39E7-18DD25FB791A}"/>
                  </a:ext>
                </a:extLst>
              </p:cNvPr>
              <p:cNvSpPr/>
              <p:nvPr/>
            </p:nvSpPr>
            <p:spPr bwMode="auto">
              <a:xfrm>
                <a:off x="-672752" y="3645024"/>
                <a:ext cx="274320" cy="274320"/>
              </a:xfrm>
              <a:prstGeom prst="star7">
                <a:avLst/>
              </a:prstGeom>
              <a:solidFill>
                <a:srgbClr val="C0000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253" name="Straight Connector 252">
                <a:extLst>
                  <a:ext uri="{FF2B5EF4-FFF2-40B4-BE49-F238E27FC236}">
                    <a16:creationId xmlns:a16="http://schemas.microsoft.com/office/drawing/2014/main" id="{BA81F740-998E-F6F9-DE0A-A63264383B04}"/>
                  </a:ext>
                </a:extLst>
              </p:cNvPr>
              <p:cNvCxnSpPr>
                <a:cxnSpLocks/>
              </p:cNvCxnSpPr>
              <p:nvPr/>
            </p:nvCxnSpPr>
            <p:spPr>
              <a:xfrm>
                <a:off x="-816768" y="3782184"/>
                <a:ext cx="214245" cy="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54" name="Freeform 73">
                <a:extLst>
                  <a:ext uri="{FF2B5EF4-FFF2-40B4-BE49-F238E27FC236}">
                    <a16:creationId xmlns:a16="http://schemas.microsoft.com/office/drawing/2014/main" id="{E937A028-288E-4867-D485-763000472EE9}"/>
                  </a:ext>
                </a:extLst>
              </p:cNvPr>
              <p:cNvSpPr/>
              <p:nvPr/>
            </p:nvSpPr>
            <p:spPr bwMode="auto">
              <a:xfrm>
                <a:off x="-646328" y="2908994"/>
                <a:ext cx="492144" cy="649797"/>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solidFill>
                <a:schemeClr val="accent6">
                  <a:lumMod val="75000"/>
                </a:schemeClr>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5" name="7-Point Star 2">
                <a:extLst>
                  <a:ext uri="{FF2B5EF4-FFF2-40B4-BE49-F238E27FC236}">
                    <a16:creationId xmlns:a16="http://schemas.microsoft.com/office/drawing/2014/main" id="{7B001764-69C3-F5DC-E136-A24E087CEC81}"/>
                  </a:ext>
                </a:extLst>
              </p:cNvPr>
              <p:cNvSpPr/>
              <p:nvPr/>
            </p:nvSpPr>
            <p:spPr bwMode="auto">
              <a:xfrm>
                <a:off x="-672752" y="3999218"/>
                <a:ext cx="274320" cy="274320"/>
              </a:xfrm>
              <a:prstGeom prst="star7">
                <a:avLst/>
              </a:prstGeom>
              <a:solidFill>
                <a:srgbClr val="C0000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256" name="Straight Connector 255">
                <a:extLst>
                  <a:ext uri="{FF2B5EF4-FFF2-40B4-BE49-F238E27FC236}">
                    <a16:creationId xmlns:a16="http://schemas.microsoft.com/office/drawing/2014/main" id="{451A1DA4-554B-D00A-9C3B-BF91B7F5F633}"/>
                  </a:ext>
                </a:extLst>
              </p:cNvPr>
              <p:cNvCxnSpPr>
                <a:cxnSpLocks/>
              </p:cNvCxnSpPr>
              <p:nvPr/>
            </p:nvCxnSpPr>
            <p:spPr>
              <a:xfrm>
                <a:off x="-816768" y="4136378"/>
                <a:ext cx="214245" cy="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57" name="7-Point Star 2">
                <a:extLst>
                  <a:ext uri="{FF2B5EF4-FFF2-40B4-BE49-F238E27FC236}">
                    <a16:creationId xmlns:a16="http://schemas.microsoft.com/office/drawing/2014/main" id="{1FCD9BF3-3D8C-0A8D-00CF-1C0DB008E822}"/>
                  </a:ext>
                </a:extLst>
              </p:cNvPr>
              <p:cNvSpPr/>
              <p:nvPr/>
            </p:nvSpPr>
            <p:spPr bwMode="auto">
              <a:xfrm>
                <a:off x="-1624859" y="3645024"/>
                <a:ext cx="274320" cy="274320"/>
              </a:xfrm>
              <a:prstGeom prst="star7">
                <a:avLst/>
              </a:prstGeom>
              <a:solidFill>
                <a:srgbClr val="C0000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8" name="7-Point Star 2">
                <a:extLst>
                  <a:ext uri="{FF2B5EF4-FFF2-40B4-BE49-F238E27FC236}">
                    <a16:creationId xmlns:a16="http://schemas.microsoft.com/office/drawing/2014/main" id="{19BDA01B-B578-4E70-7C2C-A20BA796FF35}"/>
                  </a:ext>
                </a:extLst>
              </p:cNvPr>
              <p:cNvSpPr/>
              <p:nvPr/>
            </p:nvSpPr>
            <p:spPr bwMode="auto">
              <a:xfrm>
                <a:off x="-1624859" y="3999218"/>
                <a:ext cx="274320" cy="274320"/>
              </a:xfrm>
              <a:prstGeom prst="star7">
                <a:avLst/>
              </a:prstGeom>
              <a:solidFill>
                <a:srgbClr val="C00000"/>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259" name="Straight Connector 258">
                <a:extLst>
                  <a:ext uri="{FF2B5EF4-FFF2-40B4-BE49-F238E27FC236}">
                    <a16:creationId xmlns:a16="http://schemas.microsoft.com/office/drawing/2014/main" id="{F85114EC-8467-33E9-E719-19A214A5EA19}"/>
                  </a:ext>
                </a:extLst>
              </p:cNvPr>
              <p:cNvCxnSpPr>
                <a:cxnSpLocks/>
              </p:cNvCxnSpPr>
              <p:nvPr/>
            </p:nvCxnSpPr>
            <p:spPr>
              <a:xfrm>
                <a:off x="-1438937" y="3782184"/>
                <a:ext cx="214245" cy="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B467954C-D9F9-4134-330E-9B8D8D3EC4D3}"/>
                  </a:ext>
                </a:extLst>
              </p:cNvPr>
              <p:cNvCxnSpPr>
                <a:cxnSpLocks/>
              </p:cNvCxnSpPr>
              <p:nvPr/>
            </p:nvCxnSpPr>
            <p:spPr>
              <a:xfrm>
                <a:off x="-1438937" y="4136378"/>
                <a:ext cx="214245" cy="0"/>
              </a:xfrm>
              <a:prstGeom prst="line">
                <a:avLst/>
              </a:prstGeom>
              <a:ln w="127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61" name="Freeform 41">
                <a:extLst>
                  <a:ext uri="{FF2B5EF4-FFF2-40B4-BE49-F238E27FC236}">
                    <a16:creationId xmlns:a16="http://schemas.microsoft.com/office/drawing/2014/main" id="{45C50C38-F90C-C4CB-DCF1-B144073C2254}"/>
                  </a:ext>
                </a:extLst>
              </p:cNvPr>
              <p:cNvSpPr/>
              <p:nvPr/>
            </p:nvSpPr>
            <p:spPr bwMode="auto">
              <a:xfrm flipH="1">
                <a:off x="-1752872" y="2636912"/>
                <a:ext cx="703701" cy="1775715"/>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03264 w 1312258"/>
                  <a:gd name="connsiteY0" fmla="*/ 61604 h 3334194"/>
                  <a:gd name="connsiteX1" fmla="*/ 32716 w 1312258"/>
                  <a:gd name="connsiteY1" fmla="*/ 1481330 h 3334194"/>
                  <a:gd name="connsiteX2" fmla="*/ 2136 w 1312258"/>
                  <a:gd name="connsiteY2" fmla="*/ 1713941 h 3334194"/>
                  <a:gd name="connsiteX3" fmla="*/ 632 w 1312258"/>
                  <a:gd name="connsiteY3" fmla="*/ 3181794 h 3334194"/>
                  <a:gd name="connsiteX4" fmla="*/ 169074 w 1312258"/>
                  <a:gd name="connsiteY4" fmla="*/ 3334194 h 3334194"/>
                  <a:gd name="connsiteX5" fmla="*/ 361579 w 1312258"/>
                  <a:gd name="connsiteY5" fmla="*/ 3197836 h 3334194"/>
                  <a:gd name="connsiteX6" fmla="*/ 369601 w 1312258"/>
                  <a:gd name="connsiteY6" fmla="*/ 1577583 h 3334194"/>
                  <a:gd name="connsiteX7" fmla="*/ 1275979 w 1312258"/>
                  <a:gd name="connsiteY7" fmla="*/ 278173 h 3334194"/>
                  <a:gd name="connsiteX8" fmla="*/ 1251916 w 1312258"/>
                  <a:gd name="connsiteY8" fmla="*/ 45562 h 3334194"/>
                  <a:gd name="connsiteX9" fmla="*/ 1003264 w 1312258"/>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58" h="3334194">
                    <a:moveTo>
                      <a:pt x="1003264" y="61604"/>
                    </a:moveTo>
                    <a:lnTo>
                      <a:pt x="32716" y="1481330"/>
                    </a:lnTo>
                    <a:cubicBezTo>
                      <a:pt x="19348" y="1558867"/>
                      <a:pt x="5979" y="1593541"/>
                      <a:pt x="2136" y="1713941"/>
                    </a:cubicBezTo>
                    <a:cubicBezTo>
                      <a:pt x="4810" y="2203225"/>
                      <a:pt x="-2042" y="2692510"/>
                      <a:pt x="632" y="3181794"/>
                    </a:cubicBezTo>
                    <a:cubicBezTo>
                      <a:pt x="8653" y="3251310"/>
                      <a:pt x="24695" y="3320826"/>
                      <a:pt x="169074" y="3334194"/>
                    </a:cubicBezTo>
                    <a:cubicBezTo>
                      <a:pt x="345536" y="3310132"/>
                      <a:pt x="337516" y="3262004"/>
                      <a:pt x="361579" y="3197836"/>
                    </a:cubicBezTo>
                    <a:lnTo>
                      <a:pt x="369601" y="1577583"/>
                    </a:lnTo>
                    <a:lnTo>
                      <a:pt x="1275979" y="278173"/>
                    </a:lnTo>
                    <a:cubicBezTo>
                      <a:pt x="1308064" y="184594"/>
                      <a:pt x="1348169" y="147163"/>
                      <a:pt x="1251916" y="45562"/>
                    </a:cubicBezTo>
                    <a:cubicBezTo>
                      <a:pt x="1104863" y="-37323"/>
                      <a:pt x="1078127" y="8131"/>
                      <a:pt x="1003264" y="61604"/>
                    </a:cubicBezTo>
                    <a:close/>
                  </a:path>
                </a:pathLst>
              </a:custGeom>
              <a:solidFill>
                <a:schemeClr val="accent6">
                  <a:lumMod val="75000"/>
                </a:schemeClr>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2" name="Freeform 39">
                <a:extLst>
                  <a:ext uri="{FF2B5EF4-FFF2-40B4-BE49-F238E27FC236}">
                    <a16:creationId xmlns:a16="http://schemas.microsoft.com/office/drawing/2014/main" id="{8B488ED8-8E4C-ADFB-83DF-CB5FA96073FF}"/>
                  </a:ext>
                </a:extLst>
              </p:cNvPr>
              <p:cNvSpPr/>
              <p:nvPr/>
            </p:nvSpPr>
            <p:spPr bwMode="auto">
              <a:xfrm>
                <a:off x="-968926" y="2636912"/>
                <a:ext cx="707664" cy="1775715"/>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16293 w 1319647"/>
                  <a:gd name="connsiteY1" fmla="*/ 150038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647" h="3334194">
                    <a:moveTo>
                      <a:pt x="1010653" y="61604"/>
                    </a:moveTo>
                    <a:lnTo>
                      <a:pt x="16293" y="1500380"/>
                    </a:lnTo>
                    <a:lnTo>
                      <a:pt x="0" y="1713941"/>
                    </a:lnTo>
                    <a:cubicBezTo>
                      <a:pt x="2674" y="2203225"/>
                      <a:pt x="5347" y="2692510"/>
                      <a:pt x="8021" y="3181794"/>
                    </a:cubicBezTo>
                    <a:cubicBezTo>
                      <a:pt x="16042" y="3251310"/>
                      <a:pt x="32084" y="3320826"/>
                      <a:pt x="176463" y="3334194"/>
                    </a:cubicBezTo>
                    <a:cubicBezTo>
                      <a:pt x="352925" y="3310132"/>
                      <a:pt x="344905" y="3262004"/>
                      <a:pt x="368968" y="3197836"/>
                    </a:cubicBezTo>
                    <a:lnTo>
                      <a:pt x="376990" y="1577583"/>
                    </a:lnTo>
                    <a:lnTo>
                      <a:pt x="1283368" y="278173"/>
                    </a:lnTo>
                    <a:cubicBezTo>
                      <a:pt x="1315453" y="184594"/>
                      <a:pt x="1355558" y="147163"/>
                      <a:pt x="1259305" y="45562"/>
                    </a:cubicBezTo>
                    <a:cubicBezTo>
                      <a:pt x="1112252" y="-37323"/>
                      <a:pt x="1085516" y="8131"/>
                      <a:pt x="1010653" y="61604"/>
                    </a:cubicBezTo>
                    <a:close/>
                  </a:path>
                </a:pathLst>
              </a:custGeom>
              <a:solidFill>
                <a:schemeClr val="accent6">
                  <a:lumMod val="75000"/>
                </a:schemeClr>
              </a:solidFill>
              <a:ln w="2857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63" name="Group 262">
              <a:extLst>
                <a:ext uri="{FF2B5EF4-FFF2-40B4-BE49-F238E27FC236}">
                  <a16:creationId xmlns:a16="http://schemas.microsoft.com/office/drawing/2014/main" id="{C7CF2546-1D49-479A-6A77-DE55F22FAF7F}"/>
                </a:ext>
              </a:extLst>
            </p:cNvPr>
            <p:cNvGrpSpPr/>
            <p:nvPr/>
          </p:nvGrpSpPr>
          <p:grpSpPr>
            <a:xfrm>
              <a:off x="5859885" y="2097726"/>
              <a:ext cx="93240" cy="676430"/>
              <a:chOff x="710183" y="2891995"/>
              <a:chExt cx="81930" cy="594380"/>
            </a:xfrm>
          </p:grpSpPr>
          <p:cxnSp>
            <p:nvCxnSpPr>
              <p:cNvPr id="264" name="Straight Connector 263">
                <a:extLst>
                  <a:ext uri="{FF2B5EF4-FFF2-40B4-BE49-F238E27FC236}">
                    <a16:creationId xmlns:a16="http://schemas.microsoft.com/office/drawing/2014/main" id="{3197CB8D-F6FB-E876-7259-81B633FAE9BB}"/>
                  </a:ext>
                </a:extLst>
              </p:cNvPr>
              <p:cNvCxnSpPr>
                <a:cxnSpLocks/>
              </p:cNvCxnSpPr>
              <p:nvPr/>
            </p:nvCxnSpPr>
            <p:spPr>
              <a:xfrm>
                <a:off x="729450" y="3000375"/>
                <a:ext cx="0" cy="486000"/>
              </a:xfrm>
              <a:prstGeom prst="line">
                <a:avLst/>
              </a:prstGeom>
              <a:ln w="15875" cap="rnd">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65" name="Rectangle: Rounded Corners 241">
                <a:extLst>
                  <a:ext uri="{FF2B5EF4-FFF2-40B4-BE49-F238E27FC236}">
                    <a16:creationId xmlns:a16="http://schemas.microsoft.com/office/drawing/2014/main" id="{144B1EED-4CCB-BA8D-3082-D51FF2D5A15D}"/>
                  </a:ext>
                </a:extLst>
              </p:cNvPr>
              <p:cNvSpPr/>
              <p:nvPr/>
            </p:nvSpPr>
            <p:spPr>
              <a:xfrm rot="1960885" flipH="1">
                <a:off x="753578" y="2891995"/>
                <a:ext cx="38535" cy="133438"/>
              </a:xfrm>
              <a:prstGeom prst="roundRect">
                <a:avLst/>
              </a:prstGeom>
              <a:solidFill>
                <a:srgbClr val="FFC000"/>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266" name="Rectangle: Rounded Corners 244">
                <a:extLst>
                  <a:ext uri="{FF2B5EF4-FFF2-40B4-BE49-F238E27FC236}">
                    <a16:creationId xmlns:a16="http://schemas.microsoft.com/office/drawing/2014/main" id="{CE968750-68AD-A866-EF12-428DB808E48E}"/>
                  </a:ext>
                </a:extLst>
              </p:cNvPr>
              <p:cNvSpPr/>
              <p:nvPr/>
            </p:nvSpPr>
            <p:spPr>
              <a:xfrm>
                <a:off x="710183" y="3264040"/>
                <a:ext cx="38535" cy="186813"/>
              </a:xfrm>
              <a:prstGeom prst="roundRect">
                <a:avLst/>
              </a:prstGeom>
              <a:solidFill>
                <a:srgbClr val="FFC000"/>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grpSp>
        <p:grpSp>
          <p:nvGrpSpPr>
            <p:cNvPr id="271" name="Group 270">
              <a:extLst>
                <a:ext uri="{FF2B5EF4-FFF2-40B4-BE49-F238E27FC236}">
                  <a16:creationId xmlns:a16="http://schemas.microsoft.com/office/drawing/2014/main" id="{F41A5713-199F-CB49-765C-7CFE12F8EFDF}"/>
                </a:ext>
              </a:extLst>
            </p:cNvPr>
            <p:cNvGrpSpPr/>
            <p:nvPr/>
          </p:nvGrpSpPr>
          <p:grpSpPr>
            <a:xfrm flipH="1">
              <a:off x="5758285" y="2097726"/>
              <a:ext cx="93240" cy="676430"/>
              <a:chOff x="710183" y="2891995"/>
              <a:chExt cx="81930" cy="594380"/>
            </a:xfrm>
          </p:grpSpPr>
          <p:cxnSp>
            <p:nvCxnSpPr>
              <p:cNvPr id="272" name="Straight Connector 271">
                <a:extLst>
                  <a:ext uri="{FF2B5EF4-FFF2-40B4-BE49-F238E27FC236}">
                    <a16:creationId xmlns:a16="http://schemas.microsoft.com/office/drawing/2014/main" id="{16E955F2-E2BD-D94A-C851-7921C461D7A2}"/>
                  </a:ext>
                </a:extLst>
              </p:cNvPr>
              <p:cNvCxnSpPr>
                <a:cxnSpLocks/>
              </p:cNvCxnSpPr>
              <p:nvPr/>
            </p:nvCxnSpPr>
            <p:spPr>
              <a:xfrm>
                <a:off x="729450" y="3000375"/>
                <a:ext cx="0" cy="486000"/>
              </a:xfrm>
              <a:prstGeom prst="line">
                <a:avLst/>
              </a:prstGeom>
              <a:ln w="15875" cap="rnd">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3" name="Rectangle: Rounded Corners 241">
                <a:extLst>
                  <a:ext uri="{FF2B5EF4-FFF2-40B4-BE49-F238E27FC236}">
                    <a16:creationId xmlns:a16="http://schemas.microsoft.com/office/drawing/2014/main" id="{E14C8310-6F11-D564-E367-189DE84C374C}"/>
                  </a:ext>
                </a:extLst>
              </p:cNvPr>
              <p:cNvSpPr/>
              <p:nvPr/>
            </p:nvSpPr>
            <p:spPr>
              <a:xfrm rot="1960885" flipH="1">
                <a:off x="753578" y="2891995"/>
                <a:ext cx="38535" cy="133438"/>
              </a:xfrm>
              <a:prstGeom prst="roundRect">
                <a:avLst/>
              </a:prstGeom>
              <a:solidFill>
                <a:schemeClr val="tx2"/>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sp>
            <p:nvSpPr>
              <p:cNvPr id="274" name="Rectangle: Rounded Corners 244">
                <a:extLst>
                  <a:ext uri="{FF2B5EF4-FFF2-40B4-BE49-F238E27FC236}">
                    <a16:creationId xmlns:a16="http://schemas.microsoft.com/office/drawing/2014/main" id="{17680E90-3D95-308C-D3C0-F622F463DD07}"/>
                  </a:ext>
                </a:extLst>
              </p:cNvPr>
              <p:cNvSpPr/>
              <p:nvPr/>
            </p:nvSpPr>
            <p:spPr>
              <a:xfrm>
                <a:off x="710183" y="3264040"/>
                <a:ext cx="38535" cy="186813"/>
              </a:xfrm>
              <a:prstGeom prst="roundRect">
                <a:avLst/>
              </a:prstGeom>
              <a:solidFill>
                <a:schemeClr val="tx2">
                  <a:lumMod val="60000"/>
                  <a:lumOff val="40000"/>
                </a:schemeClr>
              </a:solid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SimHei"/>
                  <a:cs typeface="Arial" panose="020B0604020202020204" pitchFamily="34" charset="0"/>
                </a:endParaRPr>
              </a:p>
            </p:txBody>
          </p:sp>
        </p:grpSp>
        <p:sp>
          <p:nvSpPr>
            <p:cNvPr id="276" name="Freeform 275">
              <a:extLst>
                <a:ext uri="{FF2B5EF4-FFF2-40B4-BE49-F238E27FC236}">
                  <a16:creationId xmlns:a16="http://schemas.microsoft.com/office/drawing/2014/main" id="{7941C847-FB0B-17A0-67F8-8C5A5B6FC322}"/>
                </a:ext>
              </a:extLst>
            </p:cNvPr>
            <p:cNvSpPr/>
            <p:nvPr/>
          </p:nvSpPr>
          <p:spPr>
            <a:xfrm>
              <a:off x="1660525" y="1722884"/>
              <a:ext cx="469900" cy="320675"/>
            </a:xfrm>
            <a:custGeom>
              <a:avLst/>
              <a:gdLst>
                <a:gd name="connsiteX0" fmla="*/ 0 w 469900"/>
                <a:gd name="connsiteY0" fmla="*/ 0 h 320675"/>
                <a:gd name="connsiteX1" fmla="*/ 307975 w 469900"/>
                <a:gd name="connsiteY1" fmla="*/ 139700 h 320675"/>
                <a:gd name="connsiteX2" fmla="*/ 469900 w 469900"/>
                <a:gd name="connsiteY2" fmla="*/ 320675 h 320675"/>
                <a:gd name="connsiteX3" fmla="*/ 469900 w 469900"/>
                <a:gd name="connsiteY3" fmla="*/ 320675 h 320675"/>
              </a:gdLst>
              <a:ahLst/>
              <a:cxnLst>
                <a:cxn ang="0">
                  <a:pos x="connsiteX0" y="connsiteY0"/>
                </a:cxn>
                <a:cxn ang="0">
                  <a:pos x="connsiteX1" y="connsiteY1"/>
                </a:cxn>
                <a:cxn ang="0">
                  <a:pos x="connsiteX2" y="connsiteY2"/>
                </a:cxn>
                <a:cxn ang="0">
                  <a:pos x="connsiteX3" y="connsiteY3"/>
                </a:cxn>
              </a:cxnLst>
              <a:rect l="l" t="t" r="r" b="b"/>
              <a:pathLst>
                <a:path w="469900" h="320675">
                  <a:moveTo>
                    <a:pt x="0" y="0"/>
                  </a:moveTo>
                  <a:cubicBezTo>
                    <a:pt x="114829" y="43127"/>
                    <a:pt x="229658" y="86254"/>
                    <a:pt x="307975" y="139700"/>
                  </a:cubicBezTo>
                  <a:cubicBezTo>
                    <a:pt x="386292" y="193146"/>
                    <a:pt x="469900" y="320675"/>
                    <a:pt x="469900" y="320675"/>
                  </a:cubicBezTo>
                  <a:lnTo>
                    <a:pt x="469900" y="320675"/>
                  </a:lnTo>
                </a:path>
              </a:pathLst>
            </a:custGeom>
            <a:noFill/>
            <a:ln w="12700">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7" name="Freeform 276">
              <a:extLst>
                <a:ext uri="{FF2B5EF4-FFF2-40B4-BE49-F238E27FC236}">
                  <a16:creationId xmlns:a16="http://schemas.microsoft.com/office/drawing/2014/main" id="{D32422E2-3A62-66AB-39A6-C7F4FA5E72D5}"/>
                </a:ext>
              </a:extLst>
            </p:cNvPr>
            <p:cNvSpPr/>
            <p:nvPr/>
          </p:nvSpPr>
          <p:spPr>
            <a:xfrm>
              <a:off x="4355795" y="2818614"/>
              <a:ext cx="327330" cy="386661"/>
            </a:xfrm>
            <a:custGeom>
              <a:avLst/>
              <a:gdLst>
                <a:gd name="connsiteX0" fmla="*/ 327330 w 327330"/>
                <a:gd name="connsiteY0" fmla="*/ 333375 h 336216"/>
                <a:gd name="connsiteX1" fmla="*/ 108255 w 327330"/>
                <a:gd name="connsiteY1" fmla="*/ 314325 h 336216"/>
                <a:gd name="connsiteX2" fmla="*/ 3480 w 327330"/>
                <a:gd name="connsiteY2" fmla="*/ 171450 h 336216"/>
                <a:gd name="connsiteX3" fmla="*/ 35230 w 327330"/>
                <a:gd name="connsiteY3" fmla="*/ 0 h 336216"/>
              </a:gdLst>
              <a:ahLst/>
              <a:cxnLst>
                <a:cxn ang="0">
                  <a:pos x="connsiteX0" y="connsiteY0"/>
                </a:cxn>
                <a:cxn ang="0">
                  <a:pos x="connsiteX1" y="connsiteY1"/>
                </a:cxn>
                <a:cxn ang="0">
                  <a:pos x="connsiteX2" y="connsiteY2"/>
                </a:cxn>
                <a:cxn ang="0">
                  <a:pos x="connsiteX3" y="connsiteY3"/>
                </a:cxn>
              </a:cxnLst>
              <a:rect l="l" t="t" r="r" b="b"/>
              <a:pathLst>
                <a:path w="327330" h="336216">
                  <a:moveTo>
                    <a:pt x="327330" y="333375"/>
                  </a:moveTo>
                  <a:cubicBezTo>
                    <a:pt x="244780" y="337343"/>
                    <a:pt x="162230" y="341312"/>
                    <a:pt x="108255" y="314325"/>
                  </a:cubicBezTo>
                  <a:cubicBezTo>
                    <a:pt x="54280" y="287338"/>
                    <a:pt x="15651" y="223838"/>
                    <a:pt x="3480" y="171450"/>
                  </a:cubicBezTo>
                  <a:cubicBezTo>
                    <a:pt x="-8691" y="119062"/>
                    <a:pt x="13269" y="59531"/>
                    <a:pt x="35230" y="0"/>
                  </a:cubicBezTo>
                </a:path>
              </a:pathLst>
            </a:custGeom>
            <a:noFill/>
            <a:ln w="12700">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9" name="Oval 278">
              <a:extLst>
                <a:ext uri="{FF2B5EF4-FFF2-40B4-BE49-F238E27FC236}">
                  <a16:creationId xmlns:a16="http://schemas.microsoft.com/office/drawing/2014/main" id="{CF2C5B43-00C9-4AD4-650E-2FC642041967}"/>
                </a:ext>
              </a:extLst>
            </p:cNvPr>
            <p:cNvSpPr/>
            <p:nvPr/>
          </p:nvSpPr>
          <p:spPr>
            <a:xfrm>
              <a:off x="4360317" y="2679204"/>
              <a:ext cx="116830" cy="116830"/>
            </a:xfrm>
            <a:prstGeom prst="ellipse">
              <a:avLst/>
            </a:prstGeom>
            <a:solidFill>
              <a:srgbClr val="C00000"/>
            </a:solidFill>
            <a:ln>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281" name="Straight Connector 280">
              <a:extLst>
                <a:ext uri="{FF2B5EF4-FFF2-40B4-BE49-F238E27FC236}">
                  <a16:creationId xmlns:a16="http://schemas.microsoft.com/office/drawing/2014/main" id="{FF2FC3B0-D3FE-AE36-616B-2EA7DD7ADD57}"/>
                </a:ext>
              </a:extLst>
            </p:cNvPr>
            <p:cNvCxnSpPr>
              <a:cxnSpLocks/>
            </p:cNvCxnSpPr>
            <p:nvPr/>
          </p:nvCxnSpPr>
          <p:spPr>
            <a:xfrm>
              <a:off x="4596284" y="2780928"/>
              <a:ext cx="0" cy="18655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95" name="Group 294">
              <a:extLst>
                <a:ext uri="{FF2B5EF4-FFF2-40B4-BE49-F238E27FC236}">
                  <a16:creationId xmlns:a16="http://schemas.microsoft.com/office/drawing/2014/main" id="{8BE7C447-C586-139A-FE00-4304A42744B6}"/>
                </a:ext>
              </a:extLst>
            </p:cNvPr>
            <p:cNvGrpSpPr/>
            <p:nvPr/>
          </p:nvGrpSpPr>
          <p:grpSpPr>
            <a:xfrm>
              <a:off x="4799856" y="1988840"/>
              <a:ext cx="393700" cy="207140"/>
              <a:chOff x="11579225" y="2146300"/>
              <a:chExt cx="393700" cy="207140"/>
            </a:xfrm>
          </p:grpSpPr>
          <p:sp>
            <p:nvSpPr>
              <p:cNvPr id="296" name="Freeform 295">
                <a:extLst>
                  <a:ext uri="{FF2B5EF4-FFF2-40B4-BE49-F238E27FC236}">
                    <a16:creationId xmlns:a16="http://schemas.microsoft.com/office/drawing/2014/main" id="{52ACFAC6-CB11-CA46-EAC4-CF16803F1C7A}"/>
                  </a:ext>
                </a:extLst>
              </p:cNvPr>
              <p:cNvSpPr/>
              <p:nvPr/>
            </p:nvSpPr>
            <p:spPr>
              <a:xfrm>
                <a:off x="11591925" y="2146300"/>
                <a:ext cx="381000" cy="207140"/>
              </a:xfrm>
              <a:custGeom>
                <a:avLst/>
                <a:gdLst>
                  <a:gd name="connsiteX0" fmla="*/ 381000 w 381000"/>
                  <a:gd name="connsiteY0" fmla="*/ 0 h 207140"/>
                  <a:gd name="connsiteX1" fmla="*/ 355600 w 381000"/>
                  <a:gd name="connsiteY1" fmla="*/ 114300 h 207140"/>
                  <a:gd name="connsiteX2" fmla="*/ 257175 w 381000"/>
                  <a:gd name="connsiteY2" fmla="*/ 200025 h 207140"/>
                  <a:gd name="connsiteX3" fmla="*/ 73025 w 381000"/>
                  <a:gd name="connsiteY3" fmla="*/ 200025 h 207140"/>
                  <a:gd name="connsiteX4" fmla="*/ 0 w 381000"/>
                  <a:gd name="connsiteY4" fmla="*/ 180975 h 20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07140">
                    <a:moveTo>
                      <a:pt x="381000" y="0"/>
                    </a:moveTo>
                    <a:cubicBezTo>
                      <a:pt x="378618" y="40481"/>
                      <a:pt x="376237" y="80963"/>
                      <a:pt x="355600" y="114300"/>
                    </a:cubicBezTo>
                    <a:cubicBezTo>
                      <a:pt x="334962" y="147638"/>
                      <a:pt x="304271" y="185738"/>
                      <a:pt x="257175" y="200025"/>
                    </a:cubicBezTo>
                    <a:cubicBezTo>
                      <a:pt x="210079" y="214312"/>
                      <a:pt x="115887" y="203200"/>
                      <a:pt x="73025" y="200025"/>
                    </a:cubicBezTo>
                    <a:cubicBezTo>
                      <a:pt x="30163" y="196850"/>
                      <a:pt x="15081" y="188912"/>
                      <a:pt x="0" y="180975"/>
                    </a:cubicBez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297" name="Straight Connector 296">
                <a:extLst>
                  <a:ext uri="{FF2B5EF4-FFF2-40B4-BE49-F238E27FC236}">
                    <a16:creationId xmlns:a16="http://schemas.microsoft.com/office/drawing/2014/main" id="{9C8F6019-E4E2-A1D4-910A-1E7D4873AD69}"/>
                  </a:ext>
                </a:extLst>
              </p:cNvPr>
              <p:cNvCxnSpPr>
                <a:cxnSpLocks/>
              </p:cNvCxnSpPr>
              <p:nvPr/>
            </p:nvCxnSpPr>
            <p:spPr>
              <a:xfrm flipV="1">
                <a:off x="11579225" y="2295525"/>
                <a:ext cx="28575" cy="571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8" name="Group 297">
              <a:extLst>
                <a:ext uri="{FF2B5EF4-FFF2-40B4-BE49-F238E27FC236}">
                  <a16:creationId xmlns:a16="http://schemas.microsoft.com/office/drawing/2014/main" id="{26F5E210-1120-18E1-8F0E-5EC0BC13EC70}"/>
                </a:ext>
              </a:extLst>
            </p:cNvPr>
            <p:cNvGrpSpPr/>
            <p:nvPr/>
          </p:nvGrpSpPr>
          <p:grpSpPr>
            <a:xfrm flipH="1">
              <a:off x="5303912" y="1988840"/>
              <a:ext cx="393700" cy="207140"/>
              <a:chOff x="11579225" y="2146300"/>
              <a:chExt cx="393700" cy="207140"/>
            </a:xfrm>
          </p:grpSpPr>
          <p:sp>
            <p:nvSpPr>
              <p:cNvPr id="299" name="Freeform 298">
                <a:extLst>
                  <a:ext uri="{FF2B5EF4-FFF2-40B4-BE49-F238E27FC236}">
                    <a16:creationId xmlns:a16="http://schemas.microsoft.com/office/drawing/2014/main" id="{5F849FCA-3C58-3BD1-EACB-F19BE519C0BD}"/>
                  </a:ext>
                </a:extLst>
              </p:cNvPr>
              <p:cNvSpPr/>
              <p:nvPr/>
            </p:nvSpPr>
            <p:spPr>
              <a:xfrm>
                <a:off x="11591925" y="2146300"/>
                <a:ext cx="381000" cy="207140"/>
              </a:xfrm>
              <a:custGeom>
                <a:avLst/>
                <a:gdLst>
                  <a:gd name="connsiteX0" fmla="*/ 381000 w 381000"/>
                  <a:gd name="connsiteY0" fmla="*/ 0 h 207140"/>
                  <a:gd name="connsiteX1" fmla="*/ 355600 w 381000"/>
                  <a:gd name="connsiteY1" fmla="*/ 114300 h 207140"/>
                  <a:gd name="connsiteX2" fmla="*/ 257175 w 381000"/>
                  <a:gd name="connsiteY2" fmla="*/ 200025 h 207140"/>
                  <a:gd name="connsiteX3" fmla="*/ 73025 w 381000"/>
                  <a:gd name="connsiteY3" fmla="*/ 200025 h 207140"/>
                  <a:gd name="connsiteX4" fmla="*/ 0 w 381000"/>
                  <a:gd name="connsiteY4" fmla="*/ 180975 h 20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207140">
                    <a:moveTo>
                      <a:pt x="381000" y="0"/>
                    </a:moveTo>
                    <a:cubicBezTo>
                      <a:pt x="378618" y="40481"/>
                      <a:pt x="376237" y="80963"/>
                      <a:pt x="355600" y="114300"/>
                    </a:cubicBezTo>
                    <a:cubicBezTo>
                      <a:pt x="334962" y="147638"/>
                      <a:pt x="304271" y="185738"/>
                      <a:pt x="257175" y="200025"/>
                    </a:cubicBezTo>
                    <a:cubicBezTo>
                      <a:pt x="210079" y="214312"/>
                      <a:pt x="115887" y="203200"/>
                      <a:pt x="73025" y="200025"/>
                    </a:cubicBezTo>
                    <a:cubicBezTo>
                      <a:pt x="30163" y="196850"/>
                      <a:pt x="15081" y="188912"/>
                      <a:pt x="0" y="180975"/>
                    </a:cubicBez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300" name="Straight Connector 299">
                <a:extLst>
                  <a:ext uri="{FF2B5EF4-FFF2-40B4-BE49-F238E27FC236}">
                    <a16:creationId xmlns:a16="http://schemas.microsoft.com/office/drawing/2014/main" id="{D46F151A-254C-5256-FDCD-67D3622F79A4}"/>
                  </a:ext>
                </a:extLst>
              </p:cNvPr>
              <p:cNvCxnSpPr>
                <a:cxnSpLocks/>
              </p:cNvCxnSpPr>
              <p:nvPr/>
            </p:nvCxnSpPr>
            <p:spPr>
              <a:xfrm flipV="1">
                <a:off x="11579225" y="2295525"/>
                <a:ext cx="28575" cy="5715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6" name="TextBox 5">
            <a:extLst>
              <a:ext uri="{FF2B5EF4-FFF2-40B4-BE49-F238E27FC236}">
                <a16:creationId xmlns:a16="http://schemas.microsoft.com/office/drawing/2014/main" id="{CC93C95C-370A-9F12-C0DD-7E76E79DCD9E}"/>
              </a:ext>
            </a:extLst>
          </p:cNvPr>
          <p:cNvSpPr txBox="1"/>
          <p:nvPr/>
        </p:nvSpPr>
        <p:spPr>
          <a:xfrm>
            <a:off x="8832304" y="5554022"/>
            <a:ext cx="2302396" cy="646331"/>
          </a:xfrm>
          <a:prstGeom prst="rect">
            <a:avLst/>
          </a:prstGeom>
          <a:noFill/>
        </p:spPr>
        <p:txBody>
          <a:bodyPr wrap="square">
            <a:spAutoFit/>
          </a:bodyPr>
          <a:lstStyle/>
          <a:p>
            <a:r>
              <a:rPr lang="en-GB" i="1" noProof="0" dirty="0">
                <a:solidFill>
                  <a:schemeClr val="tx2"/>
                </a:solidFill>
              </a:rPr>
              <a:t>Adapted from Reinhorn </a:t>
            </a:r>
            <a:r>
              <a:rPr lang="en-GB" noProof="0" dirty="0">
                <a:solidFill>
                  <a:schemeClr val="tx2"/>
                </a:solidFill>
              </a:rPr>
              <a:t>et al. </a:t>
            </a:r>
            <a:r>
              <a:rPr lang="en-GB" i="1" noProof="0" dirty="0">
                <a:solidFill>
                  <a:schemeClr val="tx2"/>
                </a:solidFill>
              </a:rPr>
              <a:t>2025 </a:t>
            </a:r>
          </a:p>
        </p:txBody>
      </p:sp>
    </p:spTree>
    <p:extLst>
      <p:ext uri="{BB962C8B-B14F-4D97-AF65-F5344CB8AC3E}">
        <p14:creationId xmlns:p14="http://schemas.microsoft.com/office/powerpoint/2010/main" val="36823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D9F62F8-591C-24C6-CF98-A0483944E686}"/>
              </a:ext>
            </a:extLst>
          </p:cNvPr>
          <p:cNvSpPr>
            <a:spLocks noGrp="1"/>
          </p:cNvSpPr>
          <p:nvPr>
            <p:ph type="title"/>
          </p:nvPr>
        </p:nvSpPr>
        <p:spPr>
          <a:xfrm>
            <a:off x="619125" y="258763"/>
            <a:ext cx="11381531" cy="865187"/>
          </a:xfrm>
        </p:spPr>
        <p:txBody>
          <a:bodyPr/>
          <a:lstStyle/>
          <a:p>
            <a:r>
              <a:rPr lang="en-GB" spc="-40" noProof="0" dirty="0"/>
              <a:t>Clinical testing options for activating </a:t>
            </a:r>
            <a:r>
              <a:rPr lang="en-GB" i="1" spc="-40" noProof="0" dirty="0"/>
              <a:t>her2</a:t>
            </a:r>
            <a:r>
              <a:rPr lang="en-GB" spc="-40" noProof="0" dirty="0"/>
              <a:t> mutations in nsclc</a:t>
            </a:r>
          </a:p>
        </p:txBody>
      </p:sp>
      <p:sp>
        <p:nvSpPr>
          <p:cNvPr id="5" name="Content Placeholder 4">
            <a:extLst>
              <a:ext uri="{FF2B5EF4-FFF2-40B4-BE49-F238E27FC236}">
                <a16:creationId xmlns:a16="http://schemas.microsoft.com/office/drawing/2014/main" id="{2125F8EB-6170-D5AA-2C77-3193D8DC5607}"/>
              </a:ext>
            </a:extLst>
          </p:cNvPr>
          <p:cNvSpPr>
            <a:spLocks noGrp="1"/>
          </p:cNvSpPr>
          <p:nvPr>
            <p:ph sz="quarter" idx="15"/>
          </p:nvPr>
        </p:nvSpPr>
        <p:spPr>
          <a:xfrm>
            <a:off x="620712" y="6356350"/>
            <a:ext cx="10515847" cy="365125"/>
          </a:xfrm>
        </p:spPr>
        <p:txBody>
          <a:bodyPr anchor="b" anchorCtr="0"/>
          <a:lstStyle/>
          <a:p>
            <a:r>
              <a:rPr lang="en-GB" noProof="0" dirty="0">
                <a:solidFill>
                  <a:schemeClr val="tx2"/>
                </a:solidFill>
              </a:rPr>
              <a:t>ADC, antibody drug conjugate; ctDNA, circulating tumour DNA; NSCLC, non-small cell lung cancer; PCR, polymerase chain reaction; TKI, tyrosine kinase inhibitor</a:t>
            </a:r>
          </a:p>
          <a:p>
            <a:r>
              <a:rPr lang="en-GB" noProof="0" dirty="0">
                <a:solidFill>
                  <a:schemeClr val="tx2"/>
                </a:solidFill>
              </a:rPr>
              <a:t>1. Rolfo C, et al. J Thorac Oncol. 2021;16:1647-62; 2. Riudavets M, et al. ESMO Open. 2021;6 (5):100260; 3. Ren S, et al. ESMO Open 2022; 7 (1):100395; 4. Dorta-Suarez M, et al. Cancer Treatment Reviews 2024; 124: 102671; 5. </a:t>
            </a:r>
            <a:r>
              <a:rPr lang="en-GB" noProof="0" dirty="0" err="1">
                <a:solidFill>
                  <a:schemeClr val="tx2"/>
                </a:solidFill>
              </a:rPr>
              <a:t>Bastvina</a:t>
            </a:r>
            <a:r>
              <a:rPr lang="en-GB" noProof="0" dirty="0">
                <a:solidFill>
                  <a:schemeClr val="tx2"/>
                </a:solidFill>
              </a:rPr>
              <a:t> CM, et al. JMCP 2024; 30(12): 1467-1478; 6. </a:t>
            </a:r>
            <a:r>
              <a:rPr lang="en-GB" spc="0" dirty="0">
                <a:solidFill>
                  <a:schemeClr val="tx2"/>
                </a:solidFill>
              </a:rPr>
              <a:t>NCCN. Non-small cell lung cancer (v5.2026). Available </a:t>
            </a:r>
            <a:r>
              <a:rPr lang="en-GB" spc="0" dirty="0">
                <a:solidFill>
                  <a:schemeClr val="tx2"/>
                </a:solidFill>
                <a:hlinkClick r:id="rId2">
                  <a:extLst>
                    <a:ext uri="{A12FA001-AC4F-418D-AE19-62706E023703}">
                      <ahyp:hlinkClr xmlns:ahyp="http://schemas.microsoft.com/office/drawing/2018/hyperlinkcolor" val="tx"/>
                    </a:ext>
                  </a:extLst>
                </a:hlinkClick>
              </a:rPr>
              <a:t>here</a:t>
            </a:r>
            <a:r>
              <a:rPr lang="en-GB" spc="0" dirty="0">
                <a:solidFill>
                  <a:schemeClr val="tx2"/>
                </a:solidFill>
              </a:rPr>
              <a:t> (accessed March 17, 2026)</a:t>
            </a:r>
            <a:endParaRPr lang="en-GB" noProof="0" dirty="0">
              <a:solidFill>
                <a:schemeClr val="tx2"/>
              </a:solidFill>
            </a:endParaRPr>
          </a:p>
        </p:txBody>
      </p:sp>
      <p:sp>
        <p:nvSpPr>
          <p:cNvPr id="3" name="Slide Number Placeholder 2">
            <a:extLst>
              <a:ext uri="{FF2B5EF4-FFF2-40B4-BE49-F238E27FC236}">
                <a16:creationId xmlns:a16="http://schemas.microsoft.com/office/drawing/2014/main" id="{9CE9BBDE-36C3-7CE6-6B4F-326CB8E78AB7}"/>
              </a:ext>
            </a:extLst>
          </p:cNvPr>
          <p:cNvSpPr>
            <a:spLocks noGrp="1"/>
          </p:cNvSpPr>
          <p:nvPr>
            <p:ph type="sldNum" sz="quarter" idx="4"/>
          </p:nvPr>
        </p:nvSpPr>
        <p:spPr>
          <a:xfrm>
            <a:off x="10800523" y="6428359"/>
            <a:ext cx="781877" cy="365125"/>
          </a:xfrm>
        </p:spPr>
        <p:txBody>
          <a:bodyPr>
            <a:normAutofit/>
          </a:bodyPr>
          <a:lstStyle/>
          <a:p>
            <a:fld id="{FCE43C0F-8A7B-3A4B-9DB5-B3472E36E833}" type="slidenum">
              <a:rPr lang="en-GB" noProof="0"/>
              <a:pPr/>
              <a:t>12</a:t>
            </a:fld>
            <a:endParaRPr lang="en-GB" noProof="0" dirty="0"/>
          </a:p>
        </p:txBody>
      </p:sp>
      <p:graphicFrame>
        <p:nvGraphicFramePr>
          <p:cNvPr id="18" name="Content Placeholder 17">
            <a:extLst>
              <a:ext uri="{FF2B5EF4-FFF2-40B4-BE49-F238E27FC236}">
                <a16:creationId xmlns:a16="http://schemas.microsoft.com/office/drawing/2014/main" id="{9A88D011-E4BA-31AD-8D91-7D9C0A1FBF7B}"/>
              </a:ext>
            </a:extLst>
          </p:cNvPr>
          <p:cNvGraphicFramePr>
            <a:graphicFrameLocks noGrp="1"/>
          </p:cNvGraphicFramePr>
          <p:nvPr>
            <p:ph sz="quarter" idx="14"/>
            <p:extLst>
              <p:ext uri="{D42A27DB-BD31-4B8C-83A1-F6EECF244321}">
                <p14:modId xmlns:p14="http://schemas.microsoft.com/office/powerpoint/2010/main" val="603439123"/>
              </p:ext>
            </p:extLst>
          </p:nvPr>
        </p:nvGraphicFramePr>
        <p:xfrm>
          <a:off x="619124" y="1379572"/>
          <a:ext cx="7349082" cy="4320540"/>
        </p:xfrm>
        <a:graphic>
          <a:graphicData uri="http://schemas.openxmlformats.org/drawingml/2006/table">
            <a:tbl>
              <a:tblPr firstRow="1" bandRow="1">
                <a:tableStyleId>{5C22544A-7EE6-4342-B048-85BDC9FD1C3A}</a:tableStyleId>
              </a:tblPr>
              <a:tblGrid>
                <a:gridCol w="2449694">
                  <a:extLst>
                    <a:ext uri="{9D8B030D-6E8A-4147-A177-3AD203B41FA5}">
                      <a16:colId xmlns:a16="http://schemas.microsoft.com/office/drawing/2014/main" val="1947698895"/>
                    </a:ext>
                  </a:extLst>
                </a:gridCol>
                <a:gridCol w="2449694">
                  <a:extLst>
                    <a:ext uri="{9D8B030D-6E8A-4147-A177-3AD203B41FA5}">
                      <a16:colId xmlns:a16="http://schemas.microsoft.com/office/drawing/2014/main" val="537756520"/>
                    </a:ext>
                  </a:extLst>
                </a:gridCol>
                <a:gridCol w="2449694">
                  <a:extLst>
                    <a:ext uri="{9D8B030D-6E8A-4147-A177-3AD203B41FA5}">
                      <a16:colId xmlns:a16="http://schemas.microsoft.com/office/drawing/2014/main" val="673140250"/>
                    </a:ext>
                  </a:extLst>
                </a:gridCol>
              </a:tblGrid>
              <a:tr h="370840">
                <a:tc>
                  <a:txBody>
                    <a:bodyPr/>
                    <a:lstStyle/>
                    <a:p>
                      <a:pPr algn="ctr"/>
                      <a:r>
                        <a:rPr lang="en-GB" sz="1400" noProof="0" dirty="0">
                          <a:solidFill>
                            <a:schemeClr val="bg1"/>
                          </a:solidFill>
                          <a:latin typeface="Arial" panose="020B0604020202020204" pitchFamily="34" charset="0"/>
                          <a:cs typeface="Arial" panose="020B0604020202020204" pitchFamily="34" charset="0"/>
                        </a:rPr>
                        <a:t>Next-generation sequencing (NGS)</a:t>
                      </a:r>
                      <a:r>
                        <a:rPr lang="en-GB" sz="1400" baseline="30000" noProof="0" dirty="0">
                          <a:solidFill>
                            <a:schemeClr val="bg1"/>
                          </a:solidFill>
                          <a:latin typeface="Arial" panose="020B0604020202020204" pitchFamily="34" charset="0"/>
                          <a:cs typeface="Arial" panose="020B0604020202020204" pitchFamily="34" charset="0"/>
                        </a:rPr>
                        <a:t>1-5</a:t>
                      </a:r>
                    </a:p>
                    <a:p>
                      <a:pPr algn="ctr"/>
                      <a:r>
                        <a:rPr lang="en-GB" sz="1400" i="1" baseline="0" noProof="0" dirty="0">
                          <a:solidFill>
                            <a:schemeClr val="bg1"/>
                          </a:solidFill>
                          <a:latin typeface="Arial" panose="020B0604020202020204" pitchFamily="34" charset="0"/>
                          <a:cs typeface="Arial" panose="020B0604020202020204" pitchFamily="34" charset="0"/>
                        </a:rPr>
                        <a:t>Recommended Method</a:t>
                      </a:r>
                    </a:p>
                  </a:txBody>
                  <a:tcPr>
                    <a:solidFill>
                      <a:schemeClr val="tx2"/>
                    </a:solidFill>
                  </a:tcPr>
                </a:tc>
                <a:tc>
                  <a:txBody>
                    <a:bodyPr/>
                    <a:lstStyle/>
                    <a:p>
                      <a:pPr algn="ctr"/>
                      <a:r>
                        <a:rPr lang="en-GB" sz="1400" noProof="0" dirty="0">
                          <a:solidFill>
                            <a:schemeClr val="bg1"/>
                          </a:solidFill>
                          <a:latin typeface="Arial" panose="020B0604020202020204" pitchFamily="34" charset="0"/>
                          <a:cs typeface="Arial" panose="020B0604020202020204" pitchFamily="34" charset="0"/>
                        </a:rPr>
                        <a:t>PCR/Sanger sequencing</a:t>
                      </a:r>
                      <a:r>
                        <a:rPr lang="en-GB" sz="1400" baseline="30000" noProof="0" dirty="0">
                          <a:solidFill>
                            <a:schemeClr val="bg1"/>
                          </a:solidFill>
                          <a:latin typeface="Arial" panose="020B0604020202020204" pitchFamily="34" charset="0"/>
                          <a:cs typeface="Arial" panose="020B0604020202020204" pitchFamily="34" charset="0"/>
                        </a:rPr>
                        <a:t>1-5</a:t>
                      </a:r>
                    </a:p>
                  </a:txBody>
                  <a:tcPr/>
                </a:tc>
                <a:tc>
                  <a:txBody>
                    <a:bodyPr/>
                    <a:lstStyle/>
                    <a:p>
                      <a:pPr algn="ctr"/>
                      <a:r>
                        <a:rPr lang="en-GB" sz="1400" noProof="0" dirty="0">
                          <a:solidFill>
                            <a:schemeClr val="bg1"/>
                          </a:solidFill>
                          <a:latin typeface="Arial" panose="020B0604020202020204" pitchFamily="34" charset="0"/>
                          <a:cs typeface="Arial" panose="020B0604020202020204" pitchFamily="34" charset="0"/>
                        </a:rPr>
                        <a:t>Liquid biopsy </a:t>
                      </a:r>
                      <a:br>
                        <a:rPr lang="en-GB" sz="1400" noProof="0" dirty="0">
                          <a:solidFill>
                            <a:schemeClr val="bg1"/>
                          </a:solidFill>
                          <a:latin typeface="Arial" panose="020B0604020202020204" pitchFamily="34" charset="0"/>
                          <a:cs typeface="Arial" panose="020B0604020202020204" pitchFamily="34" charset="0"/>
                        </a:rPr>
                      </a:br>
                      <a:r>
                        <a:rPr lang="en-GB" sz="1400" noProof="0" dirty="0">
                          <a:solidFill>
                            <a:schemeClr val="bg1"/>
                          </a:solidFill>
                          <a:latin typeface="Arial" panose="020B0604020202020204" pitchFamily="34" charset="0"/>
                          <a:cs typeface="Arial" panose="020B0604020202020204" pitchFamily="34" charset="0"/>
                        </a:rPr>
                        <a:t>(ctDNA)</a:t>
                      </a:r>
                      <a:r>
                        <a:rPr lang="en-GB" sz="1400" baseline="30000" noProof="0" dirty="0">
                          <a:solidFill>
                            <a:schemeClr val="bg1"/>
                          </a:solidFill>
                          <a:latin typeface="Arial" panose="020B0604020202020204" pitchFamily="34" charset="0"/>
                          <a:cs typeface="Arial" panose="020B0604020202020204" pitchFamily="34" charset="0"/>
                        </a:rPr>
                        <a:t>1</a:t>
                      </a:r>
                    </a:p>
                  </a:txBody>
                  <a:tcPr>
                    <a:solidFill>
                      <a:srgbClr val="7030A0"/>
                    </a:solidFill>
                  </a:tcPr>
                </a:tc>
                <a:extLst>
                  <a:ext uri="{0D108BD9-81ED-4DB2-BD59-A6C34878D82A}">
                    <a16:rowId xmlns:a16="http://schemas.microsoft.com/office/drawing/2014/main" val="3250489304"/>
                  </a:ext>
                </a:extLst>
              </a:tr>
              <a:tr h="370840">
                <a:tc>
                  <a:txBody>
                    <a:bodyPr/>
                    <a:lstStyle/>
                    <a:p>
                      <a:pPr marL="285750" indent="-285750">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a:p>
                      <a:pPr marL="185738" marR="0" lvl="0" indent="-185738"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GB" sz="1200" noProof="0" dirty="0">
                          <a:latin typeface="Arial" panose="020B0604020202020204" pitchFamily="34" charset="0"/>
                          <a:cs typeface="Arial" panose="020B0604020202020204" pitchFamily="34" charset="0"/>
                        </a:rPr>
                        <a:t>Captures all actionable alterations (including exon 20 insertions &amp; point mutations)</a:t>
                      </a:r>
                    </a:p>
                  </a:txBody>
                  <a:tcPr>
                    <a:solidFill>
                      <a:schemeClr val="tx2">
                        <a:lumMod val="40000"/>
                        <a:lumOff val="60000"/>
                      </a:schemeClr>
                    </a:solidFill>
                  </a:tcPr>
                </a:tc>
                <a:tc>
                  <a:txBody>
                    <a:bodyPr/>
                    <a:lstStyle/>
                    <a:p>
                      <a:pPr marL="285750" indent="-285750">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a:p>
                      <a:pPr marL="185738" indent="-18573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Detects known hotspot mutations</a:t>
                      </a:r>
                    </a:p>
                  </a:txBody>
                  <a:tcPr/>
                </a:tc>
                <a:tc>
                  <a:txBody>
                    <a:bodyPr/>
                    <a:lstStyle/>
                    <a:p>
                      <a:pPr marL="0" indent="0">
                        <a:buFont typeface="Arial" panose="020B0604020202020204" pitchFamily="34" charset="0"/>
                        <a:buNone/>
                      </a:pPr>
                      <a:endParaRPr lang="en-GB" sz="1200"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a:p>
                      <a:pPr marL="185738" indent="-185738">
                        <a:buClr>
                          <a:srgbClr val="7030A0"/>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Non-invasive, </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plasma-based</a:t>
                      </a:r>
                    </a:p>
                  </a:txBody>
                  <a:tcPr>
                    <a:solidFill>
                      <a:schemeClr val="accent5">
                        <a:lumMod val="90000"/>
                      </a:schemeClr>
                    </a:solidFill>
                  </a:tcPr>
                </a:tc>
                <a:extLst>
                  <a:ext uri="{0D108BD9-81ED-4DB2-BD59-A6C34878D82A}">
                    <a16:rowId xmlns:a16="http://schemas.microsoft.com/office/drawing/2014/main" val="2459642740"/>
                  </a:ext>
                </a:extLst>
              </a:tr>
              <a:tr h="370840">
                <a:tc>
                  <a:txBody>
                    <a:bodyPr/>
                    <a:lstStyle/>
                    <a:p>
                      <a:pPr marL="185738" indent="-185738">
                        <a:spcAft>
                          <a:spcPts val="900"/>
                        </a:spcAft>
                        <a:buClr>
                          <a:schemeClr val="tx2"/>
                        </a:buClr>
                        <a:buFont typeface="Arial" panose="020B0604020202020204" pitchFamily="34" charset="0"/>
                        <a:buChar char="•"/>
                        <a:tabLst/>
                      </a:pPr>
                      <a:r>
                        <a:rPr lang="en-GB" sz="1200" b="1" noProof="0" dirty="0">
                          <a:latin typeface="Arial" panose="020B0604020202020204" pitchFamily="34" charset="0"/>
                          <a:cs typeface="Arial" panose="020B0604020202020204" pitchFamily="34" charset="0"/>
                        </a:rPr>
                        <a:t>Tissue (preferred)</a:t>
                      </a:r>
                    </a:p>
                    <a:p>
                      <a:pPr marL="185738" indent="-185738">
                        <a:buClr>
                          <a:schemeClr val="tx2"/>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Can be based on either the analysis of DNA or RNA</a:t>
                      </a:r>
                    </a:p>
                    <a:p>
                      <a:pPr marL="185738" indent="-185738">
                        <a:buClr>
                          <a:schemeClr val="tx2"/>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Broad panel profiling allows simultaneous multiple-gene assays to detect actionable alterations</a:t>
                      </a:r>
                    </a:p>
                    <a:p>
                      <a:pPr marL="185738" indent="-185738">
                        <a:buClr>
                          <a:schemeClr val="tx2"/>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Turnaround time can vary if samples have to be sent to an external lab</a:t>
                      </a:r>
                    </a:p>
                  </a:txBody>
                  <a:tcPr>
                    <a:solidFill>
                      <a:schemeClr val="tx2">
                        <a:lumMod val="20000"/>
                        <a:lumOff val="80000"/>
                      </a:schemeClr>
                    </a:solidFill>
                  </a:tcPr>
                </a:tc>
                <a:tc>
                  <a:txBody>
                    <a:bodyPr/>
                    <a:lstStyle/>
                    <a:p>
                      <a:pPr marL="185738" indent="-185738">
                        <a:spcAft>
                          <a:spcPts val="900"/>
                        </a:spcAft>
                        <a:buClr>
                          <a:schemeClr val="accent1"/>
                        </a:buClr>
                        <a:buFont typeface="Arial" panose="020B0604020202020204" pitchFamily="34" charset="0"/>
                        <a:buChar char="•"/>
                        <a:tabLst/>
                      </a:pPr>
                      <a:r>
                        <a:rPr lang="en-GB" sz="1200" b="1" noProof="0" dirty="0">
                          <a:latin typeface="Arial" panose="020B0604020202020204" pitchFamily="34" charset="0"/>
                          <a:cs typeface="Arial" panose="020B0604020202020204" pitchFamily="34" charset="0"/>
                        </a:rPr>
                        <a:t>Tissue (preferred)</a:t>
                      </a:r>
                    </a:p>
                    <a:p>
                      <a:pPr marL="185738" indent="-18573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Can miss rare exon 20 insertions</a:t>
                      </a:r>
                    </a:p>
                    <a:p>
                      <a:pPr marL="185738" indent="-18573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Single-gene testing or targeted hotspot panels</a:t>
                      </a:r>
                    </a:p>
                    <a:p>
                      <a:pPr marL="185738" indent="-185738">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Generally, a faster turnaround time than NGS</a:t>
                      </a:r>
                    </a:p>
                  </a:txBody>
                  <a:tcPr/>
                </a:tc>
                <a:tc>
                  <a:txBody>
                    <a:bodyPr/>
                    <a:lstStyle/>
                    <a:p>
                      <a:pPr marL="185738" indent="-185738">
                        <a:spcAft>
                          <a:spcPts val="900"/>
                        </a:spcAft>
                        <a:buClr>
                          <a:srgbClr val="7030A0"/>
                        </a:buClr>
                        <a:buFont typeface="Arial" panose="020B0604020202020204" pitchFamily="34" charset="0"/>
                        <a:buChar char="•"/>
                        <a:tabLst/>
                      </a:pPr>
                      <a:r>
                        <a:rPr lang="en-GB" sz="1200" b="1" i="0" noProof="0" dirty="0">
                          <a:latin typeface="Arial" panose="020B0604020202020204" pitchFamily="34" charset="0"/>
                          <a:cs typeface="Arial" panose="020B0604020202020204" pitchFamily="34" charset="0"/>
                        </a:rPr>
                        <a:t>Blood/plasma sample</a:t>
                      </a:r>
                    </a:p>
                    <a:p>
                      <a:pPr marL="185738" indent="-185738">
                        <a:buClr>
                          <a:srgbClr val="7030A0"/>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Useful when tissue not available or sample insufficient</a:t>
                      </a:r>
                    </a:p>
                    <a:p>
                      <a:pPr marL="185738" indent="-185738">
                        <a:buClr>
                          <a:srgbClr val="7030A0"/>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Sensitivity is dependent on disease load</a:t>
                      </a:r>
                    </a:p>
                    <a:p>
                      <a:pPr marL="185738" indent="-185738">
                        <a:buClr>
                          <a:srgbClr val="7030A0"/>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Negative results should be confirmed using tissue</a:t>
                      </a:r>
                    </a:p>
                    <a:p>
                      <a:pPr marL="285750" indent="-285750">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a:txBody>
                  <a:tcPr>
                    <a:solidFill>
                      <a:schemeClr val="accent5"/>
                    </a:solidFill>
                  </a:tcPr>
                </a:tc>
                <a:extLst>
                  <a:ext uri="{0D108BD9-81ED-4DB2-BD59-A6C34878D82A}">
                    <a16:rowId xmlns:a16="http://schemas.microsoft.com/office/drawing/2014/main" val="1689839131"/>
                  </a:ext>
                </a:extLst>
              </a:tr>
            </a:tbl>
          </a:graphicData>
        </a:graphic>
      </p:graphicFrame>
      <p:pic>
        <p:nvPicPr>
          <p:cNvPr id="21" name="Graphic 20" descr="Test tubes with solid fill">
            <a:extLst>
              <a:ext uri="{FF2B5EF4-FFF2-40B4-BE49-F238E27FC236}">
                <a16:creationId xmlns:a16="http://schemas.microsoft.com/office/drawing/2014/main" id="{A5EE79CD-F4EB-78A6-ECF5-C7E51E27F05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800331" y="2172950"/>
            <a:ext cx="864096" cy="864096"/>
          </a:xfrm>
          <a:prstGeom prst="rect">
            <a:avLst/>
          </a:prstGeom>
        </p:spPr>
      </p:pic>
      <p:grpSp>
        <p:nvGrpSpPr>
          <p:cNvPr id="45" name="Group 44">
            <a:extLst>
              <a:ext uri="{FF2B5EF4-FFF2-40B4-BE49-F238E27FC236}">
                <a16:creationId xmlns:a16="http://schemas.microsoft.com/office/drawing/2014/main" id="{49672612-54B8-E5CC-C5F7-AE1D46FF1150}"/>
              </a:ext>
            </a:extLst>
          </p:cNvPr>
          <p:cNvGrpSpPr/>
          <p:nvPr/>
        </p:nvGrpSpPr>
        <p:grpSpPr>
          <a:xfrm rot="19250497">
            <a:off x="6353164" y="2331225"/>
            <a:ext cx="276670" cy="650885"/>
            <a:chOff x="2339975" y="2706688"/>
            <a:chExt cx="606425" cy="1468438"/>
          </a:xfrm>
        </p:grpSpPr>
        <p:sp>
          <p:nvSpPr>
            <p:cNvPr id="46" name="Rectangle 45">
              <a:extLst>
                <a:ext uri="{FF2B5EF4-FFF2-40B4-BE49-F238E27FC236}">
                  <a16:creationId xmlns:a16="http://schemas.microsoft.com/office/drawing/2014/main" id="{69F2130E-EDB6-572D-A139-55ABD8157B9A}"/>
                </a:ext>
              </a:extLst>
            </p:cNvPr>
            <p:cNvSpPr>
              <a:spLocks noChangeArrowheads="1"/>
            </p:cNvSpPr>
            <p:nvPr/>
          </p:nvSpPr>
          <p:spPr bwMode="auto">
            <a:xfrm>
              <a:off x="2339975" y="2706688"/>
              <a:ext cx="606425" cy="252413"/>
            </a:xfrm>
            <a:prstGeom prst="rect">
              <a:avLst/>
            </a:prstGeom>
            <a:solidFill>
              <a:schemeClr val="accent5">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47" name="Freeform 6">
              <a:extLst>
                <a:ext uri="{FF2B5EF4-FFF2-40B4-BE49-F238E27FC236}">
                  <a16:creationId xmlns:a16="http://schemas.microsoft.com/office/drawing/2014/main" id="{C1196D94-E8D0-6EDB-730D-04C8C88D4710}"/>
                </a:ext>
              </a:extLst>
            </p:cNvPr>
            <p:cNvSpPr>
              <a:spLocks noEditPoints="1"/>
            </p:cNvSpPr>
            <p:nvPr/>
          </p:nvSpPr>
          <p:spPr bwMode="auto">
            <a:xfrm>
              <a:off x="2389188" y="3363913"/>
              <a:ext cx="506413" cy="404813"/>
            </a:xfrm>
            <a:custGeom>
              <a:avLst/>
              <a:gdLst>
                <a:gd name="T0" fmla="*/ 64 w 319"/>
                <a:gd name="T1" fmla="*/ 0 h 255"/>
                <a:gd name="T2" fmla="*/ 0 w 319"/>
                <a:gd name="T3" fmla="*/ 0 h 255"/>
                <a:gd name="T4" fmla="*/ 0 w 319"/>
                <a:gd name="T5" fmla="*/ 255 h 255"/>
                <a:gd name="T6" fmla="*/ 319 w 319"/>
                <a:gd name="T7" fmla="*/ 255 h 255"/>
                <a:gd name="T8" fmla="*/ 319 w 319"/>
                <a:gd name="T9" fmla="*/ 0 h 255"/>
                <a:gd name="T10" fmla="*/ 64 w 319"/>
                <a:gd name="T11" fmla="*/ 0 h 255"/>
                <a:gd name="T12" fmla="*/ 64 w 319"/>
                <a:gd name="T13" fmla="*/ 0 h 255"/>
                <a:gd name="T14" fmla="*/ 64 w 319"/>
                <a:gd name="T15" fmla="*/ 0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55">
                  <a:moveTo>
                    <a:pt x="64" y="0"/>
                  </a:moveTo>
                  <a:lnTo>
                    <a:pt x="0" y="0"/>
                  </a:lnTo>
                  <a:lnTo>
                    <a:pt x="0" y="255"/>
                  </a:lnTo>
                  <a:lnTo>
                    <a:pt x="319" y="255"/>
                  </a:lnTo>
                  <a:lnTo>
                    <a:pt x="319" y="0"/>
                  </a:lnTo>
                  <a:lnTo>
                    <a:pt x="64" y="0"/>
                  </a:lnTo>
                  <a:close/>
                  <a:moveTo>
                    <a:pt x="64" y="0"/>
                  </a:moveTo>
                  <a:lnTo>
                    <a:pt x="64" y="0"/>
                  </a:lnTo>
                  <a:close/>
                </a:path>
              </a:pathLst>
            </a:custGeom>
            <a:solidFill>
              <a:srgbClr val="3F4444">
                <a:lumMod val="20000"/>
                <a:lumOff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48" name="Freeform 7">
              <a:extLst>
                <a:ext uri="{FF2B5EF4-FFF2-40B4-BE49-F238E27FC236}">
                  <a16:creationId xmlns:a16="http://schemas.microsoft.com/office/drawing/2014/main" id="{B6269DB4-7EBF-1630-CA13-36BC8A86A66E}"/>
                </a:ext>
              </a:extLst>
            </p:cNvPr>
            <p:cNvSpPr>
              <a:spLocks noEditPoints="1"/>
            </p:cNvSpPr>
            <p:nvPr/>
          </p:nvSpPr>
          <p:spPr bwMode="auto">
            <a:xfrm>
              <a:off x="2389188" y="3363913"/>
              <a:ext cx="506413" cy="404813"/>
            </a:xfrm>
            <a:custGeom>
              <a:avLst/>
              <a:gdLst>
                <a:gd name="T0" fmla="*/ 64 w 319"/>
                <a:gd name="T1" fmla="*/ 0 h 255"/>
                <a:gd name="T2" fmla="*/ 0 w 319"/>
                <a:gd name="T3" fmla="*/ 0 h 255"/>
                <a:gd name="T4" fmla="*/ 0 w 319"/>
                <a:gd name="T5" fmla="*/ 255 h 255"/>
                <a:gd name="T6" fmla="*/ 319 w 319"/>
                <a:gd name="T7" fmla="*/ 255 h 255"/>
                <a:gd name="T8" fmla="*/ 319 w 319"/>
                <a:gd name="T9" fmla="*/ 0 h 255"/>
                <a:gd name="T10" fmla="*/ 64 w 319"/>
                <a:gd name="T11" fmla="*/ 0 h 255"/>
                <a:gd name="T12" fmla="*/ 64 w 319"/>
                <a:gd name="T13" fmla="*/ 0 h 255"/>
                <a:gd name="T14" fmla="*/ 64 w 319"/>
                <a:gd name="T15" fmla="*/ 0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55">
                  <a:moveTo>
                    <a:pt x="64" y="0"/>
                  </a:moveTo>
                  <a:lnTo>
                    <a:pt x="0" y="0"/>
                  </a:lnTo>
                  <a:lnTo>
                    <a:pt x="0" y="255"/>
                  </a:lnTo>
                  <a:lnTo>
                    <a:pt x="319" y="255"/>
                  </a:lnTo>
                  <a:lnTo>
                    <a:pt x="319" y="0"/>
                  </a:lnTo>
                  <a:lnTo>
                    <a:pt x="64" y="0"/>
                  </a:lnTo>
                  <a:moveTo>
                    <a:pt x="64" y="0"/>
                  </a:move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49" name="Freeform 8">
              <a:extLst>
                <a:ext uri="{FF2B5EF4-FFF2-40B4-BE49-F238E27FC236}">
                  <a16:creationId xmlns:a16="http://schemas.microsoft.com/office/drawing/2014/main" id="{D852544B-1613-082B-3114-98A7C168248E}"/>
                </a:ext>
              </a:extLst>
            </p:cNvPr>
            <p:cNvSpPr>
              <a:spLocks noEditPoints="1"/>
            </p:cNvSpPr>
            <p:nvPr/>
          </p:nvSpPr>
          <p:spPr bwMode="auto">
            <a:xfrm>
              <a:off x="2643188" y="2959101"/>
              <a:ext cx="252413" cy="404813"/>
            </a:xfrm>
            <a:custGeom>
              <a:avLst/>
              <a:gdLst>
                <a:gd name="T0" fmla="*/ 95 w 159"/>
                <a:gd name="T1" fmla="*/ 128 h 255"/>
                <a:gd name="T2" fmla="*/ 95 w 159"/>
                <a:gd name="T3" fmla="*/ 255 h 255"/>
                <a:gd name="T4" fmla="*/ 159 w 159"/>
                <a:gd name="T5" fmla="*/ 255 h 255"/>
                <a:gd name="T6" fmla="*/ 159 w 159"/>
                <a:gd name="T7" fmla="*/ 0 h 255"/>
                <a:gd name="T8" fmla="*/ 0 w 159"/>
                <a:gd name="T9" fmla="*/ 0 h 255"/>
                <a:gd name="T10" fmla="*/ 0 w 159"/>
                <a:gd name="T11" fmla="*/ 128 h 255"/>
                <a:gd name="T12" fmla="*/ 95 w 159"/>
                <a:gd name="T13" fmla="*/ 128 h 255"/>
                <a:gd name="T14" fmla="*/ 95 w 159"/>
                <a:gd name="T15" fmla="*/ 128 h 255"/>
                <a:gd name="T16" fmla="*/ 95 w 159"/>
                <a:gd name="T17" fmla="*/ 12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255">
                  <a:moveTo>
                    <a:pt x="95" y="128"/>
                  </a:moveTo>
                  <a:lnTo>
                    <a:pt x="95" y="255"/>
                  </a:lnTo>
                  <a:lnTo>
                    <a:pt x="159" y="255"/>
                  </a:lnTo>
                  <a:lnTo>
                    <a:pt x="159" y="0"/>
                  </a:lnTo>
                  <a:lnTo>
                    <a:pt x="0" y="0"/>
                  </a:lnTo>
                  <a:lnTo>
                    <a:pt x="0" y="128"/>
                  </a:lnTo>
                  <a:lnTo>
                    <a:pt x="95" y="128"/>
                  </a:lnTo>
                  <a:close/>
                  <a:moveTo>
                    <a:pt x="95" y="128"/>
                  </a:moveTo>
                  <a:lnTo>
                    <a:pt x="95" y="128"/>
                  </a:lnTo>
                  <a:close/>
                </a:path>
              </a:pathLst>
            </a:custGeom>
            <a:solidFill>
              <a:srgbClr val="3F4444">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50" name="Freeform 9">
              <a:extLst>
                <a:ext uri="{FF2B5EF4-FFF2-40B4-BE49-F238E27FC236}">
                  <a16:creationId xmlns:a16="http://schemas.microsoft.com/office/drawing/2014/main" id="{BED14166-22B1-331D-4F91-B9F1FE39D41E}"/>
                </a:ext>
              </a:extLst>
            </p:cNvPr>
            <p:cNvSpPr>
              <a:spLocks noEditPoints="1"/>
            </p:cNvSpPr>
            <p:nvPr/>
          </p:nvSpPr>
          <p:spPr bwMode="auto">
            <a:xfrm>
              <a:off x="2643188" y="2959101"/>
              <a:ext cx="252413" cy="404813"/>
            </a:xfrm>
            <a:custGeom>
              <a:avLst/>
              <a:gdLst>
                <a:gd name="T0" fmla="*/ 95 w 159"/>
                <a:gd name="T1" fmla="*/ 128 h 255"/>
                <a:gd name="T2" fmla="*/ 95 w 159"/>
                <a:gd name="T3" fmla="*/ 255 h 255"/>
                <a:gd name="T4" fmla="*/ 159 w 159"/>
                <a:gd name="T5" fmla="*/ 255 h 255"/>
                <a:gd name="T6" fmla="*/ 159 w 159"/>
                <a:gd name="T7" fmla="*/ 0 h 255"/>
                <a:gd name="T8" fmla="*/ 0 w 159"/>
                <a:gd name="T9" fmla="*/ 0 h 255"/>
                <a:gd name="T10" fmla="*/ 0 w 159"/>
                <a:gd name="T11" fmla="*/ 128 h 255"/>
                <a:gd name="T12" fmla="*/ 95 w 159"/>
                <a:gd name="T13" fmla="*/ 128 h 255"/>
                <a:gd name="T14" fmla="*/ 95 w 159"/>
                <a:gd name="T15" fmla="*/ 128 h 255"/>
                <a:gd name="T16" fmla="*/ 95 w 159"/>
                <a:gd name="T17" fmla="*/ 12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255">
                  <a:moveTo>
                    <a:pt x="95" y="128"/>
                  </a:moveTo>
                  <a:lnTo>
                    <a:pt x="95" y="255"/>
                  </a:lnTo>
                  <a:lnTo>
                    <a:pt x="159" y="255"/>
                  </a:lnTo>
                  <a:lnTo>
                    <a:pt x="159" y="0"/>
                  </a:lnTo>
                  <a:lnTo>
                    <a:pt x="0" y="0"/>
                  </a:lnTo>
                  <a:lnTo>
                    <a:pt x="0" y="128"/>
                  </a:lnTo>
                  <a:lnTo>
                    <a:pt x="95" y="128"/>
                  </a:lnTo>
                  <a:moveTo>
                    <a:pt x="95" y="128"/>
                  </a:moveTo>
                  <a:lnTo>
                    <a:pt x="95"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51" name="Freeform 10">
              <a:extLst>
                <a:ext uri="{FF2B5EF4-FFF2-40B4-BE49-F238E27FC236}">
                  <a16:creationId xmlns:a16="http://schemas.microsoft.com/office/drawing/2014/main" id="{CA167B89-CDB9-0D8D-7391-3E63869A4E83}"/>
                </a:ext>
              </a:extLst>
            </p:cNvPr>
            <p:cNvSpPr>
              <a:spLocks noEditPoints="1"/>
            </p:cNvSpPr>
            <p:nvPr/>
          </p:nvSpPr>
          <p:spPr bwMode="auto">
            <a:xfrm>
              <a:off x="2389188" y="2959101"/>
              <a:ext cx="254000" cy="404813"/>
            </a:xfrm>
            <a:custGeom>
              <a:avLst/>
              <a:gdLst>
                <a:gd name="T0" fmla="*/ 160 w 160"/>
                <a:gd name="T1" fmla="*/ 128 h 255"/>
                <a:gd name="T2" fmla="*/ 160 w 160"/>
                <a:gd name="T3" fmla="*/ 0 h 255"/>
                <a:gd name="T4" fmla="*/ 0 w 160"/>
                <a:gd name="T5" fmla="*/ 0 h 255"/>
                <a:gd name="T6" fmla="*/ 0 w 160"/>
                <a:gd name="T7" fmla="*/ 255 h 255"/>
                <a:gd name="T8" fmla="*/ 64 w 160"/>
                <a:gd name="T9" fmla="*/ 255 h 255"/>
                <a:gd name="T10" fmla="*/ 64 w 160"/>
                <a:gd name="T11" fmla="*/ 128 h 255"/>
                <a:gd name="T12" fmla="*/ 160 w 160"/>
                <a:gd name="T13" fmla="*/ 128 h 255"/>
                <a:gd name="T14" fmla="*/ 160 w 160"/>
                <a:gd name="T15" fmla="*/ 128 h 255"/>
                <a:gd name="T16" fmla="*/ 160 w 160"/>
                <a:gd name="T17" fmla="*/ 12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255">
                  <a:moveTo>
                    <a:pt x="160" y="128"/>
                  </a:moveTo>
                  <a:lnTo>
                    <a:pt x="160" y="0"/>
                  </a:lnTo>
                  <a:lnTo>
                    <a:pt x="0" y="0"/>
                  </a:lnTo>
                  <a:lnTo>
                    <a:pt x="0" y="255"/>
                  </a:lnTo>
                  <a:lnTo>
                    <a:pt x="64" y="255"/>
                  </a:lnTo>
                  <a:lnTo>
                    <a:pt x="64" y="128"/>
                  </a:lnTo>
                  <a:lnTo>
                    <a:pt x="160" y="128"/>
                  </a:lnTo>
                  <a:close/>
                  <a:moveTo>
                    <a:pt x="160" y="128"/>
                  </a:moveTo>
                  <a:lnTo>
                    <a:pt x="160" y="128"/>
                  </a:lnTo>
                  <a:close/>
                </a:path>
              </a:pathLst>
            </a:custGeom>
            <a:solidFill>
              <a:srgbClr val="3F4444">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52" name="Freeform 11">
              <a:extLst>
                <a:ext uri="{FF2B5EF4-FFF2-40B4-BE49-F238E27FC236}">
                  <a16:creationId xmlns:a16="http://schemas.microsoft.com/office/drawing/2014/main" id="{885A9547-F3F9-E210-81F0-C61C4C701059}"/>
                </a:ext>
              </a:extLst>
            </p:cNvPr>
            <p:cNvSpPr>
              <a:spLocks noEditPoints="1"/>
            </p:cNvSpPr>
            <p:nvPr/>
          </p:nvSpPr>
          <p:spPr bwMode="auto">
            <a:xfrm>
              <a:off x="2389188" y="2959101"/>
              <a:ext cx="254000" cy="404813"/>
            </a:xfrm>
            <a:custGeom>
              <a:avLst/>
              <a:gdLst>
                <a:gd name="T0" fmla="*/ 160 w 160"/>
                <a:gd name="T1" fmla="*/ 128 h 255"/>
                <a:gd name="T2" fmla="*/ 160 w 160"/>
                <a:gd name="T3" fmla="*/ 0 h 255"/>
                <a:gd name="T4" fmla="*/ 0 w 160"/>
                <a:gd name="T5" fmla="*/ 0 h 255"/>
                <a:gd name="T6" fmla="*/ 0 w 160"/>
                <a:gd name="T7" fmla="*/ 255 h 255"/>
                <a:gd name="T8" fmla="*/ 64 w 160"/>
                <a:gd name="T9" fmla="*/ 255 h 255"/>
                <a:gd name="T10" fmla="*/ 64 w 160"/>
                <a:gd name="T11" fmla="*/ 128 h 255"/>
                <a:gd name="T12" fmla="*/ 160 w 160"/>
                <a:gd name="T13" fmla="*/ 128 h 255"/>
                <a:gd name="T14" fmla="*/ 160 w 160"/>
                <a:gd name="T15" fmla="*/ 128 h 255"/>
                <a:gd name="T16" fmla="*/ 160 w 160"/>
                <a:gd name="T17" fmla="*/ 12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255">
                  <a:moveTo>
                    <a:pt x="160" y="128"/>
                  </a:moveTo>
                  <a:lnTo>
                    <a:pt x="160" y="0"/>
                  </a:lnTo>
                  <a:lnTo>
                    <a:pt x="0" y="0"/>
                  </a:lnTo>
                  <a:lnTo>
                    <a:pt x="0" y="255"/>
                  </a:lnTo>
                  <a:lnTo>
                    <a:pt x="64" y="255"/>
                  </a:lnTo>
                  <a:lnTo>
                    <a:pt x="64" y="128"/>
                  </a:lnTo>
                  <a:lnTo>
                    <a:pt x="160" y="128"/>
                  </a:lnTo>
                  <a:moveTo>
                    <a:pt x="160" y="128"/>
                  </a:moveTo>
                  <a:lnTo>
                    <a:pt x="160"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53" name="Rectangle 52">
              <a:extLst>
                <a:ext uri="{FF2B5EF4-FFF2-40B4-BE49-F238E27FC236}">
                  <a16:creationId xmlns:a16="http://schemas.microsoft.com/office/drawing/2014/main" id="{D512C7D7-BD63-7813-8339-599D334B212E}"/>
                </a:ext>
              </a:extLst>
            </p:cNvPr>
            <p:cNvSpPr>
              <a:spLocks noChangeArrowheads="1"/>
            </p:cNvSpPr>
            <p:nvPr/>
          </p:nvSpPr>
          <p:spPr bwMode="auto">
            <a:xfrm>
              <a:off x="2490788" y="3162301"/>
              <a:ext cx="152400" cy="2016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54" name="Rectangle 53">
              <a:extLst>
                <a:ext uri="{FF2B5EF4-FFF2-40B4-BE49-F238E27FC236}">
                  <a16:creationId xmlns:a16="http://schemas.microsoft.com/office/drawing/2014/main" id="{7377F8BE-B422-2CF9-BBEB-9A73577AACA6}"/>
                </a:ext>
              </a:extLst>
            </p:cNvPr>
            <p:cNvSpPr>
              <a:spLocks noChangeArrowheads="1"/>
            </p:cNvSpPr>
            <p:nvPr/>
          </p:nvSpPr>
          <p:spPr bwMode="auto">
            <a:xfrm>
              <a:off x="2643188" y="3162301"/>
              <a:ext cx="150813" cy="2016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55" name="Freeform 14">
              <a:extLst>
                <a:ext uri="{FF2B5EF4-FFF2-40B4-BE49-F238E27FC236}">
                  <a16:creationId xmlns:a16="http://schemas.microsoft.com/office/drawing/2014/main" id="{2ED80544-DB20-6EC7-6B20-E8B2BEDFF0B9}"/>
                </a:ext>
              </a:extLst>
            </p:cNvPr>
            <p:cNvSpPr>
              <a:spLocks noEditPoints="1"/>
            </p:cNvSpPr>
            <p:nvPr/>
          </p:nvSpPr>
          <p:spPr bwMode="auto">
            <a:xfrm>
              <a:off x="2389188" y="3768726"/>
              <a:ext cx="254000" cy="406400"/>
            </a:xfrm>
            <a:custGeom>
              <a:avLst/>
              <a:gdLst>
                <a:gd name="T0" fmla="*/ 128 w 320"/>
                <a:gd name="T1" fmla="*/ 192 h 512"/>
                <a:gd name="T2" fmla="*/ 128 w 320"/>
                <a:gd name="T3" fmla="*/ 0 h 512"/>
                <a:gd name="T4" fmla="*/ 0 w 320"/>
                <a:gd name="T5" fmla="*/ 0 h 512"/>
                <a:gd name="T6" fmla="*/ 0 w 320"/>
                <a:gd name="T7" fmla="*/ 192 h 512"/>
                <a:gd name="T8" fmla="*/ 320 w 320"/>
                <a:gd name="T9" fmla="*/ 512 h 512"/>
                <a:gd name="T10" fmla="*/ 320 w 320"/>
                <a:gd name="T11" fmla="*/ 384 h 512"/>
                <a:gd name="T12" fmla="*/ 128 w 320"/>
                <a:gd name="T13" fmla="*/ 192 h 512"/>
                <a:gd name="T14" fmla="*/ 128 w 320"/>
                <a:gd name="T15" fmla="*/ 192 h 512"/>
                <a:gd name="T16" fmla="*/ 128 w 320"/>
                <a:gd name="T17"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512">
                  <a:moveTo>
                    <a:pt x="128" y="192"/>
                  </a:moveTo>
                  <a:cubicBezTo>
                    <a:pt x="128" y="0"/>
                    <a:pt x="128" y="0"/>
                    <a:pt x="128" y="0"/>
                  </a:cubicBezTo>
                  <a:cubicBezTo>
                    <a:pt x="0" y="0"/>
                    <a:pt x="0" y="0"/>
                    <a:pt x="0" y="0"/>
                  </a:cubicBezTo>
                  <a:cubicBezTo>
                    <a:pt x="0" y="192"/>
                    <a:pt x="0" y="192"/>
                    <a:pt x="0" y="192"/>
                  </a:cubicBezTo>
                  <a:cubicBezTo>
                    <a:pt x="0" y="369"/>
                    <a:pt x="143" y="512"/>
                    <a:pt x="320" y="512"/>
                  </a:cubicBezTo>
                  <a:cubicBezTo>
                    <a:pt x="320" y="384"/>
                    <a:pt x="320" y="384"/>
                    <a:pt x="320" y="384"/>
                  </a:cubicBezTo>
                  <a:cubicBezTo>
                    <a:pt x="214" y="384"/>
                    <a:pt x="128" y="298"/>
                    <a:pt x="128" y="192"/>
                  </a:cubicBezTo>
                  <a:close/>
                  <a:moveTo>
                    <a:pt x="128" y="192"/>
                  </a:moveTo>
                  <a:cubicBezTo>
                    <a:pt x="128" y="192"/>
                    <a:pt x="128" y="192"/>
                    <a:pt x="128" y="192"/>
                  </a:cubicBezTo>
                </a:path>
              </a:pathLst>
            </a:custGeom>
            <a:solidFill>
              <a:srgbClr val="3F4444">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56" name="Freeform 15">
              <a:extLst>
                <a:ext uri="{FF2B5EF4-FFF2-40B4-BE49-F238E27FC236}">
                  <a16:creationId xmlns:a16="http://schemas.microsoft.com/office/drawing/2014/main" id="{05B5903A-78BE-6A34-F6D1-5A21D04CF6D4}"/>
                </a:ext>
              </a:extLst>
            </p:cNvPr>
            <p:cNvSpPr>
              <a:spLocks noEditPoints="1"/>
            </p:cNvSpPr>
            <p:nvPr/>
          </p:nvSpPr>
          <p:spPr bwMode="auto">
            <a:xfrm>
              <a:off x="2643188" y="3768726"/>
              <a:ext cx="252413" cy="406400"/>
            </a:xfrm>
            <a:custGeom>
              <a:avLst/>
              <a:gdLst>
                <a:gd name="T0" fmla="*/ 0 w 320"/>
                <a:gd name="T1" fmla="*/ 384 h 512"/>
                <a:gd name="T2" fmla="*/ 0 w 320"/>
                <a:gd name="T3" fmla="*/ 512 h 512"/>
                <a:gd name="T4" fmla="*/ 320 w 320"/>
                <a:gd name="T5" fmla="*/ 192 h 512"/>
                <a:gd name="T6" fmla="*/ 320 w 320"/>
                <a:gd name="T7" fmla="*/ 0 h 512"/>
                <a:gd name="T8" fmla="*/ 192 w 320"/>
                <a:gd name="T9" fmla="*/ 0 h 512"/>
                <a:gd name="T10" fmla="*/ 192 w 320"/>
                <a:gd name="T11" fmla="*/ 192 h 512"/>
                <a:gd name="T12" fmla="*/ 0 w 320"/>
                <a:gd name="T13" fmla="*/ 384 h 512"/>
                <a:gd name="T14" fmla="*/ 0 w 320"/>
                <a:gd name="T15" fmla="*/ 384 h 512"/>
                <a:gd name="T16" fmla="*/ 0 w 320"/>
                <a:gd name="T17"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512">
                  <a:moveTo>
                    <a:pt x="0" y="384"/>
                  </a:moveTo>
                  <a:cubicBezTo>
                    <a:pt x="0" y="512"/>
                    <a:pt x="0" y="512"/>
                    <a:pt x="0" y="512"/>
                  </a:cubicBezTo>
                  <a:cubicBezTo>
                    <a:pt x="177" y="512"/>
                    <a:pt x="320" y="369"/>
                    <a:pt x="320" y="192"/>
                  </a:cubicBezTo>
                  <a:cubicBezTo>
                    <a:pt x="320" y="0"/>
                    <a:pt x="320" y="0"/>
                    <a:pt x="320" y="0"/>
                  </a:cubicBezTo>
                  <a:cubicBezTo>
                    <a:pt x="192" y="0"/>
                    <a:pt x="192" y="0"/>
                    <a:pt x="192" y="0"/>
                  </a:cubicBezTo>
                  <a:cubicBezTo>
                    <a:pt x="192" y="192"/>
                    <a:pt x="192" y="192"/>
                    <a:pt x="192" y="192"/>
                  </a:cubicBezTo>
                  <a:cubicBezTo>
                    <a:pt x="192" y="298"/>
                    <a:pt x="106" y="384"/>
                    <a:pt x="0" y="384"/>
                  </a:cubicBezTo>
                  <a:close/>
                  <a:moveTo>
                    <a:pt x="0" y="384"/>
                  </a:moveTo>
                  <a:cubicBezTo>
                    <a:pt x="0" y="384"/>
                    <a:pt x="0" y="384"/>
                    <a:pt x="0" y="384"/>
                  </a:cubicBezTo>
                </a:path>
              </a:pathLst>
            </a:custGeom>
            <a:solidFill>
              <a:srgbClr val="3F4444">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57" name="Freeform 16">
              <a:extLst>
                <a:ext uri="{FF2B5EF4-FFF2-40B4-BE49-F238E27FC236}">
                  <a16:creationId xmlns:a16="http://schemas.microsoft.com/office/drawing/2014/main" id="{A60921FD-3766-1669-3DD3-4222244902CD}"/>
                </a:ext>
              </a:extLst>
            </p:cNvPr>
            <p:cNvSpPr>
              <a:spLocks noEditPoints="1"/>
            </p:cNvSpPr>
            <p:nvPr/>
          </p:nvSpPr>
          <p:spPr bwMode="auto">
            <a:xfrm>
              <a:off x="2490788" y="3768726"/>
              <a:ext cx="152400" cy="304800"/>
            </a:xfrm>
            <a:custGeom>
              <a:avLst/>
              <a:gdLst>
                <a:gd name="T0" fmla="*/ 0 w 192"/>
                <a:gd name="T1" fmla="*/ 192 h 384"/>
                <a:gd name="T2" fmla="*/ 192 w 192"/>
                <a:gd name="T3" fmla="*/ 384 h 384"/>
                <a:gd name="T4" fmla="*/ 192 w 192"/>
                <a:gd name="T5" fmla="*/ 0 h 384"/>
                <a:gd name="T6" fmla="*/ 0 w 192"/>
                <a:gd name="T7" fmla="*/ 0 h 384"/>
                <a:gd name="T8" fmla="*/ 0 w 192"/>
                <a:gd name="T9" fmla="*/ 192 h 384"/>
                <a:gd name="T10" fmla="*/ 0 w 192"/>
                <a:gd name="T11" fmla="*/ 192 h 384"/>
                <a:gd name="T12" fmla="*/ 0 w 192"/>
                <a:gd name="T13" fmla="*/ 192 h 384"/>
              </a:gdLst>
              <a:ahLst/>
              <a:cxnLst>
                <a:cxn ang="0">
                  <a:pos x="T0" y="T1"/>
                </a:cxn>
                <a:cxn ang="0">
                  <a:pos x="T2" y="T3"/>
                </a:cxn>
                <a:cxn ang="0">
                  <a:pos x="T4" y="T5"/>
                </a:cxn>
                <a:cxn ang="0">
                  <a:pos x="T6" y="T7"/>
                </a:cxn>
                <a:cxn ang="0">
                  <a:pos x="T8" y="T9"/>
                </a:cxn>
                <a:cxn ang="0">
                  <a:pos x="T10" y="T11"/>
                </a:cxn>
                <a:cxn ang="0">
                  <a:pos x="T12" y="T13"/>
                </a:cxn>
              </a:cxnLst>
              <a:rect l="0" t="0" r="r" b="b"/>
              <a:pathLst>
                <a:path w="192" h="384">
                  <a:moveTo>
                    <a:pt x="0" y="192"/>
                  </a:moveTo>
                  <a:cubicBezTo>
                    <a:pt x="0" y="298"/>
                    <a:pt x="86" y="384"/>
                    <a:pt x="192" y="384"/>
                  </a:cubicBezTo>
                  <a:cubicBezTo>
                    <a:pt x="192" y="0"/>
                    <a:pt x="192" y="0"/>
                    <a:pt x="192" y="0"/>
                  </a:cubicBezTo>
                  <a:cubicBezTo>
                    <a:pt x="0" y="0"/>
                    <a:pt x="0" y="0"/>
                    <a:pt x="0" y="0"/>
                  </a:cubicBezTo>
                  <a:lnTo>
                    <a:pt x="0" y="192"/>
                  </a:lnTo>
                  <a:close/>
                  <a:moveTo>
                    <a:pt x="0" y="192"/>
                  </a:moveTo>
                  <a:cubicBezTo>
                    <a:pt x="0" y="192"/>
                    <a:pt x="0" y="192"/>
                    <a:pt x="0" y="192"/>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58" name="Freeform 17">
              <a:extLst>
                <a:ext uri="{FF2B5EF4-FFF2-40B4-BE49-F238E27FC236}">
                  <a16:creationId xmlns:a16="http://schemas.microsoft.com/office/drawing/2014/main" id="{94BB7214-B4F4-6977-ABC4-B663FB69F706}"/>
                </a:ext>
              </a:extLst>
            </p:cNvPr>
            <p:cNvSpPr>
              <a:spLocks noEditPoints="1"/>
            </p:cNvSpPr>
            <p:nvPr/>
          </p:nvSpPr>
          <p:spPr bwMode="auto">
            <a:xfrm>
              <a:off x="2643188" y="3768726"/>
              <a:ext cx="150813" cy="304800"/>
            </a:xfrm>
            <a:custGeom>
              <a:avLst/>
              <a:gdLst>
                <a:gd name="T0" fmla="*/ 192 w 192"/>
                <a:gd name="T1" fmla="*/ 192 h 384"/>
                <a:gd name="T2" fmla="*/ 192 w 192"/>
                <a:gd name="T3" fmla="*/ 0 h 384"/>
                <a:gd name="T4" fmla="*/ 0 w 192"/>
                <a:gd name="T5" fmla="*/ 0 h 384"/>
                <a:gd name="T6" fmla="*/ 0 w 192"/>
                <a:gd name="T7" fmla="*/ 384 h 384"/>
                <a:gd name="T8" fmla="*/ 192 w 192"/>
                <a:gd name="T9" fmla="*/ 192 h 384"/>
                <a:gd name="T10" fmla="*/ 192 w 192"/>
                <a:gd name="T11" fmla="*/ 192 h 384"/>
                <a:gd name="T12" fmla="*/ 192 w 192"/>
                <a:gd name="T13" fmla="*/ 192 h 384"/>
              </a:gdLst>
              <a:ahLst/>
              <a:cxnLst>
                <a:cxn ang="0">
                  <a:pos x="T0" y="T1"/>
                </a:cxn>
                <a:cxn ang="0">
                  <a:pos x="T2" y="T3"/>
                </a:cxn>
                <a:cxn ang="0">
                  <a:pos x="T4" y="T5"/>
                </a:cxn>
                <a:cxn ang="0">
                  <a:pos x="T6" y="T7"/>
                </a:cxn>
                <a:cxn ang="0">
                  <a:pos x="T8" y="T9"/>
                </a:cxn>
                <a:cxn ang="0">
                  <a:pos x="T10" y="T11"/>
                </a:cxn>
                <a:cxn ang="0">
                  <a:pos x="T12" y="T13"/>
                </a:cxn>
              </a:cxnLst>
              <a:rect l="0" t="0" r="r" b="b"/>
              <a:pathLst>
                <a:path w="192" h="384">
                  <a:moveTo>
                    <a:pt x="192" y="192"/>
                  </a:moveTo>
                  <a:cubicBezTo>
                    <a:pt x="192" y="0"/>
                    <a:pt x="192" y="0"/>
                    <a:pt x="192" y="0"/>
                  </a:cubicBezTo>
                  <a:cubicBezTo>
                    <a:pt x="0" y="0"/>
                    <a:pt x="0" y="0"/>
                    <a:pt x="0" y="0"/>
                  </a:cubicBezTo>
                  <a:cubicBezTo>
                    <a:pt x="0" y="384"/>
                    <a:pt x="0" y="384"/>
                    <a:pt x="0" y="384"/>
                  </a:cubicBezTo>
                  <a:cubicBezTo>
                    <a:pt x="106" y="384"/>
                    <a:pt x="192" y="298"/>
                    <a:pt x="192" y="192"/>
                  </a:cubicBezTo>
                  <a:close/>
                  <a:moveTo>
                    <a:pt x="192" y="192"/>
                  </a:moveTo>
                  <a:cubicBezTo>
                    <a:pt x="192" y="192"/>
                    <a:pt x="192" y="192"/>
                    <a:pt x="192" y="19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59" name="Rectangle 58">
              <a:extLst>
                <a:ext uri="{FF2B5EF4-FFF2-40B4-BE49-F238E27FC236}">
                  <a16:creationId xmlns:a16="http://schemas.microsoft.com/office/drawing/2014/main" id="{B819DF04-9F1D-936E-634D-2B0C91245535}"/>
                </a:ext>
              </a:extLst>
            </p:cNvPr>
            <p:cNvSpPr>
              <a:spLocks noChangeArrowheads="1"/>
            </p:cNvSpPr>
            <p:nvPr/>
          </p:nvSpPr>
          <p:spPr bwMode="auto">
            <a:xfrm>
              <a:off x="2617788" y="3440113"/>
              <a:ext cx="49213" cy="254000"/>
            </a:xfrm>
            <a:prstGeom prst="rect">
              <a:avLst/>
            </a:prstGeom>
            <a:solidFill>
              <a:srgbClr val="3F4444">
                <a:lumMod val="40000"/>
                <a:lumOff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60" name="Rectangle 59">
              <a:extLst>
                <a:ext uri="{FF2B5EF4-FFF2-40B4-BE49-F238E27FC236}">
                  <a16:creationId xmlns:a16="http://schemas.microsoft.com/office/drawing/2014/main" id="{13BA1FBC-D450-2C9C-0E0E-B705EF207E9D}"/>
                </a:ext>
              </a:extLst>
            </p:cNvPr>
            <p:cNvSpPr>
              <a:spLocks noChangeArrowheads="1"/>
            </p:cNvSpPr>
            <p:nvPr/>
          </p:nvSpPr>
          <p:spPr bwMode="auto">
            <a:xfrm>
              <a:off x="2490788" y="3440113"/>
              <a:ext cx="50800" cy="254000"/>
            </a:xfrm>
            <a:prstGeom prst="rect">
              <a:avLst/>
            </a:prstGeom>
            <a:solidFill>
              <a:srgbClr val="3F4444">
                <a:lumMod val="40000"/>
                <a:lumOff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61" name="Rectangle 60">
              <a:extLst>
                <a:ext uri="{FF2B5EF4-FFF2-40B4-BE49-F238E27FC236}">
                  <a16:creationId xmlns:a16="http://schemas.microsoft.com/office/drawing/2014/main" id="{6D84E02B-CD39-D904-D93E-018D03D94F81}"/>
                </a:ext>
              </a:extLst>
            </p:cNvPr>
            <p:cNvSpPr>
              <a:spLocks noChangeArrowheads="1"/>
            </p:cNvSpPr>
            <p:nvPr/>
          </p:nvSpPr>
          <p:spPr bwMode="auto">
            <a:xfrm>
              <a:off x="2743200" y="3440113"/>
              <a:ext cx="50800" cy="254000"/>
            </a:xfrm>
            <a:prstGeom prst="rect">
              <a:avLst/>
            </a:prstGeom>
            <a:solidFill>
              <a:srgbClr val="3F4444">
                <a:lumMod val="40000"/>
                <a:lumOff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62" name="Freeform 21">
              <a:extLst>
                <a:ext uri="{FF2B5EF4-FFF2-40B4-BE49-F238E27FC236}">
                  <a16:creationId xmlns:a16="http://schemas.microsoft.com/office/drawing/2014/main" id="{D698EE1A-4013-0C00-8A44-D5E36FAC8779}"/>
                </a:ext>
              </a:extLst>
            </p:cNvPr>
            <p:cNvSpPr>
              <a:spLocks noEditPoints="1"/>
            </p:cNvSpPr>
            <p:nvPr/>
          </p:nvSpPr>
          <p:spPr bwMode="auto">
            <a:xfrm>
              <a:off x="2617788" y="2755901"/>
              <a:ext cx="49213" cy="152400"/>
            </a:xfrm>
            <a:custGeom>
              <a:avLst/>
              <a:gdLst>
                <a:gd name="T0" fmla="*/ 32 w 64"/>
                <a:gd name="T1" fmla="*/ 192 h 192"/>
                <a:gd name="T2" fmla="*/ 0 w 64"/>
                <a:gd name="T3" fmla="*/ 160 h 192"/>
                <a:gd name="T4" fmla="*/ 0 w 64"/>
                <a:gd name="T5" fmla="*/ 32 h 192"/>
                <a:gd name="T6" fmla="*/ 32 w 64"/>
                <a:gd name="T7" fmla="*/ 0 h 192"/>
                <a:gd name="T8" fmla="*/ 64 w 64"/>
                <a:gd name="T9" fmla="*/ 32 h 192"/>
                <a:gd name="T10" fmla="*/ 64 w 64"/>
                <a:gd name="T11" fmla="*/ 160 h 192"/>
                <a:gd name="T12" fmla="*/ 32 w 64"/>
                <a:gd name="T13" fmla="*/ 192 h 192"/>
                <a:gd name="T14" fmla="*/ 32 w 64"/>
                <a:gd name="T15" fmla="*/ 192 h 192"/>
                <a:gd name="T16" fmla="*/ 32 w 64"/>
                <a:gd name="T1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92">
                  <a:moveTo>
                    <a:pt x="32" y="192"/>
                  </a:moveTo>
                  <a:cubicBezTo>
                    <a:pt x="14" y="192"/>
                    <a:pt x="0" y="178"/>
                    <a:pt x="0" y="160"/>
                  </a:cubicBezTo>
                  <a:cubicBezTo>
                    <a:pt x="0" y="32"/>
                    <a:pt x="0" y="32"/>
                    <a:pt x="0" y="32"/>
                  </a:cubicBezTo>
                  <a:cubicBezTo>
                    <a:pt x="0" y="14"/>
                    <a:pt x="14" y="0"/>
                    <a:pt x="32" y="0"/>
                  </a:cubicBezTo>
                  <a:cubicBezTo>
                    <a:pt x="50" y="0"/>
                    <a:pt x="64" y="14"/>
                    <a:pt x="64" y="32"/>
                  </a:cubicBezTo>
                  <a:cubicBezTo>
                    <a:pt x="64" y="160"/>
                    <a:pt x="64" y="160"/>
                    <a:pt x="64" y="160"/>
                  </a:cubicBezTo>
                  <a:cubicBezTo>
                    <a:pt x="64" y="178"/>
                    <a:pt x="50" y="192"/>
                    <a:pt x="32" y="192"/>
                  </a:cubicBezTo>
                  <a:close/>
                  <a:moveTo>
                    <a:pt x="32" y="192"/>
                  </a:moveTo>
                  <a:cubicBezTo>
                    <a:pt x="32" y="192"/>
                    <a:pt x="32" y="192"/>
                    <a:pt x="32" y="192"/>
                  </a:cubicBez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63" name="Freeform 22">
              <a:extLst>
                <a:ext uri="{FF2B5EF4-FFF2-40B4-BE49-F238E27FC236}">
                  <a16:creationId xmlns:a16="http://schemas.microsoft.com/office/drawing/2014/main" id="{1B7B70AE-ACC7-B904-AF53-932AEBBC79F6}"/>
                </a:ext>
              </a:extLst>
            </p:cNvPr>
            <p:cNvSpPr>
              <a:spLocks noEditPoints="1"/>
            </p:cNvSpPr>
            <p:nvPr/>
          </p:nvSpPr>
          <p:spPr bwMode="auto">
            <a:xfrm>
              <a:off x="2717800" y="2755901"/>
              <a:ext cx="50800" cy="152400"/>
            </a:xfrm>
            <a:custGeom>
              <a:avLst/>
              <a:gdLst>
                <a:gd name="T0" fmla="*/ 32 w 64"/>
                <a:gd name="T1" fmla="*/ 192 h 192"/>
                <a:gd name="T2" fmla="*/ 0 w 64"/>
                <a:gd name="T3" fmla="*/ 160 h 192"/>
                <a:gd name="T4" fmla="*/ 0 w 64"/>
                <a:gd name="T5" fmla="*/ 32 h 192"/>
                <a:gd name="T6" fmla="*/ 32 w 64"/>
                <a:gd name="T7" fmla="*/ 0 h 192"/>
                <a:gd name="T8" fmla="*/ 64 w 64"/>
                <a:gd name="T9" fmla="*/ 32 h 192"/>
                <a:gd name="T10" fmla="*/ 64 w 64"/>
                <a:gd name="T11" fmla="*/ 160 h 192"/>
                <a:gd name="T12" fmla="*/ 32 w 64"/>
                <a:gd name="T13" fmla="*/ 192 h 192"/>
                <a:gd name="T14" fmla="*/ 32 w 64"/>
                <a:gd name="T15" fmla="*/ 192 h 192"/>
                <a:gd name="T16" fmla="*/ 32 w 64"/>
                <a:gd name="T1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92">
                  <a:moveTo>
                    <a:pt x="32" y="192"/>
                  </a:moveTo>
                  <a:cubicBezTo>
                    <a:pt x="14" y="192"/>
                    <a:pt x="0" y="178"/>
                    <a:pt x="0" y="160"/>
                  </a:cubicBezTo>
                  <a:cubicBezTo>
                    <a:pt x="0" y="32"/>
                    <a:pt x="0" y="32"/>
                    <a:pt x="0" y="32"/>
                  </a:cubicBezTo>
                  <a:cubicBezTo>
                    <a:pt x="0" y="14"/>
                    <a:pt x="14" y="0"/>
                    <a:pt x="32" y="0"/>
                  </a:cubicBezTo>
                  <a:cubicBezTo>
                    <a:pt x="50" y="0"/>
                    <a:pt x="64" y="14"/>
                    <a:pt x="64" y="32"/>
                  </a:cubicBezTo>
                  <a:cubicBezTo>
                    <a:pt x="64" y="160"/>
                    <a:pt x="64" y="160"/>
                    <a:pt x="64" y="160"/>
                  </a:cubicBezTo>
                  <a:cubicBezTo>
                    <a:pt x="64" y="178"/>
                    <a:pt x="50" y="192"/>
                    <a:pt x="32" y="192"/>
                  </a:cubicBezTo>
                  <a:close/>
                  <a:moveTo>
                    <a:pt x="32" y="192"/>
                  </a:moveTo>
                  <a:cubicBezTo>
                    <a:pt x="32" y="192"/>
                    <a:pt x="32" y="192"/>
                    <a:pt x="32" y="192"/>
                  </a:cubicBez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64" name="Freeform 23">
              <a:extLst>
                <a:ext uri="{FF2B5EF4-FFF2-40B4-BE49-F238E27FC236}">
                  <a16:creationId xmlns:a16="http://schemas.microsoft.com/office/drawing/2014/main" id="{FC417F1A-CE72-9A4B-3606-8B0A1CBCBB81}"/>
                </a:ext>
              </a:extLst>
            </p:cNvPr>
            <p:cNvSpPr>
              <a:spLocks noEditPoints="1"/>
            </p:cNvSpPr>
            <p:nvPr/>
          </p:nvSpPr>
          <p:spPr bwMode="auto">
            <a:xfrm>
              <a:off x="2414588" y="2755901"/>
              <a:ext cx="50800" cy="152400"/>
            </a:xfrm>
            <a:custGeom>
              <a:avLst/>
              <a:gdLst>
                <a:gd name="T0" fmla="*/ 32 w 64"/>
                <a:gd name="T1" fmla="*/ 192 h 192"/>
                <a:gd name="T2" fmla="*/ 0 w 64"/>
                <a:gd name="T3" fmla="*/ 160 h 192"/>
                <a:gd name="T4" fmla="*/ 0 w 64"/>
                <a:gd name="T5" fmla="*/ 32 h 192"/>
                <a:gd name="T6" fmla="*/ 32 w 64"/>
                <a:gd name="T7" fmla="*/ 0 h 192"/>
                <a:gd name="T8" fmla="*/ 64 w 64"/>
                <a:gd name="T9" fmla="*/ 32 h 192"/>
                <a:gd name="T10" fmla="*/ 64 w 64"/>
                <a:gd name="T11" fmla="*/ 160 h 192"/>
                <a:gd name="T12" fmla="*/ 32 w 64"/>
                <a:gd name="T13" fmla="*/ 192 h 192"/>
                <a:gd name="T14" fmla="*/ 32 w 64"/>
                <a:gd name="T15" fmla="*/ 192 h 192"/>
                <a:gd name="T16" fmla="*/ 32 w 64"/>
                <a:gd name="T1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92">
                  <a:moveTo>
                    <a:pt x="32" y="192"/>
                  </a:moveTo>
                  <a:cubicBezTo>
                    <a:pt x="14" y="192"/>
                    <a:pt x="0" y="178"/>
                    <a:pt x="0" y="160"/>
                  </a:cubicBezTo>
                  <a:cubicBezTo>
                    <a:pt x="0" y="32"/>
                    <a:pt x="0" y="32"/>
                    <a:pt x="0" y="32"/>
                  </a:cubicBezTo>
                  <a:cubicBezTo>
                    <a:pt x="0" y="14"/>
                    <a:pt x="14" y="0"/>
                    <a:pt x="32" y="0"/>
                  </a:cubicBezTo>
                  <a:cubicBezTo>
                    <a:pt x="50" y="0"/>
                    <a:pt x="64" y="14"/>
                    <a:pt x="64" y="32"/>
                  </a:cubicBezTo>
                  <a:cubicBezTo>
                    <a:pt x="64" y="160"/>
                    <a:pt x="64" y="160"/>
                    <a:pt x="64" y="160"/>
                  </a:cubicBezTo>
                  <a:cubicBezTo>
                    <a:pt x="64" y="178"/>
                    <a:pt x="50" y="192"/>
                    <a:pt x="32" y="192"/>
                  </a:cubicBezTo>
                  <a:close/>
                  <a:moveTo>
                    <a:pt x="32" y="192"/>
                  </a:moveTo>
                  <a:cubicBezTo>
                    <a:pt x="32" y="192"/>
                    <a:pt x="32" y="192"/>
                    <a:pt x="32" y="192"/>
                  </a:cubicBez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65" name="Freeform 24">
              <a:extLst>
                <a:ext uri="{FF2B5EF4-FFF2-40B4-BE49-F238E27FC236}">
                  <a16:creationId xmlns:a16="http://schemas.microsoft.com/office/drawing/2014/main" id="{F66C5E41-EA34-9511-0B14-3401C51C1558}"/>
                </a:ext>
              </a:extLst>
            </p:cNvPr>
            <p:cNvSpPr>
              <a:spLocks noEditPoints="1"/>
            </p:cNvSpPr>
            <p:nvPr/>
          </p:nvSpPr>
          <p:spPr bwMode="auto">
            <a:xfrm>
              <a:off x="2516188" y="2755901"/>
              <a:ext cx="50800" cy="152400"/>
            </a:xfrm>
            <a:custGeom>
              <a:avLst/>
              <a:gdLst>
                <a:gd name="T0" fmla="*/ 32 w 64"/>
                <a:gd name="T1" fmla="*/ 192 h 192"/>
                <a:gd name="T2" fmla="*/ 0 w 64"/>
                <a:gd name="T3" fmla="*/ 160 h 192"/>
                <a:gd name="T4" fmla="*/ 0 w 64"/>
                <a:gd name="T5" fmla="*/ 32 h 192"/>
                <a:gd name="T6" fmla="*/ 32 w 64"/>
                <a:gd name="T7" fmla="*/ 0 h 192"/>
                <a:gd name="T8" fmla="*/ 64 w 64"/>
                <a:gd name="T9" fmla="*/ 32 h 192"/>
                <a:gd name="T10" fmla="*/ 64 w 64"/>
                <a:gd name="T11" fmla="*/ 160 h 192"/>
                <a:gd name="T12" fmla="*/ 32 w 64"/>
                <a:gd name="T13" fmla="*/ 192 h 192"/>
                <a:gd name="T14" fmla="*/ 32 w 64"/>
                <a:gd name="T15" fmla="*/ 192 h 192"/>
                <a:gd name="T16" fmla="*/ 32 w 64"/>
                <a:gd name="T1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92">
                  <a:moveTo>
                    <a:pt x="32" y="192"/>
                  </a:moveTo>
                  <a:cubicBezTo>
                    <a:pt x="14" y="192"/>
                    <a:pt x="0" y="178"/>
                    <a:pt x="0" y="160"/>
                  </a:cubicBezTo>
                  <a:cubicBezTo>
                    <a:pt x="0" y="32"/>
                    <a:pt x="0" y="32"/>
                    <a:pt x="0" y="32"/>
                  </a:cubicBezTo>
                  <a:cubicBezTo>
                    <a:pt x="0" y="14"/>
                    <a:pt x="14" y="0"/>
                    <a:pt x="32" y="0"/>
                  </a:cubicBezTo>
                  <a:cubicBezTo>
                    <a:pt x="50" y="0"/>
                    <a:pt x="64" y="14"/>
                    <a:pt x="64" y="32"/>
                  </a:cubicBezTo>
                  <a:cubicBezTo>
                    <a:pt x="64" y="160"/>
                    <a:pt x="64" y="160"/>
                    <a:pt x="64" y="160"/>
                  </a:cubicBezTo>
                  <a:cubicBezTo>
                    <a:pt x="64" y="178"/>
                    <a:pt x="50" y="192"/>
                    <a:pt x="32" y="192"/>
                  </a:cubicBezTo>
                  <a:close/>
                  <a:moveTo>
                    <a:pt x="32" y="192"/>
                  </a:moveTo>
                  <a:cubicBezTo>
                    <a:pt x="32" y="192"/>
                    <a:pt x="32" y="192"/>
                    <a:pt x="32" y="192"/>
                  </a:cubicBez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sp>
          <p:nvSpPr>
            <p:cNvPr id="66" name="Freeform 25">
              <a:extLst>
                <a:ext uri="{FF2B5EF4-FFF2-40B4-BE49-F238E27FC236}">
                  <a16:creationId xmlns:a16="http://schemas.microsoft.com/office/drawing/2014/main" id="{865FC0CA-3B21-90CE-C457-723AE47143A9}"/>
                </a:ext>
              </a:extLst>
            </p:cNvPr>
            <p:cNvSpPr>
              <a:spLocks noEditPoints="1"/>
            </p:cNvSpPr>
            <p:nvPr/>
          </p:nvSpPr>
          <p:spPr bwMode="auto">
            <a:xfrm>
              <a:off x="2819400" y="2755901"/>
              <a:ext cx="50800" cy="152400"/>
            </a:xfrm>
            <a:custGeom>
              <a:avLst/>
              <a:gdLst>
                <a:gd name="T0" fmla="*/ 32 w 64"/>
                <a:gd name="T1" fmla="*/ 192 h 192"/>
                <a:gd name="T2" fmla="*/ 0 w 64"/>
                <a:gd name="T3" fmla="*/ 160 h 192"/>
                <a:gd name="T4" fmla="*/ 0 w 64"/>
                <a:gd name="T5" fmla="*/ 32 h 192"/>
                <a:gd name="T6" fmla="*/ 32 w 64"/>
                <a:gd name="T7" fmla="*/ 0 h 192"/>
                <a:gd name="T8" fmla="*/ 64 w 64"/>
                <a:gd name="T9" fmla="*/ 32 h 192"/>
                <a:gd name="T10" fmla="*/ 64 w 64"/>
                <a:gd name="T11" fmla="*/ 160 h 192"/>
                <a:gd name="T12" fmla="*/ 32 w 64"/>
                <a:gd name="T13" fmla="*/ 192 h 192"/>
                <a:gd name="T14" fmla="*/ 32 w 64"/>
                <a:gd name="T15" fmla="*/ 192 h 192"/>
                <a:gd name="T16" fmla="*/ 32 w 64"/>
                <a:gd name="T1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92">
                  <a:moveTo>
                    <a:pt x="32" y="192"/>
                  </a:moveTo>
                  <a:cubicBezTo>
                    <a:pt x="14" y="192"/>
                    <a:pt x="0" y="178"/>
                    <a:pt x="0" y="160"/>
                  </a:cubicBezTo>
                  <a:cubicBezTo>
                    <a:pt x="0" y="32"/>
                    <a:pt x="0" y="32"/>
                    <a:pt x="0" y="32"/>
                  </a:cubicBezTo>
                  <a:cubicBezTo>
                    <a:pt x="0" y="14"/>
                    <a:pt x="14" y="0"/>
                    <a:pt x="32" y="0"/>
                  </a:cubicBezTo>
                  <a:cubicBezTo>
                    <a:pt x="50" y="0"/>
                    <a:pt x="64" y="14"/>
                    <a:pt x="64" y="32"/>
                  </a:cubicBezTo>
                  <a:cubicBezTo>
                    <a:pt x="64" y="160"/>
                    <a:pt x="64" y="160"/>
                    <a:pt x="64" y="160"/>
                  </a:cubicBezTo>
                  <a:cubicBezTo>
                    <a:pt x="64" y="178"/>
                    <a:pt x="50" y="192"/>
                    <a:pt x="32" y="192"/>
                  </a:cubicBezTo>
                  <a:close/>
                  <a:moveTo>
                    <a:pt x="32" y="192"/>
                  </a:moveTo>
                  <a:cubicBezTo>
                    <a:pt x="32" y="192"/>
                    <a:pt x="32" y="192"/>
                    <a:pt x="32" y="192"/>
                  </a:cubicBezTo>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GB" noProof="0" dirty="0">
                <a:solidFill>
                  <a:srgbClr val="000000"/>
                </a:solidFill>
                <a:latin typeface="Arial"/>
              </a:endParaRPr>
            </a:p>
          </p:txBody>
        </p:sp>
      </p:grpSp>
      <p:pic>
        <p:nvPicPr>
          <p:cNvPr id="68" name="Picture 67" descr="A machine with a monitor&#10;&#10;AI-generated content may be incorrect.">
            <a:extLst>
              <a:ext uri="{FF2B5EF4-FFF2-40B4-BE49-F238E27FC236}">
                <a16:creationId xmlns:a16="http://schemas.microsoft.com/office/drawing/2014/main" id="{340BFD40-26BE-36C3-E8E9-E5AC88B65602}"/>
              </a:ext>
            </a:extLst>
          </p:cNvPr>
          <p:cNvPicPr>
            <a:picLocks noChangeAspect="1"/>
          </p:cNvPicPr>
          <p:nvPr/>
        </p:nvPicPr>
        <p:blipFill>
          <a:blip r:embed="rId4">
            <a:duotone>
              <a:prstClr val="black"/>
              <a:schemeClr val="tx2">
                <a:tint val="45000"/>
                <a:satMod val="400000"/>
              </a:schemeClr>
            </a:duotone>
          </a:blip>
          <a:srcRect l="8598" r="5425" b="8292"/>
          <a:stretch>
            <a:fillRect/>
          </a:stretch>
        </p:blipFill>
        <p:spPr>
          <a:xfrm>
            <a:off x="1343472" y="2244958"/>
            <a:ext cx="720080" cy="576064"/>
          </a:xfrm>
          <a:prstGeom prst="rect">
            <a:avLst/>
          </a:prstGeom>
        </p:spPr>
      </p:pic>
      <p:grpSp>
        <p:nvGrpSpPr>
          <p:cNvPr id="2" name="Group 1">
            <a:extLst>
              <a:ext uri="{FF2B5EF4-FFF2-40B4-BE49-F238E27FC236}">
                <a16:creationId xmlns:a16="http://schemas.microsoft.com/office/drawing/2014/main" id="{41A2ECBD-BE93-39B0-3FFD-17A44E5F7C06}"/>
              </a:ext>
            </a:extLst>
          </p:cNvPr>
          <p:cNvGrpSpPr/>
          <p:nvPr/>
        </p:nvGrpSpPr>
        <p:grpSpPr>
          <a:xfrm>
            <a:off x="8328248" y="1380862"/>
            <a:ext cx="3096344" cy="2225970"/>
            <a:chOff x="7608168" y="1988840"/>
            <a:chExt cx="3096344" cy="2225970"/>
          </a:xfrm>
        </p:grpSpPr>
        <p:sp>
          <p:nvSpPr>
            <p:cNvPr id="27" name="Rounded Rectangle 26">
              <a:extLst>
                <a:ext uri="{FF2B5EF4-FFF2-40B4-BE49-F238E27FC236}">
                  <a16:creationId xmlns:a16="http://schemas.microsoft.com/office/drawing/2014/main" id="{0D99E56C-CD66-A300-5F40-C301B097DC92}"/>
                </a:ext>
              </a:extLst>
            </p:cNvPr>
            <p:cNvSpPr/>
            <p:nvPr/>
          </p:nvSpPr>
          <p:spPr>
            <a:xfrm>
              <a:off x="7608168" y="1988840"/>
              <a:ext cx="3096344" cy="2225970"/>
            </a:xfrm>
            <a:prstGeom prst="roundRect">
              <a:avLst>
                <a:gd name="adj" fmla="val 7443"/>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spcAft>
                  <a:spcPts val="1200"/>
                </a:spcAft>
              </a:pPr>
              <a:r>
                <a:rPr lang="en-GB" sz="1400" b="1" i="1" noProof="0" dirty="0">
                  <a:latin typeface="Arial" panose="020B0604020202020204" pitchFamily="34" charset="0"/>
                  <a:cs typeface="Arial" panose="020B0604020202020204" pitchFamily="34" charset="0"/>
                </a:rPr>
                <a:t>HER2</a:t>
              </a:r>
              <a:r>
                <a:rPr lang="en-GB" sz="1400" b="1" noProof="0" dirty="0">
                  <a:latin typeface="Arial" panose="020B0604020202020204" pitchFamily="34" charset="0"/>
                  <a:cs typeface="Arial" panose="020B0604020202020204" pitchFamily="34" charset="0"/>
                </a:rPr>
                <a:t> mutation detected</a:t>
              </a:r>
            </a:p>
            <a:p>
              <a:pPr algn="ctr">
                <a:spcAft>
                  <a:spcPts val="1200"/>
                </a:spcAft>
              </a:pPr>
              <a:r>
                <a:rPr lang="en-GB" sz="1300" noProof="0" dirty="0">
                  <a:latin typeface="Arial" panose="020B0604020202020204" pitchFamily="34" charset="0"/>
                  <a:cs typeface="Arial" panose="020B0604020202020204" pitchFamily="34" charset="0"/>
                </a:rPr>
                <a:t>Eligible for Targeted Therapy</a:t>
              </a:r>
              <a:r>
                <a:rPr lang="en-GB" sz="1300" baseline="30000" noProof="0" dirty="0">
                  <a:latin typeface="Arial" panose="020B0604020202020204" pitchFamily="34" charset="0"/>
                  <a:cs typeface="Arial" panose="020B0604020202020204" pitchFamily="34" charset="0"/>
                </a:rPr>
                <a:t>6</a:t>
              </a:r>
              <a:r>
                <a:rPr lang="en-GB" sz="1300" noProof="0" dirty="0">
                  <a:latin typeface="Arial" panose="020B0604020202020204" pitchFamily="34" charset="0"/>
                  <a:cs typeface="Arial" panose="020B0604020202020204" pitchFamily="34" charset="0"/>
                </a:rPr>
                <a:t>:</a:t>
              </a:r>
            </a:p>
            <a:p>
              <a:pPr algn="ctr">
                <a:spcBef>
                  <a:spcPts val="1200"/>
                </a:spcBef>
                <a:spcAft>
                  <a:spcPts val="1200"/>
                </a:spcAft>
              </a:pPr>
              <a:r>
                <a:rPr lang="en-GB" sz="1200" noProof="0" dirty="0">
                  <a:latin typeface="Arial" panose="020B0604020202020204" pitchFamily="34" charset="0"/>
                  <a:cs typeface="Arial" panose="020B0604020202020204" pitchFamily="34" charset="0"/>
                </a:rPr>
                <a:t>Trastuzumab deruxtecan (</a:t>
              </a:r>
              <a:r>
                <a:rPr lang="en-GB" sz="1200" noProof="0" dirty="0">
                  <a:solidFill>
                    <a:schemeClr val="bg1"/>
                  </a:solidFill>
                  <a:latin typeface="Arial" panose="020B0604020202020204" pitchFamily="34" charset="0"/>
                  <a:cs typeface="Arial" panose="020B0604020202020204" pitchFamily="34" charset="0"/>
                </a:rPr>
                <a:t>ADC)</a:t>
              </a:r>
              <a:endParaRPr lang="en-GB" sz="1200" baseline="30000" noProof="0" dirty="0">
                <a:solidFill>
                  <a:schemeClr val="bg1"/>
                </a:solidFill>
                <a:latin typeface="Arial" panose="020B0604020202020204" pitchFamily="34" charset="0"/>
                <a:cs typeface="Arial" panose="020B0604020202020204" pitchFamily="34" charset="0"/>
              </a:endParaRPr>
            </a:p>
            <a:p>
              <a:pPr algn="ctr">
                <a:spcBef>
                  <a:spcPts val="1800"/>
                </a:spcBef>
                <a:spcAft>
                  <a:spcPts val="1200"/>
                </a:spcAft>
              </a:pPr>
              <a:r>
                <a:rPr lang="en-GB" sz="1400" noProof="0" dirty="0">
                  <a:latin typeface="Arial" panose="020B0604020202020204" pitchFamily="34" charset="0"/>
                  <a:cs typeface="Arial" panose="020B0604020202020204" pitchFamily="34" charset="0"/>
                </a:rPr>
                <a:t>HER2-selective TKIs</a:t>
              </a:r>
            </a:p>
            <a:p>
              <a:pPr algn="ctr">
                <a:spcAft>
                  <a:spcPts val="1200"/>
                </a:spcAft>
              </a:pPr>
              <a:r>
                <a:rPr lang="en-GB" sz="1200" dirty="0">
                  <a:latin typeface="Arial" panose="020B0604020202020204" pitchFamily="34" charset="0"/>
                  <a:cs typeface="Arial" panose="020B0604020202020204" pitchFamily="34" charset="0"/>
                </a:rPr>
                <a:t>s</a:t>
              </a:r>
              <a:r>
                <a:rPr lang="en-GB" sz="1200" noProof="0" dirty="0" err="1">
                  <a:latin typeface="Arial" panose="020B0604020202020204" pitchFamily="34" charset="0"/>
                  <a:cs typeface="Arial" panose="020B0604020202020204" pitchFamily="34" charset="0"/>
                </a:rPr>
                <a:t>evabertinib</a:t>
              </a:r>
              <a:r>
                <a:rPr lang="en-GB" sz="1200" noProof="0" dirty="0">
                  <a:latin typeface="Arial" panose="020B0604020202020204" pitchFamily="34" charset="0"/>
                  <a:cs typeface="Arial" panose="020B0604020202020204" pitchFamily="34" charset="0"/>
                </a:rPr>
                <a:t>, zongertinib</a:t>
              </a:r>
            </a:p>
          </p:txBody>
        </p:sp>
        <p:pic>
          <p:nvPicPr>
            <p:cNvPr id="25" name="Graphic 24" descr="Medicine with solid fill">
              <a:extLst>
                <a:ext uri="{FF2B5EF4-FFF2-40B4-BE49-F238E27FC236}">
                  <a16:creationId xmlns:a16="http://schemas.microsoft.com/office/drawing/2014/main" id="{C205C71E-CB3C-39D2-8017-20C22FD166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80176" y="3501008"/>
              <a:ext cx="576064" cy="576064"/>
            </a:xfrm>
            <a:prstGeom prst="rect">
              <a:avLst/>
            </a:prstGeom>
          </p:spPr>
        </p:pic>
        <p:grpSp>
          <p:nvGrpSpPr>
            <p:cNvPr id="28" name="Group 27">
              <a:extLst>
                <a:ext uri="{FF2B5EF4-FFF2-40B4-BE49-F238E27FC236}">
                  <a16:creationId xmlns:a16="http://schemas.microsoft.com/office/drawing/2014/main" id="{670239A0-1CF0-2C3E-C927-0E9363AFBDBE}"/>
                </a:ext>
              </a:extLst>
            </p:cNvPr>
            <p:cNvGrpSpPr/>
            <p:nvPr/>
          </p:nvGrpSpPr>
          <p:grpSpPr>
            <a:xfrm rot="6204889">
              <a:off x="7726934" y="2880194"/>
              <a:ext cx="353388" cy="375153"/>
              <a:chOff x="9689373" y="1499897"/>
              <a:chExt cx="309401" cy="328456"/>
            </a:xfrm>
            <a:solidFill>
              <a:schemeClr val="bg1"/>
            </a:solidFill>
          </p:grpSpPr>
          <p:sp>
            <p:nvSpPr>
              <p:cNvPr id="29" name="Freeform 28">
                <a:extLst>
                  <a:ext uri="{FF2B5EF4-FFF2-40B4-BE49-F238E27FC236}">
                    <a16:creationId xmlns:a16="http://schemas.microsoft.com/office/drawing/2014/main" id="{B0DC8BC7-91E8-EC96-9272-0F758A74C8E3}"/>
                  </a:ext>
                </a:extLst>
              </p:cNvPr>
              <p:cNvSpPr/>
              <p:nvPr/>
            </p:nvSpPr>
            <p:spPr>
              <a:xfrm rot="2674460">
                <a:off x="9839148" y="1663444"/>
                <a:ext cx="21215" cy="6935"/>
              </a:xfrm>
              <a:custGeom>
                <a:avLst/>
                <a:gdLst>
                  <a:gd name="connsiteX0" fmla="*/ 0 w 21215"/>
                  <a:gd name="connsiteY0" fmla="*/ 0 h 6935"/>
                  <a:gd name="connsiteX1" fmla="*/ 21216 w 21215"/>
                  <a:gd name="connsiteY1" fmla="*/ 0 h 6935"/>
                  <a:gd name="connsiteX2" fmla="*/ 21216 w 21215"/>
                  <a:gd name="connsiteY2" fmla="*/ 6935 h 6935"/>
                  <a:gd name="connsiteX3" fmla="*/ 0 w 21215"/>
                  <a:gd name="connsiteY3" fmla="*/ 6935 h 6935"/>
                </a:gdLst>
                <a:ahLst/>
                <a:cxnLst>
                  <a:cxn ang="0">
                    <a:pos x="connsiteX0" y="connsiteY0"/>
                  </a:cxn>
                  <a:cxn ang="0">
                    <a:pos x="connsiteX1" y="connsiteY1"/>
                  </a:cxn>
                  <a:cxn ang="0">
                    <a:pos x="connsiteX2" y="connsiteY2"/>
                  </a:cxn>
                  <a:cxn ang="0">
                    <a:pos x="connsiteX3" y="connsiteY3"/>
                  </a:cxn>
                </a:cxnLst>
                <a:rect l="l" t="t" r="r" b="b"/>
                <a:pathLst>
                  <a:path w="21215" h="6935">
                    <a:moveTo>
                      <a:pt x="0" y="0"/>
                    </a:moveTo>
                    <a:lnTo>
                      <a:pt x="21216" y="0"/>
                    </a:lnTo>
                    <a:lnTo>
                      <a:pt x="21216" y="6935"/>
                    </a:lnTo>
                    <a:lnTo>
                      <a:pt x="0" y="6935"/>
                    </a:lnTo>
                    <a:close/>
                  </a:path>
                </a:pathLst>
              </a:custGeom>
              <a:grpFill/>
              <a:ln w="2868" cap="flat">
                <a:noFill/>
                <a:prstDash val="solid"/>
                <a:miter/>
              </a:ln>
            </p:spPr>
            <p:txBody>
              <a:bodyPr rtlCol="0" anchor="ctr"/>
              <a:lstStyle/>
              <a:p>
                <a:endParaRPr lang="en-GB" noProof="0" dirty="0"/>
              </a:p>
            </p:txBody>
          </p:sp>
          <p:sp>
            <p:nvSpPr>
              <p:cNvPr id="30" name="Freeform 29">
                <a:extLst>
                  <a:ext uri="{FF2B5EF4-FFF2-40B4-BE49-F238E27FC236}">
                    <a16:creationId xmlns:a16="http://schemas.microsoft.com/office/drawing/2014/main" id="{51F1155C-E642-BD90-8DD1-2A4DE3D0734C}"/>
                  </a:ext>
                </a:extLst>
              </p:cNvPr>
              <p:cNvSpPr/>
              <p:nvPr/>
            </p:nvSpPr>
            <p:spPr>
              <a:xfrm rot="2674460">
                <a:off x="9897488" y="1526315"/>
                <a:ext cx="24737" cy="206505"/>
              </a:xfrm>
              <a:custGeom>
                <a:avLst/>
                <a:gdLst>
                  <a:gd name="connsiteX0" fmla="*/ 0 w 24737"/>
                  <a:gd name="connsiteY0" fmla="*/ 0 h 206505"/>
                  <a:gd name="connsiteX1" fmla="*/ 24737 w 24737"/>
                  <a:gd name="connsiteY1" fmla="*/ 0 h 206505"/>
                  <a:gd name="connsiteX2" fmla="*/ 24737 w 24737"/>
                  <a:gd name="connsiteY2" fmla="*/ 206506 h 206505"/>
                  <a:gd name="connsiteX3" fmla="*/ 0 w 24737"/>
                  <a:gd name="connsiteY3" fmla="*/ 206506 h 206505"/>
                </a:gdLst>
                <a:ahLst/>
                <a:cxnLst>
                  <a:cxn ang="0">
                    <a:pos x="connsiteX0" y="connsiteY0"/>
                  </a:cxn>
                  <a:cxn ang="0">
                    <a:pos x="connsiteX1" y="connsiteY1"/>
                  </a:cxn>
                  <a:cxn ang="0">
                    <a:pos x="connsiteX2" y="connsiteY2"/>
                  </a:cxn>
                  <a:cxn ang="0">
                    <a:pos x="connsiteX3" y="connsiteY3"/>
                  </a:cxn>
                </a:cxnLst>
                <a:rect l="l" t="t" r="r" b="b"/>
                <a:pathLst>
                  <a:path w="24737" h="206505">
                    <a:moveTo>
                      <a:pt x="0" y="0"/>
                    </a:moveTo>
                    <a:lnTo>
                      <a:pt x="24737" y="0"/>
                    </a:lnTo>
                    <a:lnTo>
                      <a:pt x="24737" y="206506"/>
                    </a:lnTo>
                    <a:lnTo>
                      <a:pt x="0" y="206506"/>
                    </a:lnTo>
                    <a:close/>
                  </a:path>
                </a:pathLst>
              </a:custGeom>
              <a:grpFill/>
              <a:ln w="2868" cap="flat">
                <a:noFill/>
                <a:prstDash val="solid"/>
                <a:miter/>
              </a:ln>
            </p:spPr>
            <p:txBody>
              <a:bodyPr rtlCol="0" anchor="ctr"/>
              <a:lstStyle/>
              <a:p>
                <a:endParaRPr lang="en-GB" noProof="0" dirty="0"/>
              </a:p>
            </p:txBody>
          </p:sp>
          <p:sp>
            <p:nvSpPr>
              <p:cNvPr id="31" name="Freeform 30">
                <a:extLst>
                  <a:ext uri="{FF2B5EF4-FFF2-40B4-BE49-F238E27FC236}">
                    <a16:creationId xmlns:a16="http://schemas.microsoft.com/office/drawing/2014/main" id="{02644E00-50A3-CFD9-BC37-83E18CEE35DB}"/>
                  </a:ext>
                </a:extLst>
              </p:cNvPr>
              <p:cNvSpPr/>
              <p:nvPr/>
            </p:nvSpPr>
            <p:spPr>
              <a:xfrm rot="2674460">
                <a:off x="9786249" y="1702647"/>
                <a:ext cx="99064" cy="111834"/>
              </a:xfrm>
              <a:custGeom>
                <a:avLst/>
                <a:gdLst>
                  <a:gd name="connsiteX0" fmla="*/ 24854 w 99064"/>
                  <a:gd name="connsiteY0" fmla="*/ 0 h 111834"/>
                  <a:gd name="connsiteX1" fmla="*/ 0 w 99064"/>
                  <a:gd name="connsiteY1" fmla="*/ 13870 h 111834"/>
                  <a:gd name="connsiteX2" fmla="*/ 76889 w 99064"/>
                  <a:gd name="connsiteY2" fmla="*/ 111834 h 111834"/>
                  <a:gd name="connsiteX3" fmla="*/ 99065 w 99064"/>
                  <a:gd name="connsiteY3" fmla="*/ 94176 h 111834"/>
                  <a:gd name="connsiteX4" fmla="*/ 24854 w 99064"/>
                  <a:gd name="connsiteY4" fmla="*/ 0 h 11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 h="111834">
                    <a:moveTo>
                      <a:pt x="24854" y="0"/>
                    </a:moveTo>
                    <a:lnTo>
                      <a:pt x="0" y="13870"/>
                    </a:lnTo>
                    <a:lnTo>
                      <a:pt x="76889" y="111834"/>
                    </a:lnTo>
                    <a:lnTo>
                      <a:pt x="99065" y="94176"/>
                    </a:lnTo>
                    <a:lnTo>
                      <a:pt x="24854" y="0"/>
                    </a:lnTo>
                    <a:close/>
                  </a:path>
                </a:pathLst>
              </a:custGeom>
              <a:grpFill/>
              <a:ln w="2868" cap="flat">
                <a:noFill/>
                <a:prstDash val="solid"/>
                <a:miter/>
              </a:ln>
            </p:spPr>
            <p:txBody>
              <a:bodyPr rtlCol="0" anchor="ctr"/>
              <a:lstStyle/>
              <a:p>
                <a:endParaRPr lang="en-GB" noProof="0" dirty="0"/>
              </a:p>
            </p:txBody>
          </p:sp>
          <p:sp>
            <p:nvSpPr>
              <p:cNvPr id="32" name="Freeform 31">
                <a:extLst>
                  <a:ext uri="{FF2B5EF4-FFF2-40B4-BE49-F238E27FC236}">
                    <a16:creationId xmlns:a16="http://schemas.microsoft.com/office/drawing/2014/main" id="{5E425627-2221-3224-0435-B37615BF09B7}"/>
                  </a:ext>
                </a:extLst>
              </p:cNvPr>
              <p:cNvSpPr/>
              <p:nvPr/>
            </p:nvSpPr>
            <p:spPr>
              <a:xfrm rot="2674460">
                <a:off x="9827226" y="1713524"/>
                <a:ext cx="93448" cy="108949"/>
              </a:xfrm>
              <a:custGeom>
                <a:avLst/>
                <a:gdLst>
                  <a:gd name="connsiteX0" fmla="*/ 22176 w 93448"/>
                  <a:gd name="connsiteY0" fmla="*/ 0 h 108949"/>
                  <a:gd name="connsiteX1" fmla="*/ 0 w 93448"/>
                  <a:gd name="connsiteY1" fmla="*/ 17658 h 108949"/>
                  <a:gd name="connsiteX2" fmla="*/ 71243 w 93448"/>
                  <a:gd name="connsiteY2" fmla="*/ 108949 h 108949"/>
                  <a:gd name="connsiteX3" fmla="*/ 93448 w 93448"/>
                  <a:gd name="connsiteY3" fmla="*/ 91291 h 108949"/>
                  <a:gd name="connsiteX4" fmla="*/ 22176 w 93448"/>
                  <a:gd name="connsiteY4" fmla="*/ 0 h 10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48" h="108949">
                    <a:moveTo>
                      <a:pt x="22176" y="0"/>
                    </a:moveTo>
                    <a:lnTo>
                      <a:pt x="0" y="17658"/>
                    </a:lnTo>
                    <a:lnTo>
                      <a:pt x="71243" y="108949"/>
                    </a:lnTo>
                    <a:lnTo>
                      <a:pt x="93448" y="91291"/>
                    </a:lnTo>
                    <a:lnTo>
                      <a:pt x="22176" y="0"/>
                    </a:lnTo>
                    <a:close/>
                  </a:path>
                </a:pathLst>
              </a:custGeom>
              <a:grpFill/>
              <a:ln w="2868" cap="flat">
                <a:noFill/>
                <a:prstDash val="solid"/>
                <a:miter/>
              </a:ln>
            </p:spPr>
            <p:txBody>
              <a:bodyPr rtlCol="0" anchor="ctr"/>
              <a:lstStyle/>
              <a:p>
                <a:endParaRPr lang="en-GB" noProof="0" dirty="0"/>
              </a:p>
            </p:txBody>
          </p:sp>
          <p:sp>
            <p:nvSpPr>
              <p:cNvPr id="33" name="Freeform 32">
                <a:extLst>
                  <a:ext uri="{FF2B5EF4-FFF2-40B4-BE49-F238E27FC236}">
                    <a16:creationId xmlns:a16="http://schemas.microsoft.com/office/drawing/2014/main" id="{933C3444-903E-286B-2593-45FBF4806875}"/>
                  </a:ext>
                </a:extLst>
              </p:cNvPr>
              <p:cNvSpPr/>
              <p:nvPr/>
            </p:nvSpPr>
            <p:spPr>
              <a:xfrm rot="2674460">
                <a:off x="9841517" y="1764715"/>
                <a:ext cx="58234" cy="63638"/>
              </a:xfrm>
              <a:custGeom>
                <a:avLst/>
                <a:gdLst>
                  <a:gd name="connsiteX0" fmla="*/ 22263 w 58234"/>
                  <a:gd name="connsiteY0" fmla="*/ 0 h 63638"/>
                  <a:gd name="connsiteX1" fmla="*/ 0 w 58234"/>
                  <a:gd name="connsiteY1" fmla="*/ 17571 h 63638"/>
                  <a:gd name="connsiteX2" fmla="*/ 35971 w 58234"/>
                  <a:gd name="connsiteY2" fmla="*/ 63639 h 63638"/>
                  <a:gd name="connsiteX3" fmla="*/ 58234 w 58234"/>
                  <a:gd name="connsiteY3" fmla="*/ 46068 h 63638"/>
                  <a:gd name="connsiteX4" fmla="*/ 22263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22263" y="0"/>
                    </a:moveTo>
                    <a:lnTo>
                      <a:pt x="0" y="17571"/>
                    </a:lnTo>
                    <a:lnTo>
                      <a:pt x="35971" y="63639"/>
                    </a:lnTo>
                    <a:lnTo>
                      <a:pt x="58234" y="46068"/>
                    </a:lnTo>
                    <a:lnTo>
                      <a:pt x="22263" y="0"/>
                    </a:lnTo>
                    <a:close/>
                  </a:path>
                </a:pathLst>
              </a:custGeom>
              <a:grpFill/>
              <a:ln w="2868" cap="flat">
                <a:noFill/>
                <a:prstDash val="solid"/>
                <a:miter/>
              </a:ln>
            </p:spPr>
            <p:txBody>
              <a:bodyPr rtlCol="0" anchor="ctr"/>
              <a:lstStyle/>
              <a:p>
                <a:endParaRPr lang="en-GB" noProof="0" dirty="0"/>
              </a:p>
            </p:txBody>
          </p:sp>
          <p:sp>
            <p:nvSpPr>
              <p:cNvPr id="34" name="Freeform 33">
                <a:extLst>
                  <a:ext uri="{FF2B5EF4-FFF2-40B4-BE49-F238E27FC236}">
                    <a16:creationId xmlns:a16="http://schemas.microsoft.com/office/drawing/2014/main" id="{A77E690A-2FA1-76AF-B889-C6F67709CFE8}"/>
                  </a:ext>
                </a:extLst>
              </p:cNvPr>
              <p:cNvSpPr/>
              <p:nvPr/>
            </p:nvSpPr>
            <p:spPr>
              <a:xfrm rot="2674460">
                <a:off x="9802846" y="1758849"/>
                <a:ext cx="58234" cy="63638"/>
              </a:xfrm>
              <a:custGeom>
                <a:avLst/>
                <a:gdLst>
                  <a:gd name="connsiteX0" fmla="*/ 22263 w 58234"/>
                  <a:gd name="connsiteY0" fmla="*/ 0 h 63638"/>
                  <a:gd name="connsiteX1" fmla="*/ 0 w 58234"/>
                  <a:gd name="connsiteY1" fmla="*/ 17571 h 63638"/>
                  <a:gd name="connsiteX2" fmla="*/ 35971 w 58234"/>
                  <a:gd name="connsiteY2" fmla="*/ 63639 h 63638"/>
                  <a:gd name="connsiteX3" fmla="*/ 58234 w 58234"/>
                  <a:gd name="connsiteY3" fmla="*/ 46068 h 63638"/>
                  <a:gd name="connsiteX4" fmla="*/ 22263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22263" y="0"/>
                    </a:moveTo>
                    <a:lnTo>
                      <a:pt x="0" y="17571"/>
                    </a:lnTo>
                    <a:lnTo>
                      <a:pt x="35971" y="63639"/>
                    </a:lnTo>
                    <a:lnTo>
                      <a:pt x="58234" y="46068"/>
                    </a:lnTo>
                    <a:lnTo>
                      <a:pt x="22263" y="0"/>
                    </a:lnTo>
                    <a:close/>
                  </a:path>
                </a:pathLst>
              </a:custGeom>
              <a:grpFill/>
              <a:ln w="2868" cap="flat">
                <a:noFill/>
                <a:prstDash val="solid"/>
                <a:miter/>
              </a:ln>
            </p:spPr>
            <p:txBody>
              <a:bodyPr rtlCol="0" anchor="ctr"/>
              <a:lstStyle/>
              <a:p>
                <a:endParaRPr lang="en-GB" noProof="0" dirty="0"/>
              </a:p>
            </p:txBody>
          </p:sp>
          <p:sp>
            <p:nvSpPr>
              <p:cNvPr id="35" name="Freeform 34">
                <a:extLst>
                  <a:ext uri="{FF2B5EF4-FFF2-40B4-BE49-F238E27FC236}">
                    <a16:creationId xmlns:a16="http://schemas.microsoft.com/office/drawing/2014/main" id="{0C752B78-D7C3-D09C-E6B7-C8BA22DE9147}"/>
                  </a:ext>
                </a:extLst>
              </p:cNvPr>
              <p:cNvSpPr/>
              <p:nvPr/>
            </p:nvSpPr>
            <p:spPr>
              <a:xfrm rot="2674460">
                <a:off x="9928542" y="1596633"/>
                <a:ext cx="24737" cy="2913"/>
              </a:xfrm>
              <a:custGeom>
                <a:avLst/>
                <a:gdLst>
                  <a:gd name="connsiteX0" fmla="*/ 0 w 24737"/>
                  <a:gd name="connsiteY0" fmla="*/ 0 h 2913"/>
                  <a:gd name="connsiteX1" fmla="*/ 24737 w 24737"/>
                  <a:gd name="connsiteY1" fmla="*/ 0 h 2913"/>
                </a:gdLst>
                <a:ahLst/>
                <a:cxnLst>
                  <a:cxn ang="0">
                    <a:pos x="connsiteX0" y="connsiteY0"/>
                  </a:cxn>
                  <a:cxn ang="0">
                    <a:pos x="connsiteX1" y="connsiteY1"/>
                  </a:cxn>
                </a:cxnLst>
                <a:rect l="l" t="t" r="r" b="b"/>
                <a:pathLst>
                  <a:path w="24737" h="2913">
                    <a:moveTo>
                      <a:pt x="0" y="0"/>
                    </a:moveTo>
                    <a:lnTo>
                      <a:pt x="24737" y="0"/>
                    </a:lnTo>
                  </a:path>
                </a:pathLst>
              </a:custGeom>
              <a:grpFill/>
              <a:ln w="2868" cap="flat">
                <a:solidFill>
                  <a:srgbClr val="1F1E21"/>
                </a:solidFill>
                <a:prstDash val="solid"/>
                <a:miter/>
              </a:ln>
            </p:spPr>
            <p:txBody>
              <a:bodyPr rtlCol="0" anchor="ctr"/>
              <a:lstStyle/>
              <a:p>
                <a:endParaRPr lang="en-GB" noProof="0" dirty="0"/>
              </a:p>
            </p:txBody>
          </p:sp>
          <p:sp>
            <p:nvSpPr>
              <p:cNvPr id="36" name="Freeform 35">
                <a:extLst>
                  <a:ext uri="{FF2B5EF4-FFF2-40B4-BE49-F238E27FC236}">
                    <a16:creationId xmlns:a16="http://schemas.microsoft.com/office/drawing/2014/main" id="{C5748D18-0422-BB1C-BF0B-8525E467B2F4}"/>
                  </a:ext>
                </a:extLst>
              </p:cNvPr>
              <p:cNvSpPr/>
              <p:nvPr/>
            </p:nvSpPr>
            <p:spPr>
              <a:xfrm rot="2674460">
                <a:off x="9872487" y="1501683"/>
                <a:ext cx="24737" cy="206505"/>
              </a:xfrm>
              <a:custGeom>
                <a:avLst/>
                <a:gdLst>
                  <a:gd name="connsiteX0" fmla="*/ 0 w 24737"/>
                  <a:gd name="connsiteY0" fmla="*/ 0 h 206505"/>
                  <a:gd name="connsiteX1" fmla="*/ 24737 w 24737"/>
                  <a:gd name="connsiteY1" fmla="*/ 0 h 206505"/>
                  <a:gd name="connsiteX2" fmla="*/ 24737 w 24737"/>
                  <a:gd name="connsiteY2" fmla="*/ 206506 h 206505"/>
                  <a:gd name="connsiteX3" fmla="*/ 0 w 24737"/>
                  <a:gd name="connsiteY3" fmla="*/ 206506 h 206505"/>
                </a:gdLst>
                <a:ahLst/>
                <a:cxnLst>
                  <a:cxn ang="0">
                    <a:pos x="connsiteX0" y="connsiteY0"/>
                  </a:cxn>
                  <a:cxn ang="0">
                    <a:pos x="connsiteX1" y="connsiteY1"/>
                  </a:cxn>
                  <a:cxn ang="0">
                    <a:pos x="connsiteX2" y="connsiteY2"/>
                  </a:cxn>
                  <a:cxn ang="0">
                    <a:pos x="connsiteX3" y="connsiteY3"/>
                  </a:cxn>
                </a:cxnLst>
                <a:rect l="l" t="t" r="r" b="b"/>
                <a:pathLst>
                  <a:path w="24737" h="206505">
                    <a:moveTo>
                      <a:pt x="0" y="0"/>
                    </a:moveTo>
                    <a:lnTo>
                      <a:pt x="24737" y="0"/>
                    </a:lnTo>
                    <a:lnTo>
                      <a:pt x="24737" y="206506"/>
                    </a:lnTo>
                    <a:lnTo>
                      <a:pt x="0" y="206506"/>
                    </a:lnTo>
                    <a:close/>
                  </a:path>
                </a:pathLst>
              </a:custGeom>
              <a:grpFill/>
              <a:ln w="2868" cap="flat">
                <a:noFill/>
                <a:prstDash val="solid"/>
                <a:miter/>
              </a:ln>
            </p:spPr>
            <p:txBody>
              <a:bodyPr rtlCol="0" anchor="ctr"/>
              <a:lstStyle/>
              <a:p>
                <a:endParaRPr lang="en-GB" noProof="0" dirty="0"/>
              </a:p>
            </p:txBody>
          </p:sp>
          <p:sp>
            <p:nvSpPr>
              <p:cNvPr id="37" name="Freeform 36">
                <a:extLst>
                  <a:ext uri="{FF2B5EF4-FFF2-40B4-BE49-F238E27FC236}">
                    <a16:creationId xmlns:a16="http://schemas.microsoft.com/office/drawing/2014/main" id="{4AC73823-6875-3637-F330-4CCB9C2AFDC8}"/>
                  </a:ext>
                </a:extLst>
              </p:cNvPr>
              <p:cNvSpPr/>
              <p:nvPr/>
            </p:nvSpPr>
            <p:spPr>
              <a:xfrm rot="2674460">
                <a:off x="9706874" y="1626479"/>
                <a:ext cx="99064" cy="111834"/>
              </a:xfrm>
              <a:custGeom>
                <a:avLst/>
                <a:gdLst>
                  <a:gd name="connsiteX0" fmla="*/ 74240 w 99064"/>
                  <a:gd name="connsiteY0" fmla="*/ 0 h 111834"/>
                  <a:gd name="connsiteX1" fmla="*/ 99065 w 99064"/>
                  <a:gd name="connsiteY1" fmla="*/ 13870 h 111834"/>
                  <a:gd name="connsiteX2" fmla="*/ 22176 w 99064"/>
                  <a:gd name="connsiteY2" fmla="*/ 111834 h 111834"/>
                  <a:gd name="connsiteX3" fmla="*/ 0 w 99064"/>
                  <a:gd name="connsiteY3" fmla="*/ 94176 h 111834"/>
                  <a:gd name="connsiteX4" fmla="*/ 74240 w 99064"/>
                  <a:gd name="connsiteY4" fmla="*/ 0 h 11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4" h="111834">
                    <a:moveTo>
                      <a:pt x="74240" y="0"/>
                    </a:moveTo>
                    <a:lnTo>
                      <a:pt x="99065" y="13870"/>
                    </a:lnTo>
                    <a:lnTo>
                      <a:pt x="22176" y="111834"/>
                    </a:lnTo>
                    <a:lnTo>
                      <a:pt x="0" y="94176"/>
                    </a:lnTo>
                    <a:lnTo>
                      <a:pt x="74240" y="0"/>
                    </a:lnTo>
                    <a:close/>
                  </a:path>
                </a:pathLst>
              </a:custGeom>
              <a:grpFill/>
              <a:ln w="2868" cap="flat">
                <a:noFill/>
                <a:prstDash val="solid"/>
                <a:miter/>
              </a:ln>
            </p:spPr>
            <p:txBody>
              <a:bodyPr rtlCol="0" anchor="ctr"/>
              <a:lstStyle/>
              <a:p>
                <a:endParaRPr lang="en-GB" noProof="0" dirty="0"/>
              </a:p>
            </p:txBody>
          </p:sp>
          <p:sp>
            <p:nvSpPr>
              <p:cNvPr id="38" name="Freeform 37">
                <a:extLst>
                  <a:ext uri="{FF2B5EF4-FFF2-40B4-BE49-F238E27FC236}">
                    <a16:creationId xmlns:a16="http://schemas.microsoft.com/office/drawing/2014/main" id="{481908EE-25AB-849B-207D-E1DEAA63C7FC}"/>
                  </a:ext>
                </a:extLst>
              </p:cNvPr>
              <p:cNvSpPr/>
              <p:nvPr/>
            </p:nvSpPr>
            <p:spPr>
              <a:xfrm rot="2674460">
                <a:off x="9700275" y="1588430"/>
                <a:ext cx="93418" cy="108949"/>
              </a:xfrm>
              <a:custGeom>
                <a:avLst/>
                <a:gdLst>
                  <a:gd name="connsiteX0" fmla="*/ 71243 w 93418"/>
                  <a:gd name="connsiteY0" fmla="*/ 0 h 108949"/>
                  <a:gd name="connsiteX1" fmla="*/ 93419 w 93418"/>
                  <a:gd name="connsiteY1" fmla="*/ 17658 h 108949"/>
                  <a:gd name="connsiteX2" fmla="*/ 22176 w 93418"/>
                  <a:gd name="connsiteY2" fmla="*/ 108949 h 108949"/>
                  <a:gd name="connsiteX3" fmla="*/ 0 w 93418"/>
                  <a:gd name="connsiteY3" fmla="*/ 91291 h 108949"/>
                  <a:gd name="connsiteX4" fmla="*/ 71243 w 93418"/>
                  <a:gd name="connsiteY4" fmla="*/ 0 h 10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18" h="108949">
                    <a:moveTo>
                      <a:pt x="71243" y="0"/>
                    </a:moveTo>
                    <a:lnTo>
                      <a:pt x="93419" y="17658"/>
                    </a:lnTo>
                    <a:lnTo>
                      <a:pt x="22176" y="108949"/>
                    </a:lnTo>
                    <a:lnTo>
                      <a:pt x="0" y="91291"/>
                    </a:lnTo>
                    <a:lnTo>
                      <a:pt x="71243" y="0"/>
                    </a:lnTo>
                    <a:close/>
                  </a:path>
                </a:pathLst>
              </a:custGeom>
              <a:grpFill/>
              <a:ln w="2868" cap="flat">
                <a:noFill/>
                <a:prstDash val="solid"/>
                <a:miter/>
              </a:ln>
            </p:spPr>
            <p:txBody>
              <a:bodyPr rtlCol="0" anchor="ctr"/>
              <a:lstStyle/>
              <a:p>
                <a:endParaRPr lang="en-GB" noProof="0" dirty="0"/>
              </a:p>
            </p:txBody>
          </p:sp>
          <p:sp>
            <p:nvSpPr>
              <p:cNvPr id="39" name="Freeform 38">
                <a:extLst>
                  <a:ext uri="{FF2B5EF4-FFF2-40B4-BE49-F238E27FC236}">
                    <a16:creationId xmlns:a16="http://schemas.microsoft.com/office/drawing/2014/main" id="{BA333E1D-2100-E576-C50B-9AD8281903FC}"/>
                  </a:ext>
                </a:extLst>
              </p:cNvPr>
              <p:cNvSpPr/>
              <p:nvPr/>
            </p:nvSpPr>
            <p:spPr>
              <a:xfrm rot="2674460">
                <a:off x="9689373" y="1614816"/>
                <a:ext cx="58234" cy="63638"/>
              </a:xfrm>
              <a:custGeom>
                <a:avLst/>
                <a:gdLst>
                  <a:gd name="connsiteX0" fmla="*/ 36000 w 58234"/>
                  <a:gd name="connsiteY0" fmla="*/ 0 h 63638"/>
                  <a:gd name="connsiteX1" fmla="*/ 58234 w 58234"/>
                  <a:gd name="connsiteY1" fmla="*/ 17571 h 63638"/>
                  <a:gd name="connsiteX2" fmla="*/ 22263 w 58234"/>
                  <a:gd name="connsiteY2" fmla="*/ 63639 h 63638"/>
                  <a:gd name="connsiteX3" fmla="*/ 0 w 58234"/>
                  <a:gd name="connsiteY3" fmla="*/ 46068 h 63638"/>
                  <a:gd name="connsiteX4" fmla="*/ 36000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36000" y="0"/>
                    </a:moveTo>
                    <a:lnTo>
                      <a:pt x="58234" y="17571"/>
                    </a:lnTo>
                    <a:lnTo>
                      <a:pt x="22263" y="63639"/>
                    </a:lnTo>
                    <a:lnTo>
                      <a:pt x="0" y="46068"/>
                    </a:lnTo>
                    <a:lnTo>
                      <a:pt x="36000" y="0"/>
                    </a:lnTo>
                    <a:close/>
                  </a:path>
                </a:pathLst>
              </a:custGeom>
              <a:grpFill/>
              <a:ln w="2868" cap="flat">
                <a:noFill/>
                <a:prstDash val="solid"/>
                <a:miter/>
              </a:ln>
            </p:spPr>
            <p:txBody>
              <a:bodyPr rtlCol="0" anchor="ctr"/>
              <a:lstStyle/>
              <a:p>
                <a:endParaRPr lang="en-GB" noProof="0" dirty="0"/>
              </a:p>
            </p:txBody>
          </p:sp>
          <p:sp>
            <p:nvSpPr>
              <p:cNvPr id="40" name="Freeform 39">
                <a:extLst>
                  <a:ext uri="{FF2B5EF4-FFF2-40B4-BE49-F238E27FC236}">
                    <a16:creationId xmlns:a16="http://schemas.microsoft.com/office/drawing/2014/main" id="{C3D86985-3538-23F6-13D9-C51E4FC8CF2E}"/>
                  </a:ext>
                </a:extLst>
              </p:cNvPr>
              <p:cNvSpPr/>
              <p:nvPr/>
            </p:nvSpPr>
            <p:spPr>
              <a:xfrm rot="2674460">
                <a:off x="9695813" y="1653395"/>
                <a:ext cx="58234" cy="63638"/>
              </a:xfrm>
              <a:custGeom>
                <a:avLst/>
                <a:gdLst>
                  <a:gd name="connsiteX0" fmla="*/ 36000 w 58234"/>
                  <a:gd name="connsiteY0" fmla="*/ 0 h 63638"/>
                  <a:gd name="connsiteX1" fmla="*/ 58234 w 58234"/>
                  <a:gd name="connsiteY1" fmla="*/ 17571 h 63638"/>
                  <a:gd name="connsiteX2" fmla="*/ 22263 w 58234"/>
                  <a:gd name="connsiteY2" fmla="*/ 63639 h 63638"/>
                  <a:gd name="connsiteX3" fmla="*/ 0 w 58234"/>
                  <a:gd name="connsiteY3" fmla="*/ 46068 h 63638"/>
                  <a:gd name="connsiteX4" fmla="*/ 36000 w 58234"/>
                  <a:gd name="connsiteY4" fmla="*/ 0 h 6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4" h="63638">
                    <a:moveTo>
                      <a:pt x="36000" y="0"/>
                    </a:moveTo>
                    <a:lnTo>
                      <a:pt x="58234" y="17571"/>
                    </a:lnTo>
                    <a:lnTo>
                      <a:pt x="22263" y="63639"/>
                    </a:lnTo>
                    <a:lnTo>
                      <a:pt x="0" y="46068"/>
                    </a:lnTo>
                    <a:lnTo>
                      <a:pt x="36000" y="0"/>
                    </a:lnTo>
                    <a:close/>
                  </a:path>
                </a:pathLst>
              </a:custGeom>
              <a:grpFill/>
              <a:ln w="2868" cap="flat">
                <a:noFill/>
                <a:prstDash val="solid"/>
                <a:miter/>
              </a:ln>
            </p:spPr>
            <p:txBody>
              <a:bodyPr rtlCol="0" anchor="ctr"/>
              <a:lstStyle/>
              <a:p>
                <a:endParaRPr lang="en-GB" noProof="0" dirty="0"/>
              </a:p>
            </p:txBody>
          </p:sp>
          <p:sp>
            <p:nvSpPr>
              <p:cNvPr id="41" name="Freeform 40">
                <a:extLst>
                  <a:ext uri="{FF2B5EF4-FFF2-40B4-BE49-F238E27FC236}">
                    <a16:creationId xmlns:a16="http://schemas.microsoft.com/office/drawing/2014/main" id="{322A92D7-F495-C8DF-B583-7DE82E3B0FD0}"/>
                  </a:ext>
                </a:extLst>
              </p:cNvPr>
              <p:cNvSpPr/>
              <p:nvPr/>
            </p:nvSpPr>
            <p:spPr>
              <a:xfrm rot="2674460">
                <a:off x="9903496" y="1571971"/>
                <a:ext cx="24766" cy="2913"/>
              </a:xfrm>
              <a:custGeom>
                <a:avLst/>
                <a:gdLst>
                  <a:gd name="connsiteX0" fmla="*/ 24766 w 24766"/>
                  <a:gd name="connsiteY0" fmla="*/ 0 h 2913"/>
                  <a:gd name="connsiteX1" fmla="*/ 0 w 24766"/>
                  <a:gd name="connsiteY1" fmla="*/ 0 h 2913"/>
                </a:gdLst>
                <a:ahLst/>
                <a:cxnLst>
                  <a:cxn ang="0">
                    <a:pos x="connsiteX0" y="connsiteY0"/>
                  </a:cxn>
                  <a:cxn ang="0">
                    <a:pos x="connsiteX1" y="connsiteY1"/>
                  </a:cxn>
                </a:cxnLst>
                <a:rect l="l" t="t" r="r" b="b"/>
                <a:pathLst>
                  <a:path w="24766" h="2913">
                    <a:moveTo>
                      <a:pt x="24766" y="0"/>
                    </a:moveTo>
                    <a:lnTo>
                      <a:pt x="0" y="0"/>
                    </a:lnTo>
                  </a:path>
                </a:pathLst>
              </a:custGeom>
              <a:grpFill/>
              <a:ln w="2868" cap="flat">
                <a:solidFill>
                  <a:srgbClr val="1F1E21"/>
                </a:solidFill>
                <a:prstDash val="solid"/>
                <a:miter/>
              </a:ln>
            </p:spPr>
            <p:txBody>
              <a:bodyPr rtlCol="0" anchor="ctr"/>
              <a:lstStyle/>
              <a:p>
                <a:endParaRPr lang="en-GB" noProof="0" dirty="0"/>
              </a:p>
            </p:txBody>
          </p:sp>
          <p:sp>
            <p:nvSpPr>
              <p:cNvPr id="42" name="Freeform 41">
                <a:extLst>
                  <a:ext uri="{FF2B5EF4-FFF2-40B4-BE49-F238E27FC236}">
                    <a16:creationId xmlns:a16="http://schemas.microsoft.com/office/drawing/2014/main" id="{37BAC2DF-38EF-A077-5990-A456E95C6957}"/>
                  </a:ext>
                </a:extLst>
              </p:cNvPr>
              <p:cNvSpPr/>
              <p:nvPr/>
            </p:nvSpPr>
            <p:spPr>
              <a:xfrm rot="2674460">
                <a:off x="9882570" y="1643294"/>
                <a:ext cx="24737" cy="2913"/>
              </a:xfrm>
              <a:custGeom>
                <a:avLst/>
                <a:gdLst>
                  <a:gd name="connsiteX0" fmla="*/ 0 w 24737"/>
                  <a:gd name="connsiteY0" fmla="*/ 0 h 2913"/>
                  <a:gd name="connsiteX1" fmla="*/ 24737 w 24737"/>
                  <a:gd name="connsiteY1" fmla="*/ 0 h 2913"/>
                </a:gdLst>
                <a:ahLst/>
                <a:cxnLst>
                  <a:cxn ang="0">
                    <a:pos x="connsiteX0" y="connsiteY0"/>
                  </a:cxn>
                  <a:cxn ang="0">
                    <a:pos x="connsiteX1" y="connsiteY1"/>
                  </a:cxn>
                </a:cxnLst>
                <a:rect l="l" t="t" r="r" b="b"/>
                <a:pathLst>
                  <a:path w="24737" h="2913">
                    <a:moveTo>
                      <a:pt x="0" y="0"/>
                    </a:moveTo>
                    <a:lnTo>
                      <a:pt x="24737" y="0"/>
                    </a:lnTo>
                  </a:path>
                </a:pathLst>
              </a:custGeom>
              <a:grpFill/>
              <a:ln w="2868" cap="flat">
                <a:solidFill>
                  <a:srgbClr val="1F1E21"/>
                </a:solidFill>
                <a:prstDash val="solid"/>
                <a:miter/>
              </a:ln>
            </p:spPr>
            <p:txBody>
              <a:bodyPr rtlCol="0" anchor="ctr"/>
              <a:lstStyle/>
              <a:p>
                <a:endParaRPr lang="en-GB" noProof="0" dirty="0"/>
              </a:p>
            </p:txBody>
          </p:sp>
          <p:sp>
            <p:nvSpPr>
              <p:cNvPr id="43" name="Freeform 42">
                <a:extLst>
                  <a:ext uri="{FF2B5EF4-FFF2-40B4-BE49-F238E27FC236}">
                    <a16:creationId xmlns:a16="http://schemas.microsoft.com/office/drawing/2014/main" id="{4F9A86B4-DE0D-0B39-6EE6-585210D5C673}"/>
                  </a:ext>
                </a:extLst>
              </p:cNvPr>
              <p:cNvSpPr/>
              <p:nvPr/>
            </p:nvSpPr>
            <p:spPr>
              <a:xfrm rot="2674460">
                <a:off x="9857523" y="1618631"/>
                <a:ext cx="24766" cy="2913"/>
              </a:xfrm>
              <a:custGeom>
                <a:avLst/>
                <a:gdLst>
                  <a:gd name="connsiteX0" fmla="*/ 24766 w 24766"/>
                  <a:gd name="connsiteY0" fmla="*/ 0 h 2913"/>
                  <a:gd name="connsiteX1" fmla="*/ 0 w 24766"/>
                  <a:gd name="connsiteY1" fmla="*/ 0 h 2913"/>
                </a:gdLst>
                <a:ahLst/>
                <a:cxnLst>
                  <a:cxn ang="0">
                    <a:pos x="connsiteX0" y="connsiteY0"/>
                  </a:cxn>
                  <a:cxn ang="0">
                    <a:pos x="connsiteX1" y="connsiteY1"/>
                  </a:cxn>
                </a:cxnLst>
                <a:rect l="l" t="t" r="r" b="b"/>
                <a:pathLst>
                  <a:path w="24766" h="2913">
                    <a:moveTo>
                      <a:pt x="24766" y="0"/>
                    </a:moveTo>
                    <a:lnTo>
                      <a:pt x="0" y="0"/>
                    </a:lnTo>
                  </a:path>
                </a:pathLst>
              </a:custGeom>
              <a:grpFill/>
              <a:ln w="2868" cap="flat">
                <a:solidFill>
                  <a:srgbClr val="1F1E21"/>
                </a:solidFill>
                <a:prstDash val="solid"/>
                <a:miter/>
              </a:ln>
            </p:spPr>
            <p:txBody>
              <a:bodyPr rtlCol="0" anchor="ctr"/>
              <a:lstStyle/>
              <a:p>
                <a:endParaRPr lang="en-GB" noProof="0" dirty="0"/>
              </a:p>
            </p:txBody>
          </p:sp>
          <p:sp>
            <p:nvSpPr>
              <p:cNvPr id="44" name="Freeform 43">
                <a:extLst>
                  <a:ext uri="{FF2B5EF4-FFF2-40B4-BE49-F238E27FC236}">
                    <a16:creationId xmlns:a16="http://schemas.microsoft.com/office/drawing/2014/main" id="{0312D4F4-3476-E93A-153A-079C15070EBD}"/>
                  </a:ext>
                </a:extLst>
              </p:cNvPr>
              <p:cNvSpPr/>
              <p:nvPr/>
            </p:nvSpPr>
            <p:spPr>
              <a:xfrm rot="2674460">
                <a:off x="9727103" y="1499897"/>
                <a:ext cx="271671" cy="304615"/>
              </a:xfrm>
              <a:custGeom>
                <a:avLst/>
                <a:gdLst>
                  <a:gd name="connsiteX0" fmla="*/ 217742 w 271671"/>
                  <a:gd name="connsiteY0" fmla="*/ 304555 h 304615"/>
                  <a:gd name="connsiteX1" fmla="*/ 140853 w 271671"/>
                  <a:gd name="connsiteY1" fmla="*/ 206562 h 304615"/>
                  <a:gd name="connsiteX2" fmla="*/ 140853 w 271671"/>
                  <a:gd name="connsiteY2" fmla="*/ 206562 h 304615"/>
                  <a:gd name="connsiteX3" fmla="*/ 140853 w 271671"/>
                  <a:gd name="connsiteY3" fmla="*/ -60 h 304615"/>
                  <a:gd name="connsiteX4" fmla="*/ 165590 w 271671"/>
                  <a:gd name="connsiteY4" fmla="*/ -60 h 304615"/>
                  <a:gd name="connsiteX5" fmla="*/ 165590 w 271671"/>
                  <a:gd name="connsiteY5" fmla="*/ 192634 h 304615"/>
                  <a:gd name="connsiteX6" fmla="*/ 165590 w 271671"/>
                  <a:gd name="connsiteY6" fmla="*/ 192634 h 304615"/>
                  <a:gd name="connsiteX7" fmla="*/ 239831 w 271671"/>
                  <a:gd name="connsiteY7" fmla="*/ 286810 h 304615"/>
                  <a:gd name="connsiteX8" fmla="*/ 249347 w 271671"/>
                  <a:gd name="connsiteY8" fmla="*/ 281594 h 304615"/>
                  <a:gd name="connsiteX9" fmla="*/ 178104 w 271671"/>
                  <a:gd name="connsiteY9" fmla="*/ 190302 h 304615"/>
                  <a:gd name="connsiteX10" fmla="*/ 200280 w 271671"/>
                  <a:gd name="connsiteY10" fmla="*/ 172644 h 304615"/>
                  <a:gd name="connsiteX11" fmla="*/ 271552 w 271671"/>
                  <a:gd name="connsiteY11" fmla="*/ 263761 h 304615"/>
                  <a:gd name="connsiteX12" fmla="*/ 53662 w 271671"/>
                  <a:gd name="connsiteY12" fmla="*/ 304555 h 304615"/>
                  <a:gd name="connsiteX13" fmla="*/ 31486 w 271671"/>
                  <a:gd name="connsiteY13" fmla="*/ 286897 h 304615"/>
                  <a:gd name="connsiteX14" fmla="*/ 105726 w 271671"/>
                  <a:gd name="connsiteY14" fmla="*/ 192721 h 304615"/>
                  <a:gd name="connsiteX15" fmla="*/ 105726 w 271671"/>
                  <a:gd name="connsiteY15" fmla="*/ 192721 h 304615"/>
                  <a:gd name="connsiteX16" fmla="*/ 105726 w 271671"/>
                  <a:gd name="connsiteY16" fmla="*/ -60 h 304615"/>
                  <a:gd name="connsiteX17" fmla="*/ 130463 w 271671"/>
                  <a:gd name="connsiteY17" fmla="*/ -60 h 304615"/>
                  <a:gd name="connsiteX18" fmla="*/ 130463 w 271671"/>
                  <a:gd name="connsiteY18" fmla="*/ 206416 h 304615"/>
                  <a:gd name="connsiteX19" fmla="*/ 130463 w 271671"/>
                  <a:gd name="connsiteY19" fmla="*/ 206416 h 304615"/>
                  <a:gd name="connsiteX20" fmla="*/ -119 w 271671"/>
                  <a:gd name="connsiteY20" fmla="*/ 263761 h 304615"/>
                  <a:gd name="connsiteX21" fmla="*/ 71124 w 271671"/>
                  <a:gd name="connsiteY21" fmla="*/ 172499 h 304615"/>
                  <a:gd name="connsiteX22" fmla="*/ 93300 w 271671"/>
                  <a:gd name="connsiteY22" fmla="*/ 190157 h 304615"/>
                  <a:gd name="connsiteX23" fmla="*/ 22057 w 271671"/>
                  <a:gd name="connsiteY23" fmla="*/ 281477 h 30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671" h="304615">
                    <a:moveTo>
                      <a:pt x="217742" y="304555"/>
                    </a:moveTo>
                    <a:lnTo>
                      <a:pt x="140853" y="206562"/>
                    </a:lnTo>
                    <a:lnTo>
                      <a:pt x="140853" y="206562"/>
                    </a:lnTo>
                    <a:lnTo>
                      <a:pt x="140853" y="-60"/>
                    </a:lnTo>
                    <a:lnTo>
                      <a:pt x="165590" y="-60"/>
                    </a:lnTo>
                    <a:lnTo>
                      <a:pt x="165590" y="192634"/>
                    </a:lnTo>
                    <a:lnTo>
                      <a:pt x="165590" y="192634"/>
                    </a:lnTo>
                    <a:lnTo>
                      <a:pt x="239831" y="286810"/>
                    </a:lnTo>
                    <a:close/>
                    <a:moveTo>
                      <a:pt x="249347" y="281594"/>
                    </a:moveTo>
                    <a:lnTo>
                      <a:pt x="178104" y="190302"/>
                    </a:lnTo>
                    <a:lnTo>
                      <a:pt x="200280" y="172644"/>
                    </a:lnTo>
                    <a:lnTo>
                      <a:pt x="271552" y="263761"/>
                    </a:lnTo>
                    <a:close/>
                    <a:moveTo>
                      <a:pt x="53662" y="304555"/>
                    </a:moveTo>
                    <a:lnTo>
                      <a:pt x="31486" y="286897"/>
                    </a:lnTo>
                    <a:lnTo>
                      <a:pt x="105726" y="192721"/>
                    </a:lnTo>
                    <a:lnTo>
                      <a:pt x="105726" y="192721"/>
                    </a:lnTo>
                    <a:lnTo>
                      <a:pt x="105726" y="-60"/>
                    </a:lnTo>
                    <a:lnTo>
                      <a:pt x="130463" y="-60"/>
                    </a:lnTo>
                    <a:lnTo>
                      <a:pt x="130463" y="206416"/>
                    </a:lnTo>
                    <a:lnTo>
                      <a:pt x="130463" y="206416"/>
                    </a:lnTo>
                    <a:close/>
                    <a:moveTo>
                      <a:pt x="-119" y="263761"/>
                    </a:moveTo>
                    <a:lnTo>
                      <a:pt x="71124" y="172499"/>
                    </a:lnTo>
                    <a:lnTo>
                      <a:pt x="93300" y="190157"/>
                    </a:lnTo>
                    <a:lnTo>
                      <a:pt x="22057" y="281477"/>
                    </a:lnTo>
                    <a:close/>
                  </a:path>
                </a:pathLst>
              </a:custGeom>
              <a:grpFill/>
              <a:ln w="2868" cap="flat">
                <a:noFill/>
                <a:prstDash val="solid"/>
                <a:miter/>
              </a:ln>
            </p:spPr>
            <p:txBody>
              <a:bodyPr rtlCol="0" anchor="ctr"/>
              <a:lstStyle/>
              <a:p>
                <a:endParaRPr lang="en-GB" noProof="0" dirty="0"/>
              </a:p>
            </p:txBody>
          </p:sp>
        </p:grpSp>
        <p:cxnSp>
          <p:nvCxnSpPr>
            <p:cNvPr id="72" name="Straight Connector 71">
              <a:extLst>
                <a:ext uri="{FF2B5EF4-FFF2-40B4-BE49-F238E27FC236}">
                  <a16:creationId xmlns:a16="http://schemas.microsoft.com/office/drawing/2014/main" id="{F417308C-24E4-5D82-0738-9E16CA00FF3A}"/>
                </a:ext>
              </a:extLst>
            </p:cNvPr>
            <p:cNvCxnSpPr>
              <a:cxnSpLocks/>
            </p:cNvCxnSpPr>
            <p:nvPr/>
          </p:nvCxnSpPr>
          <p:spPr>
            <a:xfrm>
              <a:off x="7852080" y="2376064"/>
              <a:ext cx="2608521" cy="0"/>
            </a:xfrm>
            <a:prstGeom prst="line">
              <a:avLst/>
            </a:prstGeom>
            <a:ln w="9525">
              <a:solidFill>
                <a:schemeClr val="accent6">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79" name="Oval 78">
              <a:extLst>
                <a:ext uri="{FF2B5EF4-FFF2-40B4-BE49-F238E27FC236}">
                  <a16:creationId xmlns:a16="http://schemas.microsoft.com/office/drawing/2014/main" id="{711A89A5-F4C6-C24F-DB2F-E0757BD13296}"/>
                </a:ext>
              </a:extLst>
            </p:cNvPr>
            <p:cNvSpPr/>
            <p:nvPr/>
          </p:nvSpPr>
          <p:spPr>
            <a:xfrm>
              <a:off x="9048363" y="3277988"/>
              <a:ext cx="215955" cy="21595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ln>
                  <a:solidFill>
                    <a:schemeClr val="bg1"/>
                  </a:solidFill>
                </a:ln>
              </a:endParaRPr>
            </a:p>
          </p:txBody>
        </p:sp>
        <p:sp>
          <p:nvSpPr>
            <p:cNvPr id="80" name="TextBox 79">
              <a:extLst>
                <a:ext uri="{FF2B5EF4-FFF2-40B4-BE49-F238E27FC236}">
                  <a16:creationId xmlns:a16="http://schemas.microsoft.com/office/drawing/2014/main" id="{9B7496F5-9D65-39E8-EE0D-4DCC8AA3E26A}"/>
                </a:ext>
              </a:extLst>
            </p:cNvPr>
            <p:cNvSpPr txBox="1"/>
            <p:nvPr/>
          </p:nvSpPr>
          <p:spPr>
            <a:xfrm>
              <a:off x="9089014" y="3284984"/>
              <a:ext cx="134652" cy="184666"/>
            </a:xfrm>
            <a:prstGeom prst="rect">
              <a:avLst/>
            </a:prstGeom>
            <a:noFill/>
          </p:spPr>
          <p:txBody>
            <a:bodyPr wrap="none" lIns="0" tIns="0" rIns="0" bIns="0" rtlCol="0">
              <a:spAutoFit/>
            </a:bodyPr>
            <a:lstStyle/>
            <a:p>
              <a:r>
                <a:rPr lang="en-GB" sz="1200" i="1" noProof="0" dirty="0">
                  <a:latin typeface="Aileron" charset="0"/>
                  <a:ea typeface="Aileron" charset="0"/>
                  <a:cs typeface="Aileron" charset="0"/>
                </a:rPr>
                <a:t>or</a:t>
              </a:r>
            </a:p>
          </p:txBody>
        </p:sp>
      </p:grpSp>
      <p:sp>
        <p:nvSpPr>
          <p:cNvPr id="104" name="Freeform 5">
            <a:extLst>
              <a:ext uri="{FF2B5EF4-FFF2-40B4-BE49-F238E27FC236}">
                <a16:creationId xmlns:a16="http://schemas.microsoft.com/office/drawing/2014/main" id="{6696E25D-ABEC-BC32-1623-3C4E20B16F08}"/>
              </a:ext>
            </a:extLst>
          </p:cNvPr>
          <p:cNvSpPr>
            <a:spLocks/>
          </p:cNvSpPr>
          <p:nvPr/>
        </p:nvSpPr>
        <p:spPr bwMode="auto">
          <a:xfrm>
            <a:off x="6754792" y="2316966"/>
            <a:ext cx="205304" cy="300270"/>
          </a:xfrm>
          <a:custGeom>
            <a:avLst/>
            <a:gdLst>
              <a:gd name="T0" fmla="*/ 0 w 200"/>
              <a:gd name="T1" fmla="*/ 191 h 284"/>
              <a:gd name="T2" fmla="*/ 100 w 200"/>
              <a:gd name="T3" fmla="*/ 284 h 284"/>
              <a:gd name="T4" fmla="*/ 200 w 200"/>
              <a:gd name="T5" fmla="*/ 191 h 284"/>
              <a:gd name="T6" fmla="*/ 100 w 200"/>
              <a:gd name="T7" fmla="*/ 0 h 284"/>
              <a:gd name="T8" fmla="*/ 0 w 200"/>
              <a:gd name="T9" fmla="*/ 191 h 284"/>
            </a:gdLst>
            <a:ahLst/>
            <a:cxnLst>
              <a:cxn ang="0">
                <a:pos x="T0" y="T1"/>
              </a:cxn>
              <a:cxn ang="0">
                <a:pos x="T2" y="T3"/>
              </a:cxn>
              <a:cxn ang="0">
                <a:pos x="T4" y="T5"/>
              </a:cxn>
              <a:cxn ang="0">
                <a:pos x="T6" y="T7"/>
              </a:cxn>
              <a:cxn ang="0">
                <a:pos x="T8" y="T9"/>
              </a:cxn>
            </a:cxnLst>
            <a:rect l="0" t="0" r="r" b="b"/>
            <a:pathLst>
              <a:path w="200" h="284">
                <a:moveTo>
                  <a:pt x="0" y="191"/>
                </a:moveTo>
                <a:cubicBezTo>
                  <a:pt x="0" y="242"/>
                  <a:pt x="45" y="284"/>
                  <a:pt x="100" y="284"/>
                </a:cubicBezTo>
                <a:cubicBezTo>
                  <a:pt x="155" y="284"/>
                  <a:pt x="200" y="242"/>
                  <a:pt x="200" y="191"/>
                </a:cubicBezTo>
                <a:cubicBezTo>
                  <a:pt x="200" y="131"/>
                  <a:pt x="100" y="0"/>
                  <a:pt x="100" y="0"/>
                </a:cubicBezTo>
                <a:cubicBezTo>
                  <a:pt x="100" y="0"/>
                  <a:pt x="0" y="132"/>
                  <a:pt x="0" y="191"/>
                </a:cubicBezTo>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8585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05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679C2-F134-8A61-2E55-21060F9B0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71A0E-9A57-CDE3-229B-E89A7D3B9E88}"/>
              </a:ext>
            </a:extLst>
          </p:cNvPr>
          <p:cNvSpPr>
            <a:spLocks noGrp="1"/>
          </p:cNvSpPr>
          <p:nvPr>
            <p:ph type="title"/>
          </p:nvPr>
        </p:nvSpPr>
        <p:spPr/>
        <p:txBody>
          <a:bodyPr/>
          <a:lstStyle/>
          <a:p>
            <a:r>
              <a:rPr lang="en-GB" noProof="0" dirty="0"/>
              <a:t>Guideline recommendations for treating </a:t>
            </a:r>
            <a:r>
              <a:rPr lang="en-GB" i="1" noProof="0" dirty="0"/>
              <a:t>her2</a:t>
            </a:r>
            <a:r>
              <a:rPr lang="en-GB" noProof="0" dirty="0"/>
              <a:t>-mutant nsclc</a:t>
            </a:r>
          </a:p>
        </p:txBody>
      </p:sp>
      <p:sp>
        <p:nvSpPr>
          <p:cNvPr id="3" name="Slide Number Placeholder 2">
            <a:extLst>
              <a:ext uri="{FF2B5EF4-FFF2-40B4-BE49-F238E27FC236}">
                <a16:creationId xmlns:a16="http://schemas.microsoft.com/office/drawing/2014/main" id="{174F1EBC-D163-02D9-514A-945DA5EEE4C3}"/>
              </a:ext>
            </a:extLst>
          </p:cNvPr>
          <p:cNvSpPr>
            <a:spLocks noGrp="1"/>
          </p:cNvSpPr>
          <p:nvPr>
            <p:ph type="sldNum" sz="quarter" idx="4"/>
          </p:nvPr>
        </p:nvSpPr>
        <p:spPr/>
        <p:txBody>
          <a:bodyPr/>
          <a:lstStyle/>
          <a:p>
            <a:fld id="{FCE43C0F-8A7B-3A4B-9DB5-B3472E36E833}" type="slidenum">
              <a:rPr lang="en-GB" noProof="0" smtClean="0"/>
              <a:pPr/>
              <a:t>13</a:t>
            </a:fld>
            <a:endParaRPr lang="en-GB" noProof="0" dirty="0"/>
          </a:p>
        </p:txBody>
      </p:sp>
      <p:sp>
        <p:nvSpPr>
          <p:cNvPr id="5" name="TextBox 4">
            <a:extLst>
              <a:ext uri="{FF2B5EF4-FFF2-40B4-BE49-F238E27FC236}">
                <a16:creationId xmlns:a16="http://schemas.microsoft.com/office/drawing/2014/main" id="{017AF362-0BF4-5958-2F1B-D43162DEB933}"/>
              </a:ext>
            </a:extLst>
          </p:cNvPr>
          <p:cNvSpPr txBox="1"/>
          <p:nvPr/>
        </p:nvSpPr>
        <p:spPr>
          <a:xfrm>
            <a:off x="619200" y="6357600"/>
            <a:ext cx="7997080" cy="363600"/>
          </a:xfrm>
          <a:prstGeom prst="rect">
            <a:avLst/>
          </a:prstGeom>
          <a:noFill/>
        </p:spPr>
        <p:txBody>
          <a:bodyPr wrap="none" lIns="0" rtlCol="0" anchor="ctr" anchorCtr="0">
            <a:noAutofit/>
          </a:bodyPr>
          <a:lstStyle/>
          <a:p>
            <a:r>
              <a:rPr lang="en-GB" sz="1200" noProof="0" dirty="0">
                <a:solidFill>
                  <a:schemeClr val="bg1"/>
                </a:solidFill>
                <a:latin typeface="Arial" panose="020B0604020202020204" pitchFamily="34" charset="0"/>
                <a:ea typeface="Aileron" charset="0"/>
                <a:cs typeface="Arial" panose="020B0604020202020204" pitchFamily="34" charset="0"/>
              </a:rPr>
              <a:t>NSCLC, non-small cell lung cancer</a:t>
            </a:r>
          </a:p>
        </p:txBody>
      </p:sp>
    </p:spTree>
    <p:extLst>
      <p:ext uri="{BB962C8B-B14F-4D97-AF65-F5344CB8AC3E}">
        <p14:creationId xmlns:p14="http://schemas.microsoft.com/office/powerpoint/2010/main" val="180033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EC96C-E527-7153-3A43-6DF14F6D8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1AE39-87FC-6B4C-21C3-267BE2FA7DFD}"/>
              </a:ext>
            </a:extLst>
          </p:cNvPr>
          <p:cNvSpPr>
            <a:spLocks noGrp="1"/>
          </p:cNvSpPr>
          <p:nvPr>
            <p:ph type="title"/>
          </p:nvPr>
        </p:nvSpPr>
        <p:spPr/>
        <p:txBody>
          <a:bodyPr/>
          <a:lstStyle/>
          <a:p>
            <a:r>
              <a:rPr lang="en-GB" noProof="0" dirty="0"/>
              <a:t>Current standard of care guidelines (US)</a:t>
            </a:r>
            <a:r>
              <a:rPr lang="en-GB" baseline="30000" noProof="0" dirty="0"/>
              <a:t>1</a:t>
            </a:r>
          </a:p>
        </p:txBody>
      </p:sp>
      <p:sp>
        <p:nvSpPr>
          <p:cNvPr id="5" name="Slide Number Placeholder 4">
            <a:extLst>
              <a:ext uri="{FF2B5EF4-FFF2-40B4-BE49-F238E27FC236}">
                <a16:creationId xmlns:a16="http://schemas.microsoft.com/office/drawing/2014/main" id="{5118F5DF-56B7-60D9-2FC1-766E198991E8}"/>
              </a:ext>
            </a:extLst>
          </p:cNvPr>
          <p:cNvSpPr>
            <a:spLocks noGrp="1"/>
          </p:cNvSpPr>
          <p:nvPr>
            <p:ph type="sldNum" sz="quarter" idx="4"/>
          </p:nvPr>
        </p:nvSpPr>
        <p:spPr/>
        <p:txBody>
          <a:bodyPr/>
          <a:lstStyle/>
          <a:p>
            <a:fld id="{FCE43C0F-8A7B-3A4B-9DB5-B3472E36E833}" type="slidenum">
              <a:rPr lang="en-GB" noProof="0" smtClean="0"/>
              <a:pPr/>
              <a:t>14</a:t>
            </a:fld>
            <a:endParaRPr lang="en-GB" noProof="0" dirty="0"/>
          </a:p>
        </p:txBody>
      </p:sp>
      <p:grpSp>
        <p:nvGrpSpPr>
          <p:cNvPr id="21" name="Group 20">
            <a:extLst>
              <a:ext uri="{FF2B5EF4-FFF2-40B4-BE49-F238E27FC236}">
                <a16:creationId xmlns:a16="http://schemas.microsoft.com/office/drawing/2014/main" id="{B454326A-0BEA-D594-A887-7E0AF9AAE6B1}"/>
              </a:ext>
            </a:extLst>
          </p:cNvPr>
          <p:cNvGrpSpPr/>
          <p:nvPr/>
        </p:nvGrpSpPr>
        <p:grpSpPr>
          <a:xfrm>
            <a:off x="10128382" y="199846"/>
            <a:ext cx="1781424" cy="666843"/>
            <a:chOff x="10128382" y="1756513"/>
            <a:chExt cx="1781424" cy="666843"/>
          </a:xfrm>
        </p:grpSpPr>
        <p:pic>
          <p:nvPicPr>
            <p:cNvPr id="17" name="Picture 16">
              <a:extLst>
                <a:ext uri="{FF2B5EF4-FFF2-40B4-BE49-F238E27FC236}">
                  <a16:creationId xmlns:a16="http://schemas.microsoft.com/office/drawing/2014/main" id="{690D6D03-266E-1BD0-C635-02B9EE2A7B94}"/>
                </a:ext>
              </a:extLst>
            </p:cNvPr>
            <p:cNvPicPr>
              <a:picLocks noChangeAspect="1"/>
            </p:cNvPicPr>
            <p:nvPr/>
          </p:nvPicPr>
          <p:blipFill>
            <a:blip r:embed="rId2"/>
            <a:stretch>
              <a:fillRect/>
            </a:stretch>
          </p:blipFill>
          <p:spPr>
            <a:xfrm>
              <a:off x="10128382" y="1756513"/>
              <a:ext cx="1781424" cy="666843"/>
            </a:xfrm>
            <a:prstGeom prst="rect">
              <a:avLst/>
            </a:prstGeom>
          </p:spPr>
        </p:pic>
        <p:sp>
          <p:nvSpPr>
            <p:cNvPr id="20" name="Rectangle 19">
              <a:extLst>
                <a:ext uri="{FF2B5EF4-FFF2-40B4-BE49-F238E27FC236}">
                  <a16:creationId xmlns:a16="http://schemas.microsoft.com/office/drawing/2014/main" id="{8FB07290-B7DB-6667-AF56-EEB5E3910CC7}"/>
                </a:ext>
              </a:extLst>
            </p:cNvPr>
            <p:cNvSpPr/>
            <p:nvPr/>
          </p:nvSpPr>
          <p:spPr>
            <a:xfrm>
              <a:off x="11424592" y="1756513"/>
              <a:ext cx="485214" cy="2323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8" name="Group 7">
            <a:extLst>
              <a:ext uri="{FF2B5EF4-FFF2-40B4-BE49-F238E27FC236}">
                <a16:creationId xmlns:a16="http://schemas.microsoft.com/office/drawing/2014/main" id="{93003A21-7064-C651-FDB3-091490B049FA}"/>
              </a:ext>
            </a:extLst>
          </p:cNvPr>
          <p:cNvGrpSpPr/>
          <p:nvPr/>
        </p:nvGrpSpPr>
        <p:grpSpPr>
          <a:xfrm>
            <a:off x="1343472" y="764704"/>
            <a:ext cx="9176289" cy="4957156"/>
            <a:chOff x="1343472" y="848108"/>
            <a:chExt cx="9176289" cy="4957156"/>
          </a:xfrm>
        </p:grpSpPr>
        <p:grpSp>
          <p:nvGrpSpPr>
            <p:cNvPr id="10" name="Group 9">
              <a:extLst>
                <a:ext uri="{FF2B5EF4-FFF2-40B4-BE49-F238E27FC236}">
                  <a16:creationId xmlns:a16="http://schemas.microsoft.com/office/drawing/2014/main" id="{AF8ACF05-BB05-3CF3-D8FC-B7A307EA7FD2}"/>
                </a:ext>
              </a:extLst>
            </p:cNvPr>
            <p:cNvGrpSpPr/>
            <p:nvPr/>
          </p:nvGrpSpPr>
          <p:grpSpPr>
            <a:xfrm>
              <a:off x="1412960" y="1163251"/>
              <a:ext cx="9106801" cy="4642013"/>
              <a:chOff x="1412960" y="866689"/>
              <a:chExt cx="9106801" cy="4642013"/>
            </a:xfrm>
          </p:grpSpPr>
          <p:pic>
            <p:nvPicPr>
              <p:cNvPr id="4" name="Picture 3">
                <a:extLst>
                  <a:ext uri="{FF2B5EF4-FFF2-40B4-BE49-F238E27FC236}">
                    <a16:creationId xmlns:a16="http://schemas.microsoft.com/office/drawing/2014/main" id="{1AE9B6AE-AC56-DA7D-75BA-2A642AF9C930}"/>
                  </a:ext>
                </a:extLst>
              </p:cNvPr>
              <p:cNvPicPr>
                <a:picLocks noChangeAspect="1"/>
              </p:cNvPicPr>
              <p:nvPr/>
            </p:nvPicPr>
            <p:blipFill>
              <a:blip r:embed="rId3"/>
              <a:srcRect b="786"/>
              <a:stretch>
                <a:fillRect/>
              </a:stretch>
            </p:blipFill>
            <p:spPr>
              <a:xfrm>
                <a:off x="1412960" y="866689"/>
                <a:ext cx="9106801" cy="4642013"/>
              </a:xfrm>
              <a:prstGeom prst="rect">
                <a:avLst/>
              </a:prstGeom>
            </p:spPr>
          </p:pic>
          <p:sp>
            <p:nvSpPr>
              <p:cNvPr id="9" name="Rectangle 8">
                <a:extLst>
                  <a:ext uri="{FF2B5EF4-FFF2-40B4-BE49-F238E27FC236}">
                    <a16:creationId xmlns:a16="http://schemas.microsoft.com/office/drawing/2014/main" id="{09342474-95B1-8948-71D3-C4EA80788704}"/>
                  </a:ext>
                </a:extLst>
              </p:cNvPr>
              <p:cNvSpPr/>
              <p:nvPr/>
            </p:nvSpPr>
            <p:spPr>
              <a:xfrm>
                <a:off x="1412960" y="5229200"/>
                <a:ext cx="2522800" cy="2795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sp>
          <p:nvSpPr>
            <p:cNvPr id="11" name="TextBox 10">
              <a:extLst>
                <a:ext uri="{FF2B5EF4-FFF2-40B4-BE49-F238E27FC236}">
                  <a16:creationId xmlns:a16="http://schemas.microsoft.com/office/drawing/2014/main" id="{83638A43-4B63-0FC9-93F4-6D02C8BE697B}"/>
                </a:ext>
              </a:extLst>
            </p:cNvPr>
            <p:cNvSpPr txBox="1"/>
            <p:nvPr/>
          </p:nvSpPr>
          <p:spPr>
            <a:xfrm>
              <a:off x="2665541" y="2417939"/>
              <a:ext cx="1268731" cy="1038133"/>
            </a:xfrm>
            <a:prstGeom prst="rect">
              <a:avLst/>
            </a:prstGeom>
            <a:solidFill>
              <a:schemeClr val="accent1"/>
            </a:solid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Arial"/>
                  <a:ea typeface="+mn-ea"/>
                  <a:cs typeface="+mn-cs"/>
                </a:rPr>
                <a:t>1L: Platinum-based chemotherapy ± ICI; or zongertinib</a:t>
              </a:r>
              <a:r>
                <a:rPr kumimoji="0" lang="en-GB" sz="1200" b="1" i="0" u="none" strike="noStrike" kern="1200" cap="none" spc="0" normalizeH="0" baseline="30000" noProof="0" dirty="0">
                  <a:ln>
                    <a:noFill/>
                  </a:ln>
                  <a:solidFill>
                    <a:schemeClr val="bg1"/>
                  </a:solidFill>
                  <a:effectLst/>
                  <a:uLnTx/>
                  <a:uFillTx/>
                  <a:latin typeface="Arial"/>
                  <a:ea typeface="+mn-ea"/>
                  <a:cs typeface="+mn-cs"/>
                </a:rPr>
                <a:t>1,2</a:t>
              </a:r>
            </a:p>
          </p:txBody>
        </p:sp>
        <p:sp>
          <p:nvSpPr>
            <p:cNvPr id="12" name="TextBox 11">
              <a:extLst>
                <a:ext uri="{FF2B5EF4-FFF2-40B4-BE49-F238E27FC236}">
                  <a16:creationId xmlns:a16="http://schemas.microsoft.com/office/drawing/2014/main" id="{82481751-D772-0D6E-5572-28DE7B91D508}"/>
                </a:ext>
              </a:extLst>
            </p:cNvPr>
            <p:cNvSpPr txBox="1"/>
            <p:nvPr/>
          </p:nvSpPr>
          <p:spPr>
            <a:xfrm>
              <a:off x="1343472" y="4353669"/>
              <a:ext cx="1789532" cy="553998"/>
            </a:xfrm>
            <a:prstGeom prst="rect">
              <a:avLst/>
            </a:prstGeom>
            <a:solidFill>
              <a:schemeClr val="accent4"/>
            </a:solidFill>
            <a:ln w="28575">
              <a:solidFill>
                <a:schemeClr val="accent1"/>
              </a:solidFill>
              <a:prstDash val="sysDash"/>
            </a:ln>
          </p:spPr>
          <p:txBody>
            <a:bodyPr wrap="square" rtlCol="0" anchor="ctr" anchorCtr="0">
              <a:spAutoFit/>
            </a:bodyPr>
            <a:lstStyle/>
            <a:p>
              <a:pPr algn="ctr"/>
              <a:r>
                <a:rPr lang="en-GB" sz="1000" noProof="0" dirty="0">
                  <a:solidFill>
                    <a:prstClr val="black"/>
                  </a:solidFill>
                  <a:latin typeface="Arial" panose="020B0604020202020204" pitchFamily="34" charset="0"/>
                  <a:cs typeface="Arial" panose="020B0604020202020204" pitchFamily="34" charset="0"/>
                </a:rPr>
                <a:t>Sevabertinib –breakthrough therapy designation by FDA for first-line</a:t>
              </a:r>
              <a:r>
                <a:rPr lang="en-GB" sz="1000" baseline="30000" noProof="0" dirty="0">
                  <a:solidFill>
                    <a:prstClr val="black"/>
                  </a:solidFill>
                  <a:latin typeface="Arial" panose="020B0604020202020204" pitchFamily="34" charset="0"/>
                  <a:cs typeface="Arial" panose="020B0604020202020204" pitchFamily="34" charset="0"/>
                </a:rPr>
                <a:t>3</a:t>
              </a:r>
            </a:p>
          </p:txBody>
        </p:sp>
        <p:sp>
          <p:nvSpPr>
            <p:cNvPr id="13" name="TextBox 12">
              <a:extLst>
                <a:ext uri="{FF2B5EF4-FFF2-40B4-BE49-F238E27FC236}">
                  <a16:creationId xmlns:a16="http://schemas.microsoft.com/office/drawing/2014/main" id="{8B7FD085-50C0-43A5-CD17-6E6BB21D37C3}"/>
                </a:ext>
              </a:extLst>
            </p:cNvPr>
            <p:cNvSpPr txBox="1"/>
            <p:nvPr/>
          </p:nvSpPr>
          <p:spPr>
            <a:xfrm>
              <a:off x="5235030" y="848108"/>
              <a:ext cx="1721939" cy="461665"/>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Arial"/>
                  <a:ea typeface="+mn-ea"/>
                  <a:cs typeface="+mn-cs"/>
                </a:rPr>
                <a:t>2L: ADC or TKI as a targeted therapeutic</a:t>
              </a:r>
            </a:p>
          </p:txBody>
        </p:sp>
        <p:sp>
          <p:nvSpPr>
            <p:cNvPr id="14" name="Rectangle 13">
              <a:extLst>
                <a:ext uri="{FF2B5EF4-FFF2-40B4-BE49-F238E27FC236}">
                  <a16:creationId xmlns:a16="http://schemas.microsoft.com/office/drawing/2014/main" id="{948001CB-D321-5682-4E77-1B032B7243B4}"/>
                </a:ext>
              </a:extLst>
            </p:cNvPr>
            <p:cNvSpPr/>
            <p:nvPr/>
          </p:nvSpPr>
          <p:spPr>
            <a:xfrm>
              <a:off x="2282354" y="1733058"/>
              <a:ext cx="936104" cy="29419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908887F-A21D-EAC7-B251-EB66463F1592}"/>
                </a:ext>
              </a:extLst>
            </p:cNvPr>
            <p:cNvSpPr/>
            <p:nvPr/>
          </p:nvSpPr>
          <p:spPr>
            <a:xfrm>
              <a:off x="5159896" y="2300951"/>
              <a:ext cx="2304000" cy="217466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9FA3BDA-A0C2-9840-D1DD-A33940D4BC90}"/>
                </a:ext>
              </a:extLst>
            </p:cNvPr>
            <p:cNvSpPr/>
            <p:nvPr/>
          </p:nvSpPr>
          <p:spPr>
            <a:xfrm>
              <a:off x="7865407" y="4346560"/>
              <a:ext cx="2252842" cy="8640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310B1862-FD3F-7CF7-D689-FB9146B3C408}"/>
              </a:ext>
            </a:extLst>
          </p:cNvPr>
          <p:cNvSpPr txBox="1"/>
          <p:nvPr/>
        </p:nvSpPr>
        <p:spPr>
          <a:xfrm>
            <a:off x="10800522" y="894274"/>
            <a:ext cx="1018227" cy="369332"/>
          </a:xfrm>
          <a:prstGeom prst="rect">
            <a:avLst/>
          </a:prstGeom>
          <a:noFill/>
        </p:spPr>
        <p:txBody>
          <a:bodyPr wrap="none" rtlCol="0">
            <a:spAutoFit/>
          </a:bodyPr>
          <a:lstStyle/>
          <a:p>
            <a:r>
              <a:rPr lang="en-GB" noProof="0" dirty="0">
                <a:solidFill>
                  <a:srgbClr val="505050"/>
                </a:solidFill>
                <a:latin typeface="Arial" panose="020B0604020202020204" pitchFamily="34" charset="0"/>
                <a:ea typeface="Aileron" charset="0"/>
                <a:cs typeface="Arial" panose="020B0604020202020204" pitchFamily="34" charset="0"/>
              </a:rPr>
              <a:t>v5.2026</a:t>
            </a:r>
          </a:p>
        </p:txBody>
      </p:sp>
      <p:sp>
        <p:nvSpPr>
          <p:cNvPr id="7" name="Content Placeholder 6">
            <a:extLst>
              <a:ext uri="{FF2B5EF4-FFF2-40B4-BE49-F238E27FC236}">
                <a16:creationId xmlns:a16="http://schemas.microsoft.com/office/drawing/2014/main" id="{89E82706-3EBA-36CF-A465-63A537688246}"/>
              </a:ext>
            </a:extLst>
          </p:cNvPr>
          <p:cNvSpPr>
            <a:spLocks noGrp="1"/>
          </p:cNvSpPr>
          <p:nvPr>
            <p:ph sz="quarter" idx="15"/>
          </p:nvPr>
        </p:nvSpPr>
        <p:spPr/>
        <p:txBody>
          <a:bodyPr anchor="b" anchorCtr="0"/>
          <a:lstStyle/>
          <a:p>
            <a:r>
              <a:rPr lang="en-GB" spc="0" noProof="0" dirty="0">
                <a:solidFill>
                  <a:schemeClr val="tx2"/>
                </a:solidFill>
              </a:rPr>
              <a:t>1/2L, first/second-line; ADC, antibody-drug conjugate; FDA, US Food and Drug Administration, ICI, immune checkpoint inhibitor; </a:t>
            </a:r>
            <a:br>
              <a:rPr lang="en-GB" spc="0" noProof="0" dirty="0">
                <a:solidFill>
                  <a:schemeClr val="tx2"/>
                </a:solidFill>
              </a:rPr>
            </a:br>
            <a:r>
              <a:rPr lang="en-GB" spc="0" noProof="0" dirty="0">
                <a:solidFill>
                  <a:schemeClr val="tx2"/>
                </a:solidFill>
              </a:rPr>
              <a:t>TKI, tyrosine kinase inhibitor; US, United States</a:t>
            </a:r>
          </a:p>
          <a:p>
            <a:r>
              <a:rPr lang="en-GB" spc="0" noProof="0" dirty="0">
                <a:solidFill>
                  <a:schemeClr val="tx2"/>
                </a:solidFill>
              </a:rPr>
              <a:t>1. NCCN. Non-small cell lung cancer (v5.2026). Available </a:t>
            </a:r>
            <a:r>
              <a:rPr lang="en-GB" spc="0" noProof="0" dirty="0">
                <a:solidFill>
                  <a:schemeClr val="tx2"/>
                </a:solidFill>
                <a:hlinkClick r:id="rId4">
                  <a:extLst>
                    <a:ext uri="{A12FA001-AC4F-418D-AE19-62706E023703}">
                      <ahyp:hlinkClr xmlns:ahyp="http://schemas.microsoft.com/office/drawing/2018/hyperlinkcolor" val="tx"/>
                    </a:ext>
                  </a:extLst>
                </a:hlinkClick>
              </a:rPr>
              <a:t>here</a:t>
            </a:r>
            <a:r>
              <a:rPr lang="en-GB" spc="0" noProof="0" dirty="0">
                <a:solidFill>
                  <a:schemeClr val="tx2"/>
                </a:solidFill>
              </a:rPr>
              <a:t> (accessed March 17, 2026); 2. Aliaga PT, et al. Molecules 2025; 30: 2645; </a:t>
            </a:r>
            <a:br>
              <a:rPr lang="en-GB" spc="0" noProof="0" dirty="0">
                <a:solidFill>
                  <a:schemeClr val="tx2"/>
                </a:solidFill>
              </a:rPr>
            </a:br>
            <a:r>
              <a:rPr lang="en-GB" spc="0" noProof="0" dirty="0">
                <a:solidFill>
                  <a:schemeClr val="tx2"/>
                </a:solidFill>
              </a:rPr>
              <a:t>3. Bayer Global. </a:t>
            </a:r>
            <a:r>
              <a:rPr lang="en-GB" noProof="0" dirty="0">
                <a:solidFill>
                  <a:schemeClr val="tx2"/>
                </a:solidFill>
              </a:rPr>
              <a:t>Bayer receives Breakthrough Therapy Designation in the U.S. and China for sevabertinib as a first-line treatment for patients with HER2-mutant non-small cell lung cancer. Available </a:t>
            </a:r>
            <a:r>
              <a:rPr lang="en-GB" noProof="0" dirty="0">
                <a:solidFill>
                  <a:schemeClr val="tx2"/>
                </a:solidFill>
                <a:hlinkClick r:id="rId5">
                  <a:extLst>
                    <a:ext uri="{A12FA001-AC4F-418D-AE19-62706E023703}">
                      <ahyp:hlinkClr xmlns:ahyp="http://schemas.microsoft.com/office/drawing/2018/hyperlinkcolor" val="tx"/>
                    </a:ext>
                  </a:extLst>
                </a:hlinkClick>
              </a:rPr>
              <a:t>here</a:t>
            </a:r>
            <a:r>
              <a:rPr lang="en-GB" noProof="0" dirty="0">
                <a:solidFill>
                  <a:schemeClr val="tx2"/>
                </a:solidFill>
              </a:rPr>
              <a:t> (accessed March 20, 2026)</a:t>
            </a:r>
          </a:p>
        </p:txBody>
      </p:sp>
    </p:spTree>
    <p:extLst>
      <p:ext uri="{BB962C8B-B14F-4D97-AF65-F5344CB8AC3E}">
        <p14:creationId xmlns:p14="http://schemas.microsoft.com/office/powerpoint/2010/main" val="97902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99E6BF1-094E-9003-9FE3-A7DDB5914EC7}"/>
              </a:ext>
            </a:extLst>
          </p:cNvPr>
          <p:cNvSpPr>
            <a:spLocks noGrp="1"/>
          </p:cNvSpPr>
          <p:nvPr>
            <p:ph type="body" idx="1"/>
          </p:nvPr>
        </p:nvSpPr>
        <p:spPr>
          <a:xfrm>
            <a:off x="619125" y="828000"/>
            <a:ext cx="10972800" cy="701675"/>
          </a:xfrm>
        </p:spPr>
        <p:txBody>
          <a:bodyPr/>
          <a:lstStyle/>
          <a:p>
            <a:r>
              <a:rPr lang="en-GB" noProof="0" dirty="0"/>
              <a:t>Stage IV </a:t>
            </a:r>
            <a:r>
              <a:rPr lang="en-GB" cap="none" noProof="0" dirty="0"/>
              <a:t>m</a:t>
            </a:r>
            <a:r>
              <a:rPr lang="en-GB" noProof="0" dirty="0"/>
              <a:t>nsclc, molecular tests positive for her2</a:t>
            </a:r>
          </a:p>
        </p:txBody>
      </p:sp>
      <p:sp>
        <p:nvSpPr>
          <p:cNvPr id="2" name="Title 1">
            <a:extLst>
              <a:ext uri="{FF2B5EF4-FFF2-40B4-BE49-F238E27FC236}">
                <a16:creationId xmlns:a16="http://schemas.microsoft.com/office/drawing/2014/main" id="{14E08613-562E-EFC1-8772-7138FE3C5B29}"/>
              </a:ext>
            </a:extLst>
          </p:cNvPr>
          <p:cNvSpPr>
            <a:spLocks noGrp="1"/>
          </p:cNvSpPr>
          <p:nvPr>
            <p:ph type="title"/>
          </p:nvPr>
        </p:nvSpPr>
        <p:spPr>
          <a:xfrm>
            <a:off x="619201" y="259200"/>
            <a:ext cx="10963199" cy="864000"/>
          </a:xfrm>
        </p:spPr>
        <p:txBody>
          <a:bodyPr/>
          <a:lstStyle/>
          <a:p>
            <a:r>
              <a:rPr lang="en-GB" noProof="0" dirty="0"/>
              <a:t>Current standard of care guidelines (EU)</a:t>
            </a:r>
            <a:endParaRPr lang="en-GB" baseline="30000" noProof="0" dirty="0"/>
          </a:p>
        </p:txBody>
      </p:sp>
      <p:sp>
        <p:nvSpPr>
          <p:cNvPr id="11" name="Content Placeholder 10">
            <a:extLst>
              <a:ext uri="{FF2B5EF4-FFF2-40B4-BE49-F238E27FC236}">
                <a16:creationId xmlns:a16="http://schemas.microsoft.com/office/drawing/2014/main" id="{3D5C0398-36B1-346D-4F27-1BC867B40F6B}"/>
              </a:ext>
            </a:extLst>
          </p:cNvPr>
          <p:cNvSpPr>
            <a:spLocks noGrp="1"/>
          </p:cNvSpPr>
          <p:nvPr>
            <p:ph sz="quarter" idx="15"/>
          </p:nvPr>
        </p:nvSpPr>
        <p:spPr>
          <a:xfrm>
            <a:off x="620183" y="6356351"/>
            <a:ext cx="10372361" cy="365125"/>
          </a:xfrm>
        </p:spPr>
        <p:txBody>
          <a:bodyPr anchor="b" anchorCtr="0"/>
          <a:lstStyle/>
          <a:p>
            <a:pPr lvl="0"/>
            <a:r>
              <a:rPr lang="en-GB" noProof="0" dirty="0">
                <a:solidFill>
                  <a:schemeClr val="tx2"/>
                </a:solidFill>
              </a:rPr>
              <a:t>ChT, chemotherapy; ChT, chemotherapy; CPG, Clinical Practice Guideline; ESCAT, ESMO Scale for Clinical Actionability of Molecular Targets; ESMO, European Society for Medical Oncology; EU, European Union; ICI, immune checkpoint inhibitor; IHC, immunohistochemistry; MCBS, ESMO-Magnitude of Clinical Benefit Scale; (m)NSCLC, (metastatic) non-small-cell lung cancer; TKD, tyrosine kinase domain</a:t>
            </a:r>
          </a:p>
          <a:p>
            <a:pPr lvl="0"/>
            <a:r>
              <a:rPr lang="en-GB" noProof="0" dirty="0">
                <a:solidFill>
                  <a:schemeClr val="tx2"/>
                </a:solidFill>
              </a:rPr>
              <a:t>Hendricks LE, et al. Ann Oncol. 2023;34(4):339-357; ESMO Oncogene-Addicted Metastatic Non-Small-Cell Lung Cancer Living Guideline, v1.3 - February 2026. Available </a:t>
            </a:r>
            <a:r>
              <a:rPr lang="en-GB" noProof="0" dirty="0">
                <a:solidFill>
                  <a:schemeClr val="tx2"/>
                </a:solidFill>
                <a:hlinkClick r:id="rId2">
                  <a:extLst>
                    <a:ext uri="{A12FA001-AC4F-418D-AE19-62706E023703}">
                      <ahyp:hlinkClr xmlns:ahyp="http://schemas.microsoft.com/office/drawing/2018/hyperlinkcolor" val="tx"/>
                    </a:ext>
                  </a:extLst>
                </a:hlinkClick>
              </a:rPr>
              <a:t>here</a:t>
            </a:r>
            <a:r>
              <a:rPr lang="en-GB" noProof="0" dirty="0">
                <a:solidFill>
                  <a:schemeClr val="tx2"/>
                </a:solidFill>
              </a:rPr>
              <a:t> (accessed March 20, 2026) </a:t>
            </a:r>
          </a:p>
        </p:txBody>
      </p:sp>
      <p:sp>
        <p:nvSpPr>
          <p:cNvPr id="5" name="Slide Number Placeholder 4">
            <a:extLst>
              <a:ext uri="{FF2B5EF4-FFF2-40B4-BE49-F238E27FC236}">
                <a16:creationId xmlns:a16="http://schemas.microsoft.com/office/drawing/2014/main" id="{1216FD88-4668-7C0F-019B-03FF1C6B3BE6}"/>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15</a:t>
            </a:fld>
            <a:endParaRPr lang="en-GB" noProof="0" dirty="0"/>
          </a:p>
        </p:txBody>
      </p:sp>
      <p:cxnSp>
        <p:nvCxnSpPr>
          <p:cNvPr id="23" name="Straight Connector 22">
            <a:extLst>
              <a:ext uri="{FF2B5EF4-FFF2-40B4-BE49-F238E27FC236}">
                <a16:creationId xmlns:a16="http://schemas.microsoft.com/office/drawing/2014/main" id="{4993950D-1AA6-6849-3F2C-26969FC0981F}"/>
              </a:ext>
            </a:extLst>
          </p:cNvPr>
          <p:cNvCxnSpPr>
            <a:cxnSpLocks/>
          </p:cNvCxnSpPr>
          <p:nvPr/>
        </p:nvCxnSpPr>
        <p:spPr>
          <a:xfrm rot="5400000">
            <a:off x="3945027" y="1934847"/>
            <a:ext cx="252000" cy="0"/>
          </a:xfrm>
          <a:prstGeom prst="line">
            <a:avLst/>
          </a:prstGeom>
          <a:ln w="25400">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12029AE-221A-BDF5-0A52-2298C2F1A5B8}"/>
              </a:ext>
            </a:extLst>
          </p:cNvPr>
          <p:cNvCxnSpPr>
            <a:cxnSpLocks/>
          </p:cNvCxnSpPr>
          <p:nvPr/>
        </p:nvCxnSpPr>
        <p:spPr>
          <a:xfrm rot="5400000">
            <a:off x="6874785" y="1934848"/>
            <a:ext cx="252000" cy="0"/>
          </a:xfrm>
          <a:prstGeom prst="line">
            <a:avLst/>
          </a:prstGeom>
          <a:ln w="25400">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828DEEB-3902-3588-2B10-F0784CD19C29}"/>
              </a:ext>
            </a:extLst>
          </p:cNvPr>
          <p:cNvCxnSpPr>
            <a:cxnSpLocks/>
          </p:cNvCxnSpPr>
          <p:nvPr/>
        </p:nvCxnSpPr>
        <p:spPr>
          <a:xfrm rot="5400000">
            <a:off x="5398311" y="1681264"/>
            <a:ext cx="296021" cy="0"/>
          </a:xfrm>
          <a:prstGeom prst="line">
            <a:avLst/>
          </a:prstGeom>
          <a:ln w="2540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1709C9A-B75C-6F3A-3E32-81E15C04DD73}"/>
              </a:ext>
            </a:extLst>
          </p:cNvPr>
          <p:cNvCxnSpPr>
            <a:cxnSpLocks/>
          </p:cNvCxnSpPr>
          <p:nvPr/>
        </p:nvCxnSpPr>
        <p:spPr>
          <a:xfrm flipH="1">
            <a:off x="4078666" y="1822981"/>
            <a:ext cx="2925513" cy="0"/>
          </a:xfrm>
          <a:prstGeom prst="line">
            <a:avLst/>
          </a:prstGeom>
          <a:ln w="25400">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Rounded Rectangle 32">
            <a:extLst>
              <a:ext uri="{FF2B5EF4-FFF2-40B4-BE49-F238E27FC236}">
                <a16:creationId xmlns:a16="http://schemas.microsoft.com/office/drawing/2014/main" id="{2509AA42-BA12-4694-7E9C-49B51565BEA3}"/>
              </a:ext>
            </a:extLst>
          </p:cNvPr>
          <p:cNvSpPr/>
          <p:nvPr/>
        </p:nvSpPr>
        <p:spPr>
          <a:xfrm>
            <a:off x="3009027" y="2389783"/>
            <a:ext cx="2124000" cy="295275"/>
          </a:xfrm>
          <a:prstGeom prst="roundRect">
            <a:avLst>
              <a:gd name="adj" fmla="val 12117"/>
            </a:avLst>
          </a:prstGeom>
          <a:solidFill>
            <a:schemeClr val="accent6">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endParaRPr lang="en-GB" sz="1200" noProof="0" dirty="0">
              <a:solidFill>
                <a:schemeClr val="tx1"/>
              </a:solidFill>
              <a:latin typeface="Arial" panose="020B0604020202020204" pitchFamily="34" charset="0"/>
              <a:cs typeface="Arial" panose="020B0604020202020204" pitchFamily="34" charset="0"/>
            </a:endParaRPr>
          </a:p>
        </p:txBody>
      </p:sp>
      <p:sp>
        <p:nvSpPr>
          <p:cNvPr id="32" name="Rounded Rectangle 31">
            <a:extLst>
              <a:ext uri="{FF2B5EF4-FFF2-40B4-BE49-F238E27FC236}">
                <a16:creationId xmlns:a16="http://schemas.microsoft.com/office/drawing/2014/main" id="{90A25364-549A-674C-5B71-AB245F1A6AC4}"/>
              </a:ext>
            </a:extLst>
          </p:cNvPr>
          <p:cNvSpPr/>
          <p:nvPr/>
        </p:nvSpPr>
        <p:spPr>
          <a:xfrm>
            <a:off x="3009027" y="2060848"/>
            <a:ext cx="2124000" cy="622704"/>
          </a:xfrm>
          <a:prstGeom prst="roundRect">
            <a:avLst>
              <a:gd name="adj" fmla="val 12117"/>
            </a:avLst>
          </a:prstGeom>
          <a:no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72000" rIns="0" rtlCol="0" anchor="t" anchorCtr="0"/>
          <a:lstStyle/>
          <a:p>
            <a:pPr algn="ctr"/>
            <a:r>
              <a:rPr lang="en-GB" sz="1000" noProof="0" dirty="0">
                <a:solidFill>
                  <a:schemeClr val="tx1"/>
                </a:solidFill>
                <a:latin typeface="Arial" panose="020B0604020202020204" pitchFamily="34" charset="0"/>
                <a:cs typeface="Arial" panose="020B0604020202020204" pitchFamily="34" charset="0"/>
              </a:rPr>
              <a:t>HER2 overexpression (IHC 3+)</a:t>
            </a:r>
          </a:p>
        </p:txBody>
      </p:sp>
      <p:pic>
        <p:nvPicPr>
          <p:cNvPr id="35" name="Graphic 34" descr="Information with solid fill">
            <a:extLst>
              <a:ext uri="{FF2B5EF4-FFF2-40B4-BE49-F238E27FC236}">
                <a16:creationId xmlns:a16="http://schemas.microsoft.com/office/drawing/2014/main" id="{B98119DA-2175-1A0B-D5DD-46FF4D9C5BD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45684" y="2411808"/>
            <a:ext cx="250687" cy="250687"/>
          </a:xfrm>
          <a:prstGeom prst="rect">
            <a:avLst/>
          </a:prstGeom>
        </p:spPr>
      </p:pic>
      <p:sp>
        <p:nvSpPr>
          <p:cNvPr id="37" name="Rounded Rectangle 36">
            <a:extLst>
              <a:ext uri="{FF2B5EF4-FFF2-40B4-BE49-F238E27FC236}">
                <a16:creationId xmlns:a16="http://schemas.microsoft.com/office/drawing/2014/main" id="{001A5C5D-C945-6E88-5957-4B81FA2A5A4E}"/>
              </a:ext>
            </a:extLst>
          </p:cNvPr>
          <p:cNvSpPr/>
          <p:nvPr/>
        </p:nvSpPr>
        <p:spPr>
          <a:xfrm>
            <a:off x="3009027" y="2924944"/>
            <a:ext cx="2124000" cy="576064"/>
          </a:xfrm>
          <a:prstGeom prst="roundRect">
            <a:avLst>
              <a:gd name="adj" fmla="val 12117"/>
            </a:avLst>
          </a:prstGeom>
          <a:no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lang="en-GB" sz="1000" noProof="0" dirty="0">
                <a:solidFill>
                  <a:schemeClr val="tx1"/>
                </a:solidFill>
                <a:latin typeface="Arial" panose="020B0604020202020204" pitchFamily="34" charset="0"/>
                <a:cs typeface="Arial" panose="020B0604020202020204" pitchFamily="34" charset="0"/>
              </a:rPr>
              <a:t>Refer to ESMO CPG on</a:t>
            </a:r>
            <a:br>
              <a:rPr lang="en-GB" sz="1000" noProof="0" dirty="0">
                <a:solidFill>
                  <a:schemeClr val="tx1"/>
                </a:solidFill>
                <a:latin typeface="Arial" panose="020B0604020202020204" pitchFamily="34" charset="0"/>
                <a:cs typeface="Arial" panose="020B0604020202020204" pitchFamily="34" charset="0"/>
              </a:rPr>
            </a:br>
            <a:r>
              <a:rPr lang="en-GB" sz="1000" spc="-20" noProof="0" dirty="0">
                <a:solidFill>
                  <a:schemeClr val="tx1"/>
                </a:solidFill>
                <a:latin typeface="Arial" panose="020B0604020202020204" pitchFamily="34" charset="0"/>
                <a:cs typeface="Arial" panose="020B0604020202020204" pitchFamily="34" charset="0"/>
              </a:rPr>
              <a:t>non-oncogene-addicted mNSCLC (a)</a:t>
            </a:r>
          </a:p>
          <a:p>
            <a:pPr algn="ctr"/>
            <a:r>
              <a:rPr lang="en-GB" sz="1000" noProof="0" dirty="0">
                <a:solidFill>
                  <a:schemeClr val="tx1"/>
                </a:solidFill>
                <a:latin typeface="Arial" panose="020B0604020202020204" pitchFamily="34" charset="0"/>
                <a:cs typeface="Arial" panose="020B0604020202020204" pitchFamily="34" charset="0"/>
              </a:rPr>
              <a:t>[III, A]</a:t>
            </a:r>
          </a:p>
        </p:txBody>
      </p:sp>
      <p:cxnSp>
        <p:nvCxnSpPr>
          <p:cNvPr id="44" name="Straight Connector 43">
            <a:extLst>
              <a:ext uri="{FF2B5EF4-FFF2-40B4-BE49-F238E27FC236}">
                <a16:creationId xmlns:a16="http://schemas.microsoft.com/office/drawing/2014/main" id="{E50363D1-1CF1-22B7-6DD2-47DCC87A509D}"/>
              </a:ext>
            </a:extLst>
          </p:cNvPr>
          <p:cNvCxnSpPr>
            <a:cxnSpLocks/>
          </p:cNvCxnSpPr>
          <p:nvPr/>
        </p:nvCxnSpPr>
        <p:spPr>
          <a:xfrm rot="5400000">
            <a:off x="3945027" y="2792686"/>
            <a:ext cx="252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D9F9DF4-2299-0935-1180-6AF3EB4CD27D}"/>
              </a:ext>
            </a:extLst>
          </p:cNvPr>
          <p:cNvCxnSpPr>
            <a:cxnSpLocks/>
          </p:cNvCxnSpPr>
          <p:nvPr/>
        </p:nvCxnSpPr>
        <p:spPr>
          <a:xfrm rot="5400000">
            <a:off x="3945027" y="3631672"/>
            <a:ext cx="252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6" name="Rounded Rectangle 45">
            <a:extLst>
              <a:ext uri="{FF2B5EF4-FFF2-40B4-BE49-F238E27FC236}">
                <a16:creationId xmlns:a16="http://schemas.microsoft.com/office/drawing/2014/main" id="{4617756A-8351-6030-626E-E51E5B368BFB}"/>
              </a:ext>
            </a:extLst>
          </p:cNvPr>
          <p:cNvSpPr/>
          <p:nvPr/>
        </p:nvSpPr>
        <p:spPr>
          <a:xfrm>
            <a:off x="3135027" y="4086608"/>
            <a:ext cx="1872000" cy="295275"/>
          </a:xfrm>
          <a:prstGeom prst="roundRect">
            <a:avLst>
              <a:gd name="adj" fmla="val 12117"/>
            </a:avLst>
          </a:prstGeom>
          <a:solidFill>
            <a:schemeClr val="accent6">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endParaRPr lang="en-GB" sz="1200" noProof="0" dirty="0">
              <a:solidFill>
                <a:schemeClr val="tx1"/>
              </a:solidFill>
              <a:latin typeface="Arial" panose="020B0604020202020204" pitchFamily="34" charset="0"/>
              <a:cs typeface="Arial" panose="020B0604020202020204" pitchFamily="34" charset="0"/>
            </a:endParaRPr>
          </a:p>
        </p:txBody>
      </p:sp>
      <p:sp>
        <p:nvSpPr>
          <p:cNvPr id="47" name="Rounded Rectangle 46">
            <a:extLst>
              <a:ext uri="{FF2B5EF4-FFF2-40B4-BE49-F238E27FC236}">
                <a16:creationId xmlns:a16="http://schemas.microsoft.com/office/drawing/2014/main" id="{A99828E8-91B3-8FA3-FBC1-A90ED7576BAC}"/>
              </a:ext>
            </a:extLst>
          </p:cNvPr>
          <p:cNvSpPr/>
          <p:nvPr/>
        </p:nvSpPr>
        <p:spPr>
          <a:xfrm>
            <a:off x="3135027" y="3757673"/>
            <a:ext cx="1872000" cy="622704"/>
          </a:xfrm>
          <a:prstGeom prst="roundRect">
            <a:avLst>
              <a:gd name="adj" fmla="val 12117"/>
            </a:avLst>
          </a:prstGeom>
          <a:no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72000" rIns="0" rtlCol="0" anchor="t" anchorCtr="0"/>
          <a:lstStyle/>
          <a:p>
            <a:pPr algn="ctr"/>
            <a:r>
              <a:rPr lang="en-GB" sz="1000" noProof="0" dirty="0">
                <a:solidFill>
                  <a:schemeClr val="tx1"/>
                </a:solidFill>
                <a:latin typeface="Arial" panose="020B0604020202020204" pitchFamily="34" charset="0"/>
                <a:cs typeface="Arial" panose="020B0604020202020204" pitchFamily="34" charset="0"/>
              </a:rPr>
              <a:t>Disease progression</a:t>
            </a:r>
          </a:p>
        </p:txBody>
      </p:sp>
      <p:pic>
        <p:nvPicPr>
          <p:cNvPr id="48" name="Graphic 47" descr="Information with solid fill">
            <a:extLst>
              <a:ext uri="{FF2B5EF4-FFF2-40B4-BE49-F238E27FC236}">
                <a16:creationId xmlns:a16="http://schemas.microsoft.com/office/drawing/2014/main" id="{D90E0B62-4998-F573-9865-7B638A099A4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45684" y="4108633"/>
            <a:ext cx="250687" cy="250687"/>
          </a:xfrm>
          <a:prstGeom prst="rect">
            <a:avLst/>
          </a:prstGeom>
        </p:spPr>
      </p:pic>
      <p:sp>
        <p:nvSpPr>
          <p:cNvPr id="49" name="Rounded Rectangle 48">
            <a:extLst>
              <a:ext uri="{FF2B5EF4-FFF2-40B4-BE49-F238E27FC236}">
                <a16:creationId xmlns:a16="http://schemas.microsoft.com/office/drawing/2014/main" id="{5018C36B-5BCA-CF98-2C7B-44EE1EBC22ED}"/>
              </a:ext>
            </a:extLst>
          </p:cNvPr>
          <p:cNvSpPr/>
          <p:nvPr/>
        </p:nvSpPr>
        <p:spPr>
          <a:xfrm>
            <a:off x="3135027" y="4653136"/>
            <a:ext cx="1872000" cy="413667"/>
          </a:xfrm>
          <a:prstGeom prst="roundRect">
            <a:avLst>
              <a:gd name="adj" fmla="val 12117"/>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lang="en-GB" sz="1000" noProof="0" dirty="0">
                <a:solidFill>
                  <a:schemeClr val="bg1"/>
                </a:solidFill>
                <a:latin typeface="Arial" panose="020B0604020202020204" pitchFamily="34" charset="0"/>
                <a:cs typeface="Arial" panose="020B0604020202020204" pitchFamily="34" charset="0"/>
              </a:rPr>
              <a:t>Trastuzumab–deruxtecan</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[III, B; MCBS 3]</a:t>
            </a:r>
          </a:p>
        </p:txBody>
      </p:sp>
      <p:cxnSp>
        <p:nvCxnSpPr>
          <p:cNvPr id="50" name="Straight Connector 49">
            <a:extLst>
              <a:ext uri="{FF2B5EF4-FFF2-40B4-BE49-F238E27FC236}">
                <a16:creationId xmlns:a16="http://schemas.microsoft.com/office/drawing/2014/main" id="{BCEB165F-AFA5-D7F9-B424-7EC21CFEC66F}"/>
              </a:ext>
            </a:extLst>
          </p:cNvPr>
          <p:cNvCxnSpPr>
            <a:cxnSpLocks/>
          </p:cNvCxnSpPr>
          <p:nvPr/>
        </p:nvCxnSpPr>
        <p:spPr>
          <a:xfrm rot="5400000">
            <a:off x="3945027" y="4508365"/>
            <a:ext cx="252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2" name="Rounded Rectangle 21">
            <a:extLst>
              <a:ext uri="{FF2B5EF4-FFF2-40B4-BE49-F238E27FC236}">
                <a16:creationId xmlns:a16="http://schemas.microsoft.com/office/drawing/2014/main" id="{C1E15F26-A85F-A0C3-B87D-51E58A8F8C59}"/>
              </a:ext>
            </a:extLst>
          </p:cNvPr>
          <p:cNvSpPr/>
          <p:nvPr/>
        </p:nvSpPr>
        <p:spPr>
          <a:xfrm>
            <a:off x="4286322" y="1196752"/>
            <a:ext cx="2520000" cy="495186"/>
          </a:xfrm>
          <a:prstGeom prst="roundRect">
            <a:avLst>
              <a:gd name="adj" fmla="val 12117"/>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000" noProof="0" dirty="0">
                <a:latin typeface="Arial" panose="020B0604020202020204" pitchFamily="34" charset="0"/>
                <a:cs typeface="Arial" panose="020B0604020202020204" pitchFamily="34" charset="0"/>
              </a:rPr>
              <a:t>Stage IV mNSCLC, </a:t>
            </a:r>
            <a:r>
              <a:rPr lang="en-GB" sz="1000" i="1" noProof="0" dirty="0">
                <a:latin typeface="Arial" panose="020B0604020202020204" pitchFamily="34" charset="0"/>
                <a:cs typeface="Arial" panose="020B0604020202020204" pitchFamily="34" charset="0"/>
              </a:rPr>
              <a:t>HER2</a:t>
            </a:r>
            <a:r>
              <a:rPr lang="en-GB" sz="1000" noProof="0" dirty="0">
                <a:latin typeface="Arial" panose="020B0604020202020204" pitchFamily="34" charset="0"/>
                <a:cs typeface="Arial" panose="020B0604020202020204" pitchFamily="34" charset="0"/>
              </a:rPr>
              <a:t> alterations</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[ESCAT II-B]</a:t>
            </a:r>
          </a:p>
        </p:txBody>
      </p:sp>
      <p:sp>
        <p:nvSpPr>
          <p:cNvPr id="51" name="Rounded Rectangle 50">
            <a:extLst>
              <a:ext uri="{FF2B5EF4-FFF2-40B4-BE49-F238E27FC236}">
                <a16:creationId xmlns:a16="http://schemas.microsoft.com/office/drawing/2014/main" id="{0602DAF8-09C7-9B31-DC20-E03FC4A58977}"/>
              </a:ext>
            </a:extLst>
          </p:cNvPr>
          <p:cNvSpPr/>
          <p:nvPr/>
        </p:nvSpPr>
        <p:spPr>
          <a:xfrm>
            <a:off x="5938785" y="2389783"/>
            <a:ext cx="2124000" cy="295275"/>
          </a:xfrm>
          <a:prstGeom prst="roundRect">
            <a:avLst>
              <a:gd name="adj" fmla="val 12117"/>
            </a:avLst>
          </a:prstGeom>
          <a:solidFill>
            <a:schemeClr val="accent6">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endParaRPr lang="en-GB" sz="1200" noProof="0" dirty="0">
              <a:solidFill>
                <a:schemeClr val="tx1"/>
              </a:solidFill>
              <a:latin typeface="Arial" panose="020B0604020202020204" pitchFamily="34" charset="0"/>
              <a:cs typeface="Arial" panose="020B0604020202020204" pitchFamily="34" charset="0"/>
            </a:endParaRPr>
          </a:p>
        </p:txBody>
      </p:sp>
      <p:sp>
        <p:nvSpPr>
          <p:cNvPr id="52" name="Rounded Rectangle 51">
            <a:extLst>
              <a:ext uri="{FF2B5EF4-FFF2-40B4-BE49-F238E27FC236}">
                <a16:creationId xmlns:a16="http://schemas.microsoft.com/office/drawing/2014/main" id="{8C946E7E-42BE-583C-17E6-641CE187DADE}"/>
              </a:ext>
            </a:extLst>
          </p:cNvPr>
          <p:cNvSpPr/>
          <p:nvPr/>
        </p:nvSpPr>
        <p:spPr>
          <a:xfrm>
            <a:off x="5938785" y="2060848"/>
            <a:ext cx="2124000" cy="622704"/>
          </a:xfrm>
          <a:prstGeom prst="roundRect">
            <a:avLst>
              <a:gd name="adj" fmla="val 12117"/>
            </a:avLst>
          </a:prstGeom>
          <a:no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72000" rIns="0" rtlCol="0" anchor="t" anchorCtr="0"/>
          <a:lstStyle/>
          <a:p>
            <a:pPr algn="ctr"/>
            <a:r>
              <a:rPr lang="en-GB" sz="1000" i="1" noProof="0" dirty="0">
                <a:solidFill>
                  <a:schemeClr val="tx1"/>
                </a:solidFill>
                <a:latin typeface="Arial" panose="020B0604020202020204" pitchFamily="34" charset="0"/>
                <a:cs typeface="Arial" panose="020B0604020202020204" pitchFamily="34" charset="0"/>
              </a:rPr>
              <a:t>HER2</a:t>
            </a:r>
            <a:r>
              <a:rPr lang="en-GB" sz="1000" noProof="0" dirty="0">
                <a:solidFill>
                  <a:schemeClr val="tx1"/>
                </a:solidFill>
                <a:latin typeface="Arial" panose="020B0604020202020204" pitchFamily="34" charset="0"/>
                <a:cs typeface="Arial" panose="020B0604020202020204" pitchFamily="34" charset="0"/>
              </a:rPr>
              <a:t> activating mutations</a:t>
            </a:r>
          </a:p>
        </p:txBody>
      </p:sp>
      <p:pic>
        <p:nvPicPr>
          <p:cNvPr id="53" name="Graphic 52" descr="Information with solid fill">
            <a:extLst>
              <a:ext uri="{FF2B5EF4-FFF2-40B4-BE49-F238E27FC236}">
                <a16:creationId xmlns:a16="http://schemas.microsoft.com/office/drawing/2014/main" id="{EF9C45EC-DBE1-E0D4-65FA-C6A244F047F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75442" y="2411808"/>
            <a:ext cx="250687" cy="250687"/>
          </a:xfrm>
          <a:prstGeom prst="rect">
            <a:avLst/>
          </a:prstGeom>
        </p:spPr>
      </p:pic>
      <p:cxnSp>
        <p:nvCxnSpPr>
          <p:cNvPr id="55" name="Straight Connector 54">
            <a:extLst>
              <a:ext uri="{FF2B5EF4-FFF2-40B4-BE49-F238E27FC236}">
                <a16:creationId xmlns:a16="http://schemas.microsoft.com/office/drawing/2014/main" id="{1393BD13-82CE-0AF3-6A4C-E49C7293AF8E}"/>
              </a:ext>
            </a:extLst>
          </p:cNvPr>
          <p:cNvCxnSpPr>
            <a:cxnSpLocks/>
          </p:cNvCxnSpPr>
          <p:nvPr/>
        </p:nvCxnSpPr>
        <p:spPr>
          <a:xfrm>
            <a:off x="7000785" y="2666686"/>
            <a:ext cx="0" cy="391797"/>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A59FD3F-33F6-C037-EB6E-6D5EEB8698AC}"/>
              </a:ext>
            </a:extLst>
          </p:cNvPr>
          <p:cNvCxnSpPr>
            <a:cxnSpLocks/>
          </p:cNvCxnSpPr>
          <p:nvPr/>
        </p:nvCxnSpPr>
        <p:spPr>
          <a:xfrm rot="5400000">
            <a:off x="6874785" y="3631672"/>
            <a:ext cx="252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7" name="Rounded Rectangle 56">
            <a:extLst>
              <a:ext uri="{FF2B5EF4-FFF2-40B4-BE49-F238E27FC236}">
                <a16:creationId xmlns:a16="http://schemas.microsoft.com/office/drawing/2014/main" id="{764ABBC4-0CF2-1624-D4E8-FB7430567A20}"/>
              </a:ext>
            </a:extLst>
          </p:cNvPr>
          <p:cNvSpPr/>
          <p:nvPr/>
        </p:nvSpPr>
        <p:spPr>
          <a:xfrm>
            <a:off x="6064785" y="4086608"/>
            <a:ext cx="1872000" cy="295275"/>
          </a:xfrm>
          <a:prstGeom prst="roundRect">
            <a:avLst>
              <a:gd name="adj" fmla="val 12117"/>
            </a:avLst>
          </a:prstGeom>
          <a:solidFill>
            <a:schemeClr val="accent6">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t" anchorCtr="0"/>
          <a:lstStyle/>
          <a:p>
            <a:pPr algn="ctr"/>
            <a:endParaRPr lang="en-GB" sz="1200" noProof="0" dirty="0">
              <a:solidFill>
                <a:schemeClr val="tx1"/>
              </a:solidFill>
              <a:latin typeface="Arial" panose="020B0604020202020204" pitchFamily="34" charset="0"/>
              <a:cs typeface="Arial" panose="020B0604020202020204" pitchFamily="34" charset="0"/>
            </a:endParaRPr>
          </a:p>
        </p:txBody>
      </p:sp>
      <p:sp>
        <p:nvSpPr>
          <p:cNvPr id="58" name="Rounded Rectangle 57">
            <a:extLst>
              <a:ext uri="{FF2B5EF4-FFF2-40B4-BE49-F238E27FC236}">
                <a16:creationId xmlns:a16="http://schemas.microsoft.com/office/drawing/2014/main" id="{B13F8D89-D8D7-772A-53CE-390E4D6A3513}"/>
              </a:ext>
            </a:extLst>
          </p:cNvPr>
          <p:cNvSpPr/>
          <p:nvPr/>
        </p:nvSpPr>
        <p:spPr>
          <a:xfrm>
            <a:off x="6064785" y="3757673"/>
            <a:ext cx="1872000" cy="622704"/>
          </a:xfrm>
          <a:prstGeom prst="roundRect">
            <a:avLst>
              <a:gd name="adj" fmla="val 12117"/>
            </a:avLst>
          </a:prstGeom>
          <a:no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72000" rIns="0" rtlCol="0" anchor="t" anchorCtr="0"/>
          <a:lstStyle/>
          <a:p>
            <a:pPr algn="ctr"/>
            <a:r>
              <a:rPr lang="en-GB" sz="1000" noProof="0" dirty="0">
                <a:solidFill>
                  <a:schemeClr val="tx1"/>
                </a:solidFill>
                <a:latin typeface="Arial" panose="020B0604020202020204" pitchFamily="34" charset="0"/>
                <a:cs typeface="Arial" panose="020B0604020202020204" pitchFamily="34" charset="0"/>
              </a:rPr>
              <a:t>Disease progression</a:t>
            </a:r>
          </a:p>
        </p:txBody>
      </p:sp>
      <p:pic>
        <p:nvPicPr>
          <p:cNvPr id="59" name="Graphic 58" descr="Information with solid fill">
            <a:extLst>
              <a:ext uri="{FF2B5EF4-FFF2-40B4-BE49-F238E27FC236}">
                <a16:creationId xmlns:a16="http://schemas.microsoft.com/office/drawing/2014/main" id="{364F739F-1C3C-D931-EABC-16B757D51F6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75442" y="4108633"/>
            <a:ext cx="250687" cy="250687"/>
          </a:xfrm>
          <a:prstGeom prst="rect">
            <a:avLst/>
          </a:prstGeom>
        </p:spPr>
      </p:pic>
      <p:sp>
        <p:nvSpPr>
          <p:cNvPr id="60" name="Rounded Rectangle 59">
            <a:extLst>
              <a:ext uri="{FF2B5EF4-FFF2-40B4-BE49-F238E27FC236}">
                <a16:creationId xmlns:a16="http://schemas.microsoft.com/office/drawing/2014/main" id="{14F81D6B-4DFD-7D76-5897-50A4C9587252}"/>
              </a:ext>
            </a:extLst>
          </p:cNvPr>
          <p:cNvSpPr/>
          <p:nvPr/>
        </p:nvSpPr>
        <p:spPr>
          <a:xfrm>
            <a:off x="5884661" y="4653136"/>
            <a:ext cx="2232248" cy="1008112"/>
          </a:xfrm>
          <a:prstGeom prst="roundRect">
            <a:avLst>
              <a:gd name="adj" fmla="val 12117"/>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lang="en-GB" sz="1000" noProof="0" dirty="0">
                <a:solidFill>
                  <a:schemeClr val="bg1"/>
                </a:solidFill>
                <a:latin typeface="Arial" panose="020B0604020202020204" pitchFamily="34" charset="0"/>
                <a:cs typeface="Arial" panose="020B0604020202020204" pitchFamily="34" charset="0"/>
              </a:rPr>
              <a:t>Trastuzumab–deruxtecan</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[III, B; MCBS 3]</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For non-squamous NSCLC </a:t>
            </a:r>
            <a:r>
              <a:rPr lang="en-GB" sz="1000" i="1" noProof="0" dirty="0">
                <a:solidFill>
                  <a:schemeClr val="bg1"/>
                </a:solidFill>
                <a:latin typeface="Arial" panose="020B0604020202020204" pitchFamily="34" charset="0"/>
                <a:cs typeface="Arial" panose="020B0604020202020204" pitchFamily="34" charset="0"/>
              </a:rPr>
              <a:t>HER2</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a:t>
            </a:r>
            <a:r>
              <a:rPr lang="en-GB" sz="1000" i="1" noProof="0" dirty="0">
                <a:solidFill>
                  <a:schemeClr val="bg1"/>
                </a:solidFill>
                <a:latin typeface="Arial" panose="020B0604020202020204" pitchFamily="34" charset="0"/>
                <a:cs typeface="Arial" panose="020B0604020202020204" pitchFamily="34" charset="0"/>
              </a:rPr>
              <a:t>ERBB2</a:t>
            </a:r>
            <a:r>
              <a:rPr lang="en-GB" sz="1000" noProof="0" dirty="0">
                <a:solidFill>
                  <a:schemeClr val="bg1"/>
                </a:solidFill>
                <a:latin typeface="Arial" panose="020B0604020202020204" pitchFamily="34" charset="0"/>
                <a:cs typeface="Arial" panose="020B0604020202020204" pitchFamily="34" charset="0"/>
              </a:rPr>
              <a:t>) TKD activating mutations:</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Zongertinib (b) [III, B; MCBS 3]</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Sevabertinib (b) [III, B; MCBS 2]</a:t>
            </a:r>
          </a:p>
        </p:txBody>
      </p:sp>
      <p:cxnSp>
        <p:nvCxnSpPr>
          <p:cNvPr id="61" name="Straight Connector 60">
            <a:extLst>
              <a:ext uri="{FF2B5EF4-FFF2-40B4-BE49-F238E27FC236}">
                <a16:creationId xmlns:a16="http://schemas.microsoft.com/office/drawing/2014/main" id="{02B20258-4524-E1AD-E601-C38B48690421}"/>
              </a:ext>
            </a:extLst>
          </p:cNvPr>
          <p:cNvCxnSpPr>
            <a:cxnSpLocks/>
          </p:cNvCxnSpPr>
          <p:nvPr/>
        </p:nvCxnSpPr>
        <p:spPr>
          <a:xfrm rot="5400000">
            <a:off x="6874785" y="4508365"/>
            <a:ext cx="252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CBC062A6-23F7-DA77-69E2-6111C4BDAFF4}"/>
              </a:ext>
            </a:extLst>
          </p:cNvPr>
          <p:cNvSpPr/>
          <p:nvPr/>
        </p:nvSpPr>
        <p:spPr>
          <a:xfrm>
            <a:off x="6064785" y="3078860"/>
            <a:ext cx="1872000" cy="413667"/>
          </a:xfrm>
          <a:prstGeom prst="roundRect">
            <a:avLst>
              <a:gd name="adj" fmla="val 12117"/>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lang="en-GB" sz="1000" noProof="0" dirty="0">
                <a:solidFill>
                  <a:schemeClr val="bg1"/>
                </a:solidFill>
                <a:latin typeface="Arial" panose="020B0604020202020204" pitchFamily="34" charset="0"/>
                <a:cs typeface="Arial" panose="020B0604020202020204" pitchFamily="34" charset="0"/>
              </a:rPr>
              <a:t>Platinum-based doublet</a:t>
            </a:r>
            <a:br>
              <a:rPr lang="en-GB" sz="1000" noProof="0" dirty="0">
                <a:solidFill>
                  <a:schemeClr val="bg1"/>
                </a:solidFill>
                <a:latin typeface="Arial" panose="020B0604020202020204" pitchFamily="34" charset="0"/>
                <a:cs typeface="Arial" panose="020B0604020202020204" pitchFamily="34" charset="0"/>
              </a:rPr>
            </a:br>
            <a:r>
              <a:rPr lang="en-GB" sz="1000" noProof="0" dirty="0">
                <a:solidFill>
                  <a:schemeClr val="bg1"/>
                </a:solidFill>
                <a:latin typeface="Arial" panose="020B0604020202020204" pitchFamily="34" charset="0"/>
                <a:cs typeface="Arial" panose="020B0604020202020204" pitchFamily="34" charset="0"/>
              </a:rPr>
              <a:t>ChT ± ICI [IV, B]</a:t>
            </a:r>
          </a:p>
        </p:txBody>
      </p:sp>
      <p:sp>
        <p:nvSpPr>
          <p:cNvPr id="65" name="Rectangle 64">
            <a:extLst>
              <a:ext uri="{FF2B5EF4-FFF2-40B4-BE49-F238E27FC236}">
                <a16:creationId xmlns:a16="http://schemas.microsoft.com/office/drawing/2014/main" id="{A1AE5D5D-C117-3ECD-11CD-7B9A65A7A13D}"/>
              </a:ext>
            </a:extLst>
          </p:cNvPr>
          <p:cNvSpPr/>
          <p:nvPr/>
        </p:nvSpPr>
        <p:spPr>
          <a:xfrm>
            <a:off x="5745331" y="2006287"/>
            <a:ext cx="2510909" cy="3708000"/>
          </a:xfrm>
          <a:prstGeom prst="rect">
            <a:avLst/>
          </a:prstGeom>
          <a:noFill/>
          <a:ln w="28575">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B959A95-6868-7810-222C-F15ED2C918CB}"/>
              </a:ext>
            </a:extLst>
          </p:cNvPr>
          <p:cNvPicPr>
            <a:picLocks noChangeAspect="1"/>
          </p:cNvPicPr>
          <p:nvPr/>
        </p:nvPicPr>
        <p:blipFill>
          <a:blip r:embed="rId4"/>
          <a:stretch>
            <a:fillRect/>
          </a:stretch>
        </p:blipFill>
        <p:spPr>
          <a:xfrm>
            <a:off x="10420507" y="785934"/>
            <a:ext cx="1114581" cy="543001"/>
          </a:xfrm>
          <a:prstGeom prst="rect">
            <a:avLst/>
          </a:prstGeom>
        </p:spPr>
      </p:pic>
      <p:sp>
        <p:nvSpPr>
          <p:cNvPr id="6" name="TextBox 5">
            <a:extLst>
              <a:ext uri="{FF2B5EF4-FFF2-40B4-BE49-F238E27FC236}">
                <a16:creationId xmlns:a16="http://schemas.microsoft.com/office/drawing/2014/main" id="{D8BBAD66-C834-8D2A-B330-D3AB01DB50E2}"/>
              </a:ext>
            </a:extLst>
          </p:cNvPr>
          <p:cNvSpPr txBox="1"/>
          <p:nvPr/>
        </p:nvSpPr>
        <p:spPr>
          <a:xfrm>
            <a:off x="10420507" y="1316175"/>
            <a:ext cx="1192473" cy="646331"/>
          </a:xfrm>
          <a:prstGeom prst="rect">
            <a:avLst/>
          </a:prstGeom>
          <a:noFill/>
        </p:spPr>
        <p:txBody>
          <a:bodyPr wrap="square" rtlCol="0">
            <a:spAutoFit/>
          </a:bodyPr>
          <a:lstStyle/>
          <a:p>
            <a:pPr algn="ctr"/>
            <a:r>
              <a:rPr lang="en-GB" noProof="0" dirty="0">
                <a:solidFill>
                  <a:srgbClr val="505050"/>
                </a:solidFill>
                <a:latin typeface="Arial" panose="020B0604020202020204" pitchFamily="34" charset="0"/>
                <a:ea typeface="Aileron" charset="0"/>
                <a:cs typeface="Arial" panose="020B0604020202020204" pitchFamily="34" charset="0"/>
              </a:rPr>
              <a:t>V1.3 </a:t>
            </a:r>
          </a:p>
          <a:p>
            <a:pPr algn="ctr"/>
            <a:r>
              <a:rPr lang="en-GB" noProof="0" dirty="0">
                <a:solidFill>
                  <a:srgbClr val="505050"/>
                </a:solidFill>
                <a:latin typeface="Arial" panose="020B0604020202020204" pitchFamily="34" charset="0"/>
                <a:ea typeface="Aileron" charset="0"/>
                <a:cs typeface="Arial" panose="020B0604020202020204" pitchFamily="34" charset="0"/>
              </a:rPr>
              <a:t>Feb 2026</a:t>
            </a:r>
          </a:p>
        </p:txBody>
      </p:sp>
    </p:spTree>
    <p:extLst>
      <p:ext uri="{BB962C8B-B14F-4D97-AF65-F5344CB8AC3E}">
        <p14:creationId xmlns:p14="http://schemas.microsoft.com/office/powerpoint/2010/main" val="37260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CF152FD2-C56B-4223-CB98-8BE071514DA1}"/>
              </a:ext>
            </a:extLst>
          </p:cNvPr>
          <p:cNvGraphicFramePr>
            <a:graphicFrameLocks noGrp="1"/>
          </p:cNvGraphicFramePr>
          <p:nvPr>
            <p:ph sz="quarter" idx="12"/>
            <p:extLst>
              <p:ext uri="{D42A27DB-BD31-4B8C-83A1-F6EECF244321}">
                <p14:modId xmlns:p14="http://schemas.microsoft.com/office/powerpoint/2010/main" val="1071261312"/>
              </p:ext>
            </p:extLst>
          </p:nvPr>
        </p:nvGraphicFramePr>
        <p:xfrm>
          <a:off x="620713" y="975733"/>
          <a:ext cx="1096327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67F005C-D502-EBF8-2823-67C252949430}"/>
              </a:ext>
            </a:extLst>
          </p:cNvPr>
          <p:cNvSpPr>
            <a:spLocks noGrp="1"/>
          </p:cNvSpPr>
          <p:nvPr>
            <p:ph type="title"/>
          </p:nvPr>
        </p:nvSpPr>
        <p:spPr>
          <a:xfrm>
            <a:off x="619201" y="259200"/>
            <a:ext cx="10963199" cy="864000"/>
          </a:xfrm>
        </p:spPr>
        <p:txBody>
          <a:bodyPr anchor="t">
            <a:normAutofit/>
          </a:bodyPr>
          <a:lstStyle/>
          <a:p>
            <a:r>
              <a:rPr lang="en-GB" noProof="0" dirty="0"/>
              <a:t>Patient factors to consider when selecting therapy for </a:t>
            </a:r>
            <a:r>
              <a:rPr lang="en-GB" i="1" noProof="0" dirty="0"/>
              <a:t>HER2</a:t>
            </a:r>
            <a:r>
              <a:rPr lang="en-GB" noProof="0" dirty="0"/>
              <a:t>-mutant nsclc</a:t>
            </a:r>
          </a:p>
        </p:txBody>
      </p:sp>
      <p:sp>
        <p:nvSpPr>
          <p:cNvPr id="11" name="Content Placeholder 10">
            <a:extLst>
              <a:ext uri="{FF2B5EF4-FFF2-40B4-BE49-F238E27FC236}">
                <a16:creationId xmlns:a16="http://schemas.microsoft.com/office/drawing/2014/main" id="{3232E1AD-1466-E2CD-4586-E0EE5F45EDE7}"/>
              </a:ext>
            </a:extLst>
          </p:cNvPr>
          <p:cNvSpPr>
            <a:spLocks noGrp="1"/>
          </p:cNvSpPr>
          <p:nvPr>
            <p:ph sz="quarter" idx="15"/>
          </p:nvPr>
        </p:nvSpPr>
        <p:spPr>
          <a:xfrm>
            <a:off x="620183" y="6376243"/>
            <a:ext cx="10180339" cy="365125"/>
          </a:xfrm>
        </p:spPr>
        <p:txBody>
          <a:bodyPr anchor="b" anchorCtr="0"/>
          <a:lstStyle/>
          <a:p>
            <a:r>
              <a:rPr lang="en-GB" sz="1050" baseline="30000" dirty="0">
                <a:solidFill>
                  <a:schemeClr val="tx2"/>
                </a:solidFill>
              </a:rPr>
              <a:t>a </a:t>
            </a:r>
            <a:r>
              <a:rPr lang="en-GB" sz="1050" dirty="0">
                <a:solidFill>
                  <a:schemeClr val="tx2"/>
                </a:solidFill>
              </a:rPr>
              <a:t>Based on FDA approval and NCCN treatment guidelines v5.2026</a:t>
            </a:r>
            <a:r>
              <a:rPr lang="en-GB" sz="1050" baseline="30000" dirty="0">
                <a:solidFill>
                  <a:schemeClr val="tx2"/>
                </a:solidFill>
              </a:rPr>
              <a:t>2,4</a:t>
            </a:r>
          </a:p>
          <a:p>
            <a:r>
              <a:rPr lang="en-GB" sz="1050" dirty="0">
                <a:solidFill>
                  <a:schemeClr val="tx2"/>
                </a:solidFill>
              </a:rPr>
              <a:t>ADC, antibody drug conjugate; ECOG PS, Eastern Cooperative Oncology Group performance status; FDA, US Food and Drug Administration; ICI, immune checkpoint inhibitor; ILD, interstitial lung disease; IV, intravenous; NCCN, National Comprehensive Cancer Network; NSCLC, non-small cell lung cancer; PD‑L1, programmed death-ligand 1; TKI, tyrosine kinase inhibitor</a:t>
            </a:r>
          </a:p>
          <a:p>
            <a:r>
              <a:rPr lang="en-GB" sz="1050" dirty="0">
                <a:solidFill>
                  <a:schemeClr val="tx2"/>
                </a:solidFill>
              </a:rPr>
              <a:t>1. Kataoka S, et al. Annals of Oncology 2024; 34_suppl 4: S1646-S1647; 2. Trillo Aliaga P, et al. Molecules 2025;30:2645; </a:t>
            </a:r>
            <a:r>
              <a:rPr lang="en-GB" sz="1050" spc="0" dirty="0">
                <a:solidFill>
                  <a:schemeClr val="tx2"/>
                </a:solidFill>
              </a:rPr>
              <a:t>3. NCCN. Non-small cell lung cancer (v5.2026). Available </a:t>
            </a:r>
            <a:r>
              <a:rPr lang="en-GB" sz="1050" spc="0" dirty="0">
                <a:solidFill>
                  <a:schemeClr val="tx2"/>
                </a:solidFill>
                <a:hlinkClick r:id="rId8">
                  <a:extLst>
                    <a:ext uri="{A12FA001-AC4F-418D-AE19-62706E023703}">
                      <ahyp:hlinkClr xmlns:ahyp="http://schemas.microsoft.com/office/drawing/2018/hyperlinkcolor" val="tx"/>
                    </a:ext>
                  </a:extLst>
                </a:hlinkClick>
              </a:rPr>
              <a:t>here</a:t>
            </a:r>
            <a:r>
              <a:rPr lang="en-GB" sz="1050" spc="0" dirty="0">
                <a:solidFill>
                  <a:schemeClr val="tx2"/>
                </a:solidFill>
              </a:rPr>
              <a:t> (accessed March 17, 2026); 4. Bayer Global. </a:t>
            </a:r>
            <a:r>
              <a:rPr lang="en-GB" sz="1050" dirty="0">
                <a:solidFill>
                  <a:schemeClr val="tx2"/>
                </a:solidFill>
              </a:rPr>
              <a:t>Bayer receives Breakthrough Therapy Designation in the U.S. and China for sevabertinib as a first-line treatment for patients with HER2-mutant non-small cell lung cancer. Available </a:t>
            </a:r>
            <a:r>
              <a:rPr lang="en-GB" sz="1050" dirty="0">
                <a:solidFill>
                  <a:schemeClr val="tx2"/>
                </a:solidFill>
                <a:hlinkClick r:id="rId9">
                  <a:extLst>
                    <a:ext uri="{A12FA001-AC4F-418D-AE19-62706E023703}">
                      <ahyp:hlinkClr xmlns:ahyp="http://schemas.microsoft.com/office/drawing/2018/hyperlinkcolor" val="tx"/>
                    </a:ext>
                  </a:extLst>
                </a:hlinkClick>
              </a:rPr>
              <a:t>here</a:t>
            </a:r>
            <a:r>
              <a:rPr lang="en-GB" sz="1050" dirty="0">
                <a:solidFill>
                  <a:schemeClr val="tx2"/>
                </a:solidFill>
              </a:rPr>
              <a:t> (accessed March 20, 2026); 5. Boehringer Ingelheim. FDA approves HERNEXEOS®, the first targeted therapy for adults with HER2-mutant advanced NSCLC as an initial treatment option. Available </a:t>
            </a:r>
            <a:r>
              <a:rPr lang="en-GB" sz="1050" dirty="0">
                <a:solidFill>
                  <a:schemeClr val="tx2"/>
                </a:solidFill>
                <a:hlinkClick r:id="rId10">
                  <a:extLst>
                    <a:ext uri="{A12FA001-AC4F-418D-AE19-62706E023703}">
                      <ahyp:hlinkClr xmlns:ahyp="http://schemas.microsoft.com/office/drawing/2018/hyperlinkcolor" val="tx"/>
                    </a:ext>
                  </a:extLst>
                </a:hlinkClick>
              </a:rPr>
              <a:t>here</a:t>
            </a:r>
            <a:r>
              <a:rPr lang="en-GB" sz="1050" dirty="0">
                <a:solidFill>
                  <a:schemeClr val="tx2"/>
                </a:solidFill>
              </a:rPr>
              <a:t> (accessed March 20, 2026); 6. </a:t>
            </a:r>
            <a:r>
              <a:rPr lang="en-GB" sz="1050" dirty="0"/>
              <a:t>Sharma P et al. J Natl </a:t>
            </a:r>
            <a:r>
              <a:rPr lang="en-GB" sz="1050" dirty="0" err="1"/>
              <a:t>Compre</a:t>
            </a:r>
            <a:r>
              <a:rPr lang="en-GB" sz="1050" dirty="0"/>
              <a:t> </a:t>
            </a:r>
            <a:r>
              <a:rPr lang="en-GB" sz="1050" dirty="0" err="1"/>
              <a:t>Canc</a:t>
            </a:r>
            <a:r>
              <a:rPr lang="en-GB" sz="1050" dirty="0"/>
              <a:t> </a:t>
            </a:r>
            <a:r>
              <a:rPr lang="en-GB" sz="1050" dirty="0" err="1"/>
              <a:t>Netw</a:t>
            </a:r>
            <a:r>
              <a:rPr lang="en-GB" sz="1050" dirty="0"/>
              <a:t>. 2025;23(3.5):CLO25-067; 7. Zhao D, et al. Oncol Rep. 2021;45:413-426</a:t>
            </a:r>
          </a:p>
        </p:txBody>
      </p:sp>
      <p:sp>
        <p:nvSpPr>
          <p:cNvPr id="5" name="Slide Number Placeholder 4">
            <a:extLst>
              <a:ext uri="{FF2B5EF4-FFF2-40B4-BE49-F238E27FC236}">
                <a16:creationId xmlns:a16="http://schemas.microsoft.com/office/drawing/2014/main" id="{7D198A96-DED8-3B24-7673-F8BCE3C0920E}"/>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noProof="0" smtClean="0"/>
              <a:pPr/>
              <a:t>16</a:t>
            </a:fld>
            <a:endParaRPr lang="en-GB" noProof="0" dirty="0"/>
          </a:p>
        </p:txBody>
      </p:sp>
    </p:spTree>
    <p:extLst>
      <p:ext uri="{BB962C8B-B14F-4D97-AF65-F5344CB8AC3E}">
        <p14:creationId xmlns:p14="http://schemas.microsoft.com/office/powerpoint/2010/main" val="113542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590B-015C-DDA9-BBD8-4996A23D321C}"/>
              </a:ext>
            </a:extLst>
          </p:cNvPr>
          <p:cNvSpPr>
            <a:spLocks noGrp="1"/>
          </p:cNvSpPr>
          <p:nvPr>
            <p:ph type="title"/>
          </p:nvPr>
        </p:nvSpPr>
        <p:spPr/>
        <p:txBody>
          <a:bodyPr/>
          <a:lstStyle/>
          <a:p>
            <a:r>
              <a:rPr lang="en-GB" noProof="0" dirty="0"/>
              <a:t>Key clinical data </a:t>
            </a:r>
            <a:br>
              <a:rPr lang="en-GB" noProof="0" dirty="0"/>
            </a:br>
            <a:r>
              <a:rPr lang="en-GB" noProof="0" dirty="0"/>
              <a:t>antibody-drug conjugates</a:t>
            </a:r>
          </a:p>
        </p:txBody>
      </p:sp>
      <p:sp>
        <p:nvSpPr>
          <p:cNvPr id="3" name="Slide Number Placeholder 2">
            <a:extLst>
              <a:ext uri="{FF2B5EF4-FFF2-40B4-BE49-F238E27FC236}">
                <a16:creationId xmlns:a16="http://schemas.microsoft.com/office/drawing/2014/main" id="{98D0F6DB-00BA-3530-5172-A22475B9EB9E}"/>
              </a:ext>
            </a:extLst>
          </p:cNvPr>
          <p:cNvSpPr>
            <a:spLocks noGrp="1"/>
          </p:cNvSpPr>
          <p:nvPr>
            <p:ph type="sldNum" sz="quarter" idx="4"/>
          </p:nvPr>
        </p:nvSpPr>
        <p:spPr/>
        <p:txBody>
          <a:bodyPr/>
          <a:lstStyle/>
          <a:p>
            <a:fld id="{FCE43C0F-8A7B-3A4B-9DB5-B3472E36E833}" type="slidenum">
              <a:rPr lang="en-GB" noProof="0" smtClean="0"/>
              <a:pPr/>
              <a:t>17</a:t>
            </a:fld>
            <a:endParaRPr lang="en-GB" noProof="0" dirty="0"/>
          </a:p>
        </p:txBody>
      </p:sp>
    </p:spTree>
    <p:extLst>
      <p:ext uri="{BB962C8B-B14F-4D97-AF65-F5344CB8AC3E}">
        <p14:creationId xmlns:p14="http://schemas.microsoft.com/office/powerpoint/2010/main" val="136058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AD39963B-AB30-FCB9-1830-3B5DE976F0AB}"/>
              </a:ext>
            </a:extLst>
          </p:cNvPr>
          <p:cNvSpPr>
            <a:spLocks noGrp="1"/>
          </p:cNvSpPr>
          <p:nvPr>
            <p:ph type="body" idx="1"/>
          </p:nvPr>
        </p:nvSpPr>
        <p:spPr/>
        <p:txBody>
          <a:bodyPr/>
          <a:lstStyle/>
          <a:p>
            <a:r>
              <a:rPr lang="en-GB" noProof="0" dirty="0">
                <a:solidFill>
                  <a:schemeClr val="accent1"/>
                </a:solidFill>
              </a:rPr>
              <a:t>PREVIOUSLY TREATED </a:t>
            </a:r>
            <a:r>
              <a:rPr lang="en-GB" i="1" noProof="0" dirty="0">
                <a:solidFill>
                  <a:schemeClr val="accent1"/>
                </a:solidFill>
              </a:rPr>
              <a:t>HER2</a:t>
            </a:r>
            <a:r>
              <a:rPr lang="en-GB" noProof="0" dirty="0">
                <a:solidFill>
                  <a:schemeClr val="accent1"/>
                </a:solidFill>
              </a:rPr>
              <a:t>-MUTANT NSCLC</a:t>
            </a:r>
          </a:p>
        </p:txBody>
      </p:sp>
      <p:sp>
        <p:nvSpPr>
          <p:cNvPr id="2" name="Title 1">
            <a:extLst>
              <a:ext uri="{FF2B5EF4-FFF2-40B4-BE49-F238E27FC236}">
                <a16:creationId xmlns:a16="http://schemas.microsoft.com/office/drawing/2014/main" id="{9AFB583C-409E-E5CA-E16E-F02ABCD84F29}"/>
              </a:ext>
            </a:extLst>
          </p:cNvPr>
          <p:cNvSpPr>
            <a:spLocks noGrp="1"/>
          </p:cNvSpPr>
          <p:nvPr>
            <p:ph type="title"/>
          </p:nvPr>
        </p:nvSpPr>
        <p:spPr>
          <a:xfrm>
            <a:off x="619201" y="259200"/>
            <a:ext cx="10963199" cy="864000"/>
          </a:xfrm>
        </p:spPr>
        <p:txBody>
          <a:bodyPr/>
          <a:lstStyle/>
          <a:p>
            <a:r>
              <a:rPr lang="en-GB" noProof="0" dirty="0"/>
              <a:t>DESTINY-Lung01: Study Design</a:t>
            </a:r>
          </a:p>
        </p:txBody>
      </p:sp>
      <p:sp>
        <p:nvSpPr>
          <p:cNvPr id="19" name="Content Placeholder 18">
            <a:extLst>
              <a:ext uri="{FF2B5EF4-FFF2-40B4-BE49-F238E27FC236}">
                <a16:creationId xmlns:a16="http://schemas.microsoft.com/office/drawing/2014/main" id="{F6FFE66E-E3AE-60D8-8EC7-6731168891CD}"/>
              </a:ext>
            </a:extLst>
          </p:cNvPr>
          <p:cNvSpPr>
            <a:spLocks noGrp="1"/>
          </p:cNvSpPr>
          <p:nvPr>
            <p:ph sz="quarter" idx="15"/>
          </p:nvPr>
        </p:nvSpPr>
        <p:spPr>
          <a:xfrm>
            <a:off x="620183" y="6356351"/>
            <a:ext cx="10180339" cy="365125"/>
          </a:xfrm>
        </p:spPr>
        <p:txBody>
          <a:bodyPr anchor="b" anchorCtr="0"/>
          <a:lstStyle/>
          <a:p>
            <a:pPr lvl="0"/>
            <a:r>
              <a:rPr lang="en-GB" noProof="0" dirty="0">
                <a:solidFill>
                  <a:schemeClr val="tx2"/>
                </a:solidFill>
              </a:rPr>
              <a:t>CNS, central nervous system; DCR, disease control rate; DoR, duration of response; ECOG PS, Eastern Cooperative Oncology Group performance status; IHC, immunohistochemistry; INV, investigator; NSCLC, non-small cell lung cancer; ORR, overall response rate; OS, overall survival; PFS, progression-free survival; Q3W, every 3 weeks; RECIST, Response Evaluation Criteria in Solid Tumours; T-DXd, trastuzumab deruxtecan; TKI, tyrosine kinase inhibitor</a:t>
            </a:r>
          </a:p>
          <a:p>
            <a:pPr lvl="0"/>
            <a:r>
              <a:rPr lang="en-GB" noProof="0" dirty="0">
                <a:solidFill>
                  <a:schemeClr val="tx2"/>
                </a:solidFill>
              </a:rPr>
              <a:t>ClinicalTrials.gov identifier. NCT03505710; </a:t>
            </a:r>
            <a:r>
              <a:rPr lang="en-GB" noProof="0" dirty="0">
                <a:solidFill>
                  <a:schemeClr val="tx2"/>
                </a:solidFill>
                <a:sym typeface="Arial"/>
              </a:rPr>
              <a:t>Li BT. N Engl J Med. 2022;386(3):241-51; Smit EF, et al. Abstract 975P, ESMO 2022 (poster session)</a:t>
            </a:r>
            <a:endParaRPr lang="en-GB" noProof="0" dirty="0">
              <a:solidFill>
                <a:schemeClr val="tx2"/>
              </a:solidFill>
            </a:endParaRPr>
          </a:p>
        </p:txBody>
      </p:sp>
      <p:sp>
        <p:nvSpPr>
          <p:cNvPr id="5" name="Slide Number Placeholder 4">
            <a:extLst>
              <a:ext uri="{FF2B5EF4-FFF2-40B4-BE49-F238E27FC236}">
                <a16:creationId xmlns:a16="http://schemas.microsoft.com/office/drawing/2014/main" id="{9152143D-EC60-38AE-1F5C-16F74566D151}"/>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18</a:t>
            </a:fld>
            <a:endParaRPr lang="en-GB" noProof="0" dirty="0"/>
          </a:p>
        </p:txBody>
      </p:sp>
      <p:sp>
        <p:nvSpPr>
          <p:cNvPr id="16" name="Google Shape;1825;p35">
            <a:extLst>
              <a:ext uri="{FF2B5EF4-FFF2-40B4-BE49-F238E27FC236}">
                <a16:creationId xmlns:a16="http://schemas.microsoft.com/office/drawing/2014/main" id="{D8D8A076-BB9E-4846-2719-C3411ACF8B7A}"/>
              </a:ext>
            </a:extLst>
          </p:cNvPr>
          <p:cNvSpPr txBox="1"/>
          <p:nvPr/>
        </p:nvSpPr>
        <p:spPr>
          <a:xfrm>
            <a:off x="5570739" y="4149080"/>
            <a:ext cx="1023257"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Arial"/>
                <a:ea typeface="Arial"/>
                <a:cs typeface="Arial"/>
                <a:sym typeface="Arial"/>
              </a:rPr>
              <a:t>Expansion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C49C70F-0F5C-81AD-6DDD-B1E1FD2BBB58}"/>
              </a:ext>
            </a:extLst>
          </p:cNvPr>
          <p:cNvSpPr/>
          <p:nvPr/>
        </p:nvSpPr>
        <p:spPr>
          <a:xfrm>
            <a:off x="3143673" y="3799003"/>
            <a:ext cx="5904656" cy="135819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0" name="Rectangle: Rounded Corners 7">
            <a:extLst>
              <a:ext uri="{FF2B5EF4-FFF2-40B4-BE49-F238E27FC236}">
                <a16:creationId xmlns:a16="http://schemas.microsoft.com/office/drawing/2014/main" id="{05EC6584-ACBC-E51B-52D2-DAB2114AA529}"/>
              </a:ext>
            </a:extLst>
          </p:cNvPr>
          <p:cNvSpPr/>
          <p:nvPr/>
        </p:nvSpPr>
        <p:spPr>
          <a:xfrm>
            <a:off x="9264352" y="2564903"/>
            <a:ext cx="2304256" cy="2448421"/>
          </a:xfrm>
          <a:prstGeom prst="roundRect">
            <a:avLst>
              <a:gd name="adj" fmla="val 6642"/>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300"/>
              </a:spcAft>
              <a:buClr>
                <a:srgbClr val="C6573B"/>
              </a:buClr>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Primary Endpoints:</a:t>
            </a:r>
          </a:p>
          <a:p>
            <a:pPr marL="184150" marR="0" lvl="0" indent="-184150" algn="l" defTabSz="457200" rtl="0" eaLnBrk="1" fontAlgn="auto" latinLnBrk="0" hangingPunct="1">
              <a:lnSpc>
                <a:spcPct val="100000"/>
              </a:lnSpc>
              <a:spcBef>
                <a:spcPts val="0"/>
              </a:spcBef>
              <a:spcAft>
                <a:spcPts val="300"/>
              </a:spcAft>
              <a:buClr>
                <a:srgbClr val="C6573B"/>
              </a:buClr>
              <a:buSzTx/>
              <a:buFont typeface="Arial" panose="020B0604020202020204" pitchFamily="34" charset="0"/>
              <a:buChar char="•"/>
              <a:tabLst>
                <a:tab pos="1011238" algn="l"/>
                <a:tab pos="1774825" algn="l"/>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Confirmed ORR by </a:t>
            </a:r>
            <a:b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independent review</a:t>
            </a:r>
          </a:p>
          <a:p>
            <a:pPr marR="0" lvl="0" algn="l" defTabSz="457200" rtl="0" eaLnBrk="1" fontAlgn="auto" latinLnBrk="0" hangingPunct="1">
              <a:lnSpc>
                <a:spcPct val="100000"/>
              </a:lnSpc>
              <a:spcBef>
                <a:spcPts val="600"/>
              </a:spcBef>
              <a:spcAft>
                <a:spcPts val="200"/>
              </a:spcAft>
              <a:buClr>
                <a:srgbClr val="C6573B"/>
              </a:buClr>
              <a:buSzTx/>
              <a:tabLst>
                <a:tab pos="1011238" algn="l"/>
                <a:tab pos="1774825" algn="l"/>
              </a:tabLst>
              <a:defRPr/>
            </a:pPr>
            <a:r>
              <a:rPr lang="en-GB" sz="1200" b="1" noProof="0" dirty="0">
                <a:solidFill>
                  <a:schemeClr val="accent1"/>
                </a:solidFill>
                <a:latin typeface="Arial" panose="020B0604020202020204" pitchFamily="34" charset="0"/>
                <a:cs typeface="Arial" panose="020B0604020202020204" pitchFamily="34" charset="0"/>
              </a:rPr>
              <a:t>Secondary Endpoints:</a:t>
            </a:r>
          </a:p>
          <a:p>
            <a:pPr marL="184150" indent="-184150">
              <a:spcAft>
                <a:spcPts val="200"/>
              </a:spcAft>
              <a:buClr>
                <a:schemeClr val="accent1"/>
              </a:buClr>
              <a:buFont typeface="Arial" panose="020B0604020202020204" pitchFamily="34" charset="0"/>
              <a:buChar char="•"/>
              <a:tabLst>
                <a:tab pos="1011238" algn="l"/>
                <a:tab pos="1774825" algn="l"/>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ORR (</a:t>
            </a:r>
            <a:r>
              <a:rPr lang="en-GB" sz="1200" dirty="0">
                <a:solidFill>
                  <a:srgbClr val="000000"/>
                </a:solidFill>
                <a:latin typeface="Arial" panose="020B0604020202020204" pitchFamily="34" charset="0"/>
                <a:cs typeface="Arial" panose="020B0604020202020204" pitchFamily="34" charset="0"/>
              </a:rPr>
              <a:t>INV assessment)</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84150" indent="-184150">
              <a:spcAft>
                <a:spcPts val="200"/>
              </a:spcAft>
              <a:buClr>
                <a:schemeClr val="accent1"/>
              </a:buClr>
              <a:buFont typeface="Arial" panose="020B0604020202020204" pitchFamily="34" charset="0"/>
              <a:buChar char="•"/>
              <a:tabLst>
                <a:tab pos="1011238" algn="l"/>
                <a:tab pos="1774825" algn="l"/>
              </a:tabLst>
              <a:defRPr/>
            </a:pPr>
            <a:r>
              <a:rPr lang="en-GB" sz="1200" noProof="0" dirty="0">
                <a:solidFill>
                  <a:srgbClr val="000000"/>
                </a:solidFill>
                <a:latin typeface="Arial" panose="020B0604020202020204" pitchFamily="34" charset="0"/>
                <a:cs typeface="Arial" panose="020B0604020202020204" pitchFamily="34" charset="0"/>
              </a:rPr>
              <a:t>DoR</a:t>
            </a:r>
          </a:p>
          <a:p>
            <a:pPr marL="184150" indent="-184150">
              <a:spcAft>
                <a:spcPts val="200"/>
              </a:spcAft>
              <a:buClr>
                <a:schemeClr val="accent1"/>
              </a:buClr>
              <a:buFont typeface="Arial" panose="020B0604020202020204" pitchFamily="34" charset="0"/>
              <a:buChar char="•"/>
              <a:tabLst>
                <a:tab pos="1011238" algn="l"/>
                <a:tab pos="1774825" algn="l"/>
              </a:tabLst>
              <a:defRPr/>
            </a:pPr>
            <a:r>
              <a:rPr lang="en-GB" sz="1200" noProof="0" dirty="0">
                <a:solidFill>
                  <a:srgbClr val="000000"/>
                </a:solidFill>
                <a:latin typeface="Arial" panose="020B0604020202020204" pitchFamily="34" charset="0"/>
                <a:cs typeface="Arial" panose="020B0604020202020204" pitchFamily="34" charset="0"/>
              </a:rPr>
              <a:t>PFS</a:t>
            </a:r>
          </a:p>
          <a:p>
            <a:pPr marL="184150" indent="-184150">
              <a:spcAft>
                <a:spcPts val="200"/>
              </a:spcAft>
              <a:buClr>
                <a:schemeClr val="accent1"/>
              </a:buClr>
              <a:buFont typeface="Arial" panose="020B0604020202020204" pitchFamily="34" charset="0"/>
              <a:buChar char="•"/>
              <a:tabLst>
                <a:tab pos="1011238" algn="l"/>
                <a:tab pos="1774825" algn="l"/>
              </a:tabLst>
              <a:defRPr/>
            </a:pPr>
            <a:r>
              <a:rPr lang="en-GB" sz="1200" noProof="0" dirty="0">
                <a:solidFill>
                  <a:srgbClr val="000000"/>
                </a:solidFill>
                <a:latin typeface="Arial" panose="020B0604020202020204" pitchFamily="34" charset="0"/>
                <a:cs typeface="Arial" panose="020B0604020202020204" pitchFamily="34" charset="0"/>
              </a:rPr>
              <a:t>OS</a:t>
            </a:r>
          </a:p>
          <a:p>
            <a:pPr marL="184150" indent="-184150">
              <a:spcAft>
                <a:spcPts val="200"/>
              </a:spcAft>
              <a:buClr>
                <a:schemeClr val="accent1"/>
              </a:buClr>
              <a:buFont typeface="Arial" panose="020B0604020202020204" pitchFamily="34" charset="0"/>
              <a:buChar char="•"/>
              <a:tabLst>
                <a:tab pos="1011238" algn="l"/>
                <a:tab pos="1774825" algn="l"/>
              </a:tabLst>
              <a:defRPr/>
            </a:pPr>
            <a:r>
              <a:rPr lang="en-GB" sz="1200" noProof="0" dirty="0">
                <a:solidFill>
                  <a:srgbClr val="000000"/>
                </a:solidFill>
                <a:latin typeface="Arial" panose="020B0604020202020204" pitchFamily="34" charset="0"/>
                <a:cs typeface="Arial" panose="020B0604020202020204" pitchFamily="34" charset="0"/>
              </a:rPr>
              <a:t>DCR</a:t>
            </a:r>
          </a:p>
        </p:txBody>
      </p:sp>
      <p:sp>
        <p:nvSpPr>
          <p:cNvPr id="34" name="Rounded Rectangle 33">
            <a:extLst>
              <a:ext uri="{FF2B5EF4-FFF2-40B4-BE49-F238E27FC236}">
                <a16:creationId xmlns:a16="http://schemas.microsoft.com/office/drawing/2014/main" id="{8B3C7405-9262-0FC8-732B-E4460F4C8888}"/>
              </a:ext>
            </a:extLst>
          </p:cNvPr>
          <p:cNvSpPr/>
          <p:nvPr/>
        </p:nvSpPr>
        <p:spPr>
          <a:xfrm>
            <a:off x="6579115" y="2564904"/>
            <a:ext cx="2376000" cy="1080048"/>
          </a:xfrm>
          <a:prstGeom prst="roundRect">
            <a:avLst>
              <a:gd name="adj" fmla="val 12117"/>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buClr>
                <a:srgbClr val="FFFFFF"/>
              </a:buClr>
              <a:buSzPts val="1600"/>
              <a:defRPr/>
            </a:pPr>
            <a:r>
              <a:rPr lang="en-GB" sz="1400" b="1" noProof="0" dirty="0">
                <a:solidFill>
                  <a:srgbClr val="FFFFFF"/>
                </a:solidFill>
                <a:latin typeface="Arial"/>
                <a:ea typeface="Arial"/>
                <a:cs typeface="Arial"/>
                <a:sym typeface="Arial"/>
              </a:rPr>
              <a:t>Cohort </a:t>
            </a:r>
            <a:r>
              <a:rPr lang="en-GB" sz="1400" b="1" noProof="0" dirty="0">
                <a:solidFill>
                  <a:schemeClr val="bg1"/>
                </a:solidFill>
                <a:latin typeface="Arial"/>
                <a:ea typeface="Arial"/>
                <a:cs typeface="Arial"/>
                <a:sym typeface="Arial"/>
              </a:rPr>
              <a:t>1a (N=41)</a:t>
            </a:r>
            <a:endParaRPr lang="en-GB" sz="1400" noProof="0" dirty="0">
              <a:solidFill>
                <a:schemeClr val="bg1"/>
              </a:solidFill>
            </a:endParaRPr>
          </a:p>
          <a:p>
            <a:pPr lvl="0" algn="ctr" defTabSz="914400">
              <a:buClr>
                <a:srgbClr val="FFFFFF"/>
              </a:buClr>
              <a:buSzPts val="1600"/>
              <a:defRPr/>
            </a:pPr>
            <a:r>
              <a:rPr lang="en-GB" sz="1400" noProof="0" dirty="0">
                <a:solidFill>
                  <a:srgbClr val="FFFFFF"/>
                </a:solidFill>
                <a:latin typeface="Arial"/>
                <a:ea typeface="Arial"/>
                <a:cs typeface="Arial"/>
                <a:sym typeface="Arial"/>
              </a:rPr>
              <a:t>HER2 overexpressing</a:t>
            </a:r>
            <a:endParaRPr lang="en-GB" sz="1400" noProof="0" dirty="0">
              <a:solidFill>
                <a:prstClr val="black"/>
              </a:solidFill>
            </a:endParaRPr>
          </a:p>
          <a:p>
            <a:pPr lvl="0" algn="ctr" defTabSz="914400">
              <a:buClr>
                <a:srgbClr val="FFFFFF"/>
              </a:buClr>
              <a:buSzPts val="1600"/>
              <a:defRPr/>
            </a:pPr>
            <a:r>
              <a:rPr lang="en-GB" sz="1400" noProof="0" dirty="0">
                <a:solidFill>
                  <a:srgbClr val="FFFFFF"/>
                </a:solidFill>
                <a:latin typeface="Arial"/>
                <a:ea typeface="Arial"/>
                <a:cs typeface="Arial"/>
                <a:sym typeface="Arial"/>
              </a:rPr>
              <a:t>(IHC3+ or IHC2+)</a:t>
            </a:r>
            <a:endParaRPr lang="en-GB" sz="1400" noProof="0" dirty="0">
              <a:solidFill>
                <a:prstClr val="black"/>
              </a:solidFill>
            </a:endParaRPr>
          </a:p>
          <a:p>
            <a:pPr lvl="0" algn="ctr" defTabSz="914400">
              <a:spcBef>
                <a:spcPts val="600"/>
              </a:spcBef>
              <a:buClr>
                <a:srgbClr val="FFFFFF"/>
              </a:buClr>
              <a:buSzPts val="1600"/>
              <a:defRPr/>
            </a:pPr>
            <a:r>
              <a:rPr lang="en-GB" sz="1400" b="1" noProof="0" dirty="0">
                <a:solidFill>
                  <a:srgbClr val="FFFFFF"/>
                </a:solidFill>
                <a:latin typeface="Arial"/>
                <a:ea typeface="Arial"/>
                <a:cs typeface="Arial"/>
                <a:sym typeface="Arial"/>
              </a:rPr>
              <a:t>T-DXd</a:t>
            </a:r>
            <a:r>
              <a:rPr lang="en-GB" sz="1400" noProof="0" dirty="0">
                <a:solidFill>
                  <a:srgbClr val="FFFFFF"/>
                </a:solidFill>
                <a:latin typeface="Arial"/>
                <a:ea typeface="Arial"/>
                <a:cs typeface="Arial"/>
                <a:sym typeface="Arial"/>
              </a:rPr>
              <a:t> 5.4 mg/kg q3w</a:t>
            </a:r>
            <a:endParaRPr lang="en-GB" sz="1400" noProof="0" dirty="0">
              <a:solidFill>
                <a:prstClr val="black"/>
              </a:solidFill>
            </a:endParaRPr>
          </a:p>
        </p:txBody>
      </p:sp>
      <p:cxnSp>
        <p:nvCxnSpPr>
          <p:cNvPr id="36" name="Straight Connector 35">
            <a:extLst>
              <a:ext uri="{FF2B5EF4-FFF2-40B4-BE49-F238E27FC236}">
                <a16:creationId xmlns:a16="http://schemas.microsoft.com/office/drawing/2014/main" id="{452B875C-0F44-BDD7-A516-F92DA755A827}"/>
              </a:ext>
            </a:extLst>
          </p:cNvPr>
          <p:cNvCxnSpPr>
            <a:cxnSpLocks/>
          </p:cNvCxnSpPr>
          <p:nvPr/>
        </p:nvCxnSpPr>
        <p:spPr>
          <a:xfrm>
            <a:off x="5382439" y="3104928"/>
            <a:ext cx="1198024"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0575B706-AF22-1C41-7814-B7C836CD865A}"/>
              </a:ext>
            </a:extLst>
          </p:cNvPr>
          <p:cNvCxnSpPr>
            <a:cxnSpLocks/>
          </p:cNvCxnSpPr>
          <p:nvPr/>
        </p:nvCxnSpPr>
        <p:spPr>
          <a:xfrm>
            <a:off x="5571003" y="4473080"/>
            <a:ext cx="100946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0" name="Rounded Rectangle 39">
            <a:extLst>
              <a:ext uri="{FF2B5EF4-FFF2-40B4-BE49-F238E27FC236}">
                <a16:creationId xmlns:a16="http://schemas.microsoft.com/office/drawing/2014/main" id="{CB9D25AB-57D8-E75D-5377-34B2B1551211}"/>
              </a:ext>
            </a:extLst>
          </p:cNvPr>
          <p:cNvSpPr/>
          <p:nvPr/>
        </p:nvSpPr>
        <p:spPr>
          <a:xfrm>
            <a:off x="6579115" y="3933056"/>
            <a:ext cx="2376000" cy="1080048"/>
          </a:xfrm>
          <a:prstGeom prst="roundRect">
            <a:avLst>
              <a:gd name="adj" fmla="val 12117"/>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buClr>
                <a:srgbClr val="FFFFFF"/>
              </a:buClr>
              <a:buSzPts val="1600"/>
              <a:defRPr/>
            </a:pPr>
            <a:r>
              <a:rPr lang="en-GB" sz="1400" b="1" noProof="0" dirty="0">
                <a:solidFill>
                  <a:srgbClr val="FFFFFF"/>
                </a:solidFill>
                <a:latin typeface="Arial"/>
                <a:ea typeface="Arial"/>
                <a:cs typeface="Arial"/>
                <a:sym typeface="Arial"/>
              </a:rPr>
              <a:t>Cohort </a:t>
            </a:r>
            <a:r>
              <a:rPr lang="en-GB" sz="1400" b="1" noProof="0" dirty="0">
                <a:solidFill>
                  <a:schemeClr val="bg1"/>
                </a:solidFill>
                <a:latin typeface="Arial"/>
                <a:ea typeface="Arial"/>
                <a:cs typeface="Arial"/>
                <a:sym typeface="Arial"/>
              </a:rPr>
              <a:t>2 expansion (N=49)</a:t>
            </a:r>
            <a:endParaRPr lang="en-GB" sz="1400" noProof="0" dirty="0">
              <a:solidFill>
                <a:schemeClr val="bg1"/>
              </a:solidFill>
            </a:endParaRPr>
          </a:p>
          <a:p>
            <a:pPr lvl="0" algn="ctr" defTabSz="914400">
              <a:buClr>
                <a:srgbClr val="FFFFFF"/>
              </a:buClr>
              <a:buSzPts val="1600"/>
              <a:defRPr/>
            </a:pPr>
            <a:r>
              <a:rPr lang="en-GB" sz="1400" i="1" noProof="0" dirty="0">
                <a:solidFill>
                  <a:srgbClr val="FFFFFF"/>
                </a:solidFill>
                <a:latin typeface="Arial"/>
                <a:ea typeface="Arial"/>
                <a:cs typeface="Arial"/>
                <a:sym typeface="Arial"/>
              </a:rPr>
              <a:t>HER2</a:t>
            </a:r>
            <a:r>
              <a:rPr lang="en-GB" sz="1400" noProof="0" dirty="0">
                <a:solidFill>
                  <a:srgbClr val="FFFFFF"/>
                </a:solidFill>
                <a:latin typeface="Arial"/>
                <a:ea typeface="Arial"/>
                <a:cs typeface="Arial"/>
                <a:sym typeface="Arial"/>
              </a:rPr>
              <a:t>-mutant</a:t>
            </a:r>
            <a:endParaRPr lang="en-GB" sz="1400" noProof="0" dirty="0">
              <a:solidFill>
                <a:prstClr val="black"/>
              </a:solidFill>
            </a:endParaRPr>
          </a:p>
          <a:p>
            <a:pPr lvl="0" algn="ctr" defTabSz="914400">
              <a:spcBef>
                <a:spcPts val="600"/>
              </a:spcBef>
              <a:buClr>
                <a:srgbClr val="FFFFFF"/>
              </a:buClr>
              <a:buSzPts val="1600"/>
              <a:defRPr/>
            </a:pPr>
            <a:r>
              <a:rPr lang="en-GB" sz="1400" b="1" noProof="0" dirty="0">
                <a:solidFill>
                  <a:srgbClr val="FFFFFF"/>
                </a:solidFill>
                <a:latin typeface="Arial"/>
                <a:ea typeface="Arial"/>
                <a:cs typeface="Arial"/>
                <a:sym typeface="Arial"/>
              </a:rPr>
              <a:t>T-</a:t>
            </a:r>
            <a:r>
              <a:rPr lang="en-GB" sz="1400" b="1" noProof="0" dirty="0" err="1">
                <a:solidFill>
                  <a:srgbClr val="FFFFFF"/>
                </a:solidFill>
                <a:latin typeface="Arial"/>
                <a:ea typeface="Arial"/>
                <a:cs typeface="Arial"/>
                <a:sym typeface="Arial"/>
              </a:rPr>
              <a:t>DXd</a:t>
            </a:r>
            <a:r>
              <a:rPr lang="en-GB" sz="1400" noProof="0" dirty="0">
                <a:solidFill>
                  <a:srgbClr val="FFFFFF"/>
                </a:solidFill>
                <a:latin typeface="Arial"/>
                <a:ea typeface="Arial"/>
                <a:cs typeface="Arial"/>
                <a:sym typeface="Arial"/>
              </a:rPr>
              <a:t> 6.4 mg/kg q3w</a:t>
            </a:r>
            <a:endParaRPr lang="en-GB" sz="1400" noProof="0" dirty="0">
              <a:solidFill>
                <a:prstClr val="black"/>
              </a:solidFill>
            </a:endParaRPr>
          </a:p>
        </p:txBody>
      </p:sp>
      <p:cxnSp>
        <p:nvCxnSpPr>
          <p:cNvPr id="45" name="Straight Connector 44">
            <a:extLst>
              <a:ext uri="{FF2B5EF4-FFF2-40B4-BE49-F238E27FC236}">
                <a16:creationId xmlns:a16="http://schemas.microsoft.com/office/drawing/2014/main" id="{48A6855C-E322-10F2-970D-DD2D5FD63529}"/>
              </a:ext>
            </a:extLst>
          </p:cNvPr>
          <p:cNvCxnSpPr>
            <a:cxnSpLocks/>
          </p:cNvCxnSpPr>
          <p:nvPr/>
        </p:nvCxnSpPr>
        <p:spPr>
          <a:xfrm>
            <a:off x="3031200" y="3104928"/>
            <a:ext cx="321196"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86A8DEB1-2998-6750-E295-40587D0B6456}"/>
              </a:ext>
            </a:extLst>
          </p:cNvPr>
          <p:cNvCxnSpPr>
            <a:cxnSpLocks/>
          </p:cNvCxnSpPr>
          <p:nvPr/>
        </p:nvCxnSpPr>
        <p:spPr>
          <a:xfrm>
            <a:off x="3031200" y="4473080"/>
            <a:ext cx="330721"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DB43E0AD-6CED-C6FA-C1FF-B0D0C2B730F3}"/>
              </a:ext>
            </a:extLst>
          </p:cNvPr>
          <p:cNvCxnSpPr>
            <a:cxnSpLocks/>
          </p:cNvCxnSpPr>
          <p:nvPr/>
        </p:nvCxnSpPr>
        <p:spPr>
          <a:xfrm flipV="1">
            <a:off x="3041350" y="3101144"/>
            <a:ext cx="0" cy="1372431"/>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 name="Rounded Rectangle 41">
            <a:extLst>
              <a:ext uri="{FF2B5EF4-FFF2-40B4-BE49-F238E27FC236}">
                <a16:creationId xmlns:a16="http://schemas.microsoft.com/office/drawing/2014/main" id="{AA366A3B-C300-EA46-49CD-F4A7E1548736}"/>
              </a:ext>
            </a:extLst>
          </p:cNvPr>
          <p:cNvSpPr/>
          <p:nvPr/>
        </p:nvSpPr>
        <p:spPr>
          <a:xfrm>
            <a:off x="3226315" y="2564904"/>
            <a:ext cx="2376000" cy="1080048"/>
          </a:xfrm>
          <a:prstGeom prst="roundRect">
            <a:avLst>
              <a:gd name="adj" fmla="val 12117"/>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buClr>
                <a:srgbClr val="FFFFFF"/>
              </a:buClr>
              <a:buSzPts val="1600"/>
              <a:defRPr/>
            </a:pPr>
            <a:r>
              <a:rPr lang="en-GB" sz="1400" b="1" noProof="0" dirty="0">
                <a:solidFill>
                  <a:schemeClr val="bg1"/>
                </a:solidFill>
                <a:latin typeface="Arial"/>
                <a:ea typeface="Arial"/>
                <a:cs typeface="Arial"/>
                <a:sym typeface="Arial"/>
              </a:rPr>
              <a:t>Cohort 1 (N=49)</a:t>
            </a:r>
            <a:endParaRPr lang="en-GB" sz="1400" noProof="0" dirty="0">
              <a:solidFill>
                <a:schemeClr val="bg1"/>
              </a:solidFill>
            </a:endParaRPr>
          </a:p>
          <a:p>
            <a:pPr lvl="0" algn="ctr" defTabSz="914400">
              <a:buClr>
                <a:srgbClr val="FFFFFF"/>
              </a:buClr>
              <a:buSzPts val="1600"/>
              <a:defRPr/>
            </a:pPr>
            <a:r>
              <a:rPr lang="en-GB" sz="1400" noProof="0" dirty="0">
                <a:solidFill>
                  <a:srgbClr val="FFFFFF"/>
                </a:solidFill>
                <a:latin typeface="Arial"/>
                <a:ea typeface="Arial"/>
                <a:cs typeface="Arial"/>
                <a:sym typeface="Arial"/>
              </a:rPr>
              <a:t>HER2 overexpressing</a:t>
            </a:r>
            <a:endParaRPr lang="en-GB" sz="1400" noProof="0" dirty="0">
              <a:solidFill>
                <a:prstClr val="black"/>
              </a:solidFill>
            </a:endParaRPr>
          </a:p>
          <a:p>
            <a:pPr lvl="0" algn="ctr" defTabSz="914400">
              <a:buClr>
                <a:srgbClr val="FFFFFF"/>
              </a:buClr>
              <a:buSzPts val="1600"/>
              <a:defRPr/>
            </a:pPr>
            <a:r>
              <a:rPr lang="en-GB" sz="1400" noProof="0" dirty="0">
                <a:solidFill>
                  <a:srgbClr val="FFFFFF"/>
                </a:solidFill>
                <a:latin typeface="Arial"/>
                <a:ea typeface="Arial"/>
                <a:cs typeface="Arial"/>
                <a:sym typeface="Arial"/>
              </a:rPr>
              <a:t>(IHC3+ or IHC2+)</a:t>
            </a:r>
            <a:endParaRPr lang="en-GB" sz="1400" noProof="0" dirty="0">
              <a:solidFill>
                <a:prstClr val="black"/>
              </a:solidFill>
            </a:endParaRPr>
          </a:p>
          <a:p>
            <a:pPr lvl="0" algn="ctr" defTabSz="914400">
              <a:spcBef>
                <a:spcPts val="600"/>
              </a:spcBef>
              <a:buClr>
                <a:srgbClr val="FFFFFF"/>
              </a:buClr>
              <a:buSzPts val="1600"/>
              <a:defRPr/>
            </a:pPr>
            <a:r>
              <a:rPr lang="en-GB" sz="1400" b="1" noProof="0" dirty="0">
                <a:solidFill>
                  <a:srgbClr val="FFFFFF"/>
                </a:solidFill>
                <a:latin typeface="Arial"/>
                <a:ea typeface="Arial"/>
                <a:cs typeface="Arial"/>
                <a:sym typeface="Arial"/>
              </a:rPr>
              <a:t>T-DXd</a:t>
            </a:r>
            <a:r>
              <a:rPr lang="en-GB" sz="1400" noProof="0" dirty="0">
                <a:solidFill>
                  <a:srgbClr val="FFFFFF"/>
                </a:solidFill>
                <a:latin typeface="Arial"/>
                <a:ea typeface="Arial"/>
                <a:cs typeface="Arial"/>
                <a:sym typeface="Arial"/>
              </a:rPr>
              <a:t> 6.4 mg/kg q3w</a:t>
            </a:r>
            <a:endParaRPr lang="en-GB" sz="1400" noProof="0" dirty="0">
              <a:solidFill>
                <a:prstClr val="black"/>
              </a:solidFill>
            </a:endParaRPr>
          </a:p>
        </p:txBody>
      </p:sp>
      <p:sp>
        <p:nvSpPr>
          <p:cNvPr id="43" name="Rounded Rectangle 42">
            <a:extLst>
              <a:ext uri="{FF2B5EF4-FFF2-40B4-BE49-F238E27FC236}">
                <a16:creationId xmlns:a16="http://schemas.microsoft.com/office/drawing/2014/main" id="{5F86D6EB-A462-E90F-358F-036B40A7281C}"/>
              </a:ext>
            </a:extLst>
          </p:cNvPr>
          <p:cNvSpPr/>
          <p:nvPr/>
        </p:nvSpPr>
        <p:spPr>
          <a:xfrm>
            <a:off x="3226315" y="3933056"/>
            <a:ext cx="2376000" cy="1080048"/>
          </a:xfrm>
          <a:prstGeom prst="roundRect">
            <a:avLst>
              <a:gd name="adj" fmla="val 12117"/>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buClr>
                <a:srgbClr val="FFFFFF"/>
              </a:buClr>
              <a:buSzPts val="1600"/>
              <a:defRPr/>
            </a:pPr>
            <a:r>
              <a:rPr lang="en-GB" sz="1400" b="1" noProof="0" dirty="0">
                <a:solidFill>
                  <a:srgbClr val="FFFFFF"/>
                </a:solidFill>
                <a:latin typeface="Arial"/>
                <a:ea typeface="Arial"/>
                <a:cs typeface="Arial"/>
                <a:sym typeface="Arial"/>
              </a:rPr>
              <a:t>Cohort </a:t>
            </a:r>
            <a:r>
              <a:rPr lang="en-GB" sz="1400" b="1" noProof="0" dirty="0">
                <a:solidFill>
                  <a:schemeClr val="bg1"/>
                </a:solidFill>
                <a:latin typeface="Arial"/>
                <a:ea typeface="Arial"/>
                <a:cs typeface="Arial"/>
                <a:sym typeface="Arial"/>
              </a:rPr>
              <a:t>2 (N=42</a:t>
            </a:r>
            <a:r>
              <a:rPr lang="en-GB" sz="1400" b="1" noProof="0" dirty="0">
                <a:solidFill>
                  <a:srgbClr val="FFFFFF"/>
                </a:solidFill>
                <a:latin typeface="Arial"/>
                <a:ea typeface="Arial"/>
                <a:cs typeface="Arial"/>
                <a:sym typeface="Arial"/>
              </a:rPr>
              <a:t>)</a:t>
            </a:r>
            <a:endParaRPr lang="en-GB" sz="1400" noProof="0" dirty="0">
              <a:solidFill>
                <a:prstClr val="black"/>
              </a:solidFill>
            </a:endParaRPr>
          </a:p>
          <a:p>
            <a:pPr lvl="0" algn="ctr" defTabSz="914400">
              <a:buClr>
                <a:srgbClr val="FFFFFF"/>
              </a:buClr>
              <a:buSzPts val="1600"/>
              <a:defRPr/>
            </a:pPr>
            <a:r>
              <a:rPr lang="en-GB" sz="1400" i="1" noProof="0" dirty="0">
                <a:solidFill>
                  <a:srgbClr val="FFFFFF"/>
                </a:solidFill>
                <a:latin typeface="Arial"/>
                <a:ea typeface="Arial"/>
                <a:cs typeface="Arial"/>
                <a:sym typeface="Arial"/>
              </a:rPr>
              <a:t>HER2</a:t>
            </a:r>
            <a:r>
              <a:rPr lang="en-GB" sz="1400" i="1" dirty="0">
                <a:solidFill>
                  <a:srgbClr val="FFFFFF"/>
                </a:solidFill>
                <a:latin typeface="Arial"/>
                <a:ea typeface="Arial"/>
                <a:cs typeface="Arial"/>
                <a:sym typeface="Arial"/>
              </a:rPr>
              <a:t>-</a:t>
            </a:r>
            <a:r>
              <a:rPr lang="en-GB" sz="1400" noProof="0" dirty="0">
                <a:solidFill>
                  <a:srgbClr val="FFFFFF"/>
                </a:solidFill>
                <a:latin typeface="Arial"/>
                <a:ea typeface="Arial"/>
                <a:cs typeface="Arial"/>
                <a:sym typeface="Arial"/>
              </a:rPr>
              <a:t>mutant</a:t>
            </a:r>
            <a:endParaRPr lang="en-GB" sz="1400" noProof="0" dirty="0">
              <a:solidFill>
                <a:prstClr val="black"/>
              </a:solidFill>
            </a:endParaRPr>
          </a:p>
          <a:p>
            <a:pPr lvl="0" algn="ctr" defTabSz="914400">
              <a:spcBef>
                <a:spcPts val="600"/>
              </a:spcBef>
              <a:buClr>
                <a:srgbClr val="FFFFFF"/>
              </a:buClr>
              <a:buSzPts val="1600"/>
              <a:defRPr/>
            </a:pPr>
            <a:r>
              <a:rPr lang="en-GB" sz="1400" b="1" noProof="0" dirty="0">
                <a:solidFill>
                  <a:srgbClr val="FFFFFF"/>
                </a:solidFill>
                <a:latin typeface="Arial"/>
                <a:ea typeface="Arial"/>
                <a:cs typeface="Arial"/>
                <a:sym typeface="Arial"/>
              </a:rPr>
              <a:t>T-DXd</a:t>
            </a:r>
            <a:r>
              <a:rPr lang="en-GB" sz="1400" noProof="0" dirty="0">
                <a:solidFill>
                  <a:srgbClr val="FFFFFF"/>
                </a:solidFill>
                <a:latin typeface="Arial"/>
                <a:ea typeface="Arial"/>
                <a:cs typeface="Arial"/>
                <a:sym typeface="Arial"/>
              </a:rPr>
              <a:t> 6.4 mg/kg q3w</a:t>
            </a:r>
            <a:endParaRPr lang="en-GB" sz="1400" noProof="0" dirty="0">
              <a:solidFill>
                <a:prstClr val="black"/>
              </a:solidFill>
            </a:endParaRPr>
          </a:p>
        </p:txBody>
      </p:sp>
      <p:cxnSp>
        <p:nvCxnSpPr>
          <p:cNvPr id="53" name="Straight Connector 52">
            <a:extLst>
              <a:ext uri="{FF2B5EF4-FFF2-40B4-BE49-F238E27FC236}">
                <a16:creationId xmlns:a16="http://schemas.microsoft.com/office/drawing/2014/main" id="{0FDA74E1-72E1-3CDD-EA47-C874F0BDA21F}"/>
              </a:ext>
            </a:extLst>
          </p:cNvPr>
          <p:cNvCxnSpPr>
            <a:cxnSpLocks/>
          </p:cNvCxnSpPr>
          <p:nvPr/>
        </p:nvCxnSpPr>
        <p:spPr>
          <a:xfrm>
            <a:off x="2711624" y="3717670"/>
            <a:ext cx="321196"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Rounded Rectangle 32">
            <a:extLst>
              <a:ext uri="{FF2B5EF4-FFF2-40B4-BE49-F238E27FC236}">
                <a16:creationId xmlns:a16="http://schemas.microsoft.com/office/drawing/2014/main" id="{9C438D6D-99AF-184C-720C-30A45FC0C57B}"/>
              </a:ext>
            </a:extLst>
          </p:cNvPr>
          <p:cNvSpPr/>
          <p:nvPr/>
        </p:nvSpPr>
        <p:spPr>
          <a:xfrm>
            <a:off x="619201" y="1772816"/>
            <a:ext cx="2236515" cy="3830852"/>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300"/>
              </a:spcAft>
              <a:buClr>
                <a:srgbClr val="C6573B"/>
              </a:buClr>
              <a:buSzTx/>
              <a:buFontTx/>
              <a:buNone/>
              <a:tabLst/>
              <a:defRPr/>
            </a:pPr>
            <a:r>
              <a:rPr kumimoji="0" lang="en-GB" sz="14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Key Eligibility Criteria</a:t>
            </a:r>
          </a:p>
          <a:p>
            <a:pPr marL="171450" lvl="0" indent="-171450" defTabSz="914400">
              <a:spcBef>
                <a:spcPts val="600"/>
              </a:spcBef>
              <a:buClr>
                <a:schemeClr val="accent1"/>
              </a:buClr>
              <a:buSzPts val="1200"/>
              <a:buFont typeface="Arial"/>
              <a:buChar char="•"/>
              <a:defRPr/>
            </a:pPr>
            <a:r>
              <a:rPr lang="en-GB" sz="1200" noProof="0" dirty="0">
                <a:solidFill>
                  <a:schemeClr val="tx1"/>
                </a:solidFill>
                <a:latin typeface="Arial"/>
                <a:ea typeface="Arial"/>
                <a:cs typeface="Arial"/>
                <a:sym typeface="Arial"/>
              </a:rPr>
              <a:t>Unresectable/metastatic non-squamous NSCLC</a:t>
            </a:r>
            <a:endParaRPr lang="en-GB" noProof="0" dirty="0">
              <a:solidFill>
                <a:schemeClr val="tx1"/>
              </a:solidFill>
            </a:endParaRPr>
          </a:p>
          <a:p>
            <a:pPr marL="171450" lvl="0" indent="-171450" defTabSz="914400">
              <a:spcBef>
                <a:spcPts val="600"/>
              </a:spcBef>
              <a:buClr>
                <a:schemeClr val="accent1"/>
              </a:buClr>
              <a:buSzPts val="1200"/>
              <a:buFont typeface="Arial"/>
              <a:buChar char="•"/>
              <a:defRPr/>
            </a:pPr>
            <a:r>
              <a:rPr lang="en-GB" sz="1200" noProof="0" dirty="0">
                <a:solidFill>
                  <a:schemeClr val="tx1"/>
                </a:solidFill>
                <a:latin typeface="Arial"/>
                <a:ea typeface="Arial"/>
                <a:cs typeface="Arial"/>
                <a:sym typeface="Arial"/>
              </a:rPr>
              <a:t>Relapsed from or is refractory to standard treatment</a:t>
            </a:r>
            <a:endParaRPr lang="en-GB" noProof="0" dirty="0">
              <a:solidFill>
                <a:schemeClr val="tx1"/>
              </a:solidFill>
            </a:endParaRPr>
          </a:p>
          <a:p>
            <a:pPr marL="171450" indent="-171450" defTabSz="914400">
              <a:spcBef>
                <a:spcPts val="600"/>
              </a:spcBef>
              <a:buClr>
                <a:schemeClr val="accent1"/>
              </a:buClr>
              <a:buSzPts val="1200"/>
              <a:buFont typeface="Arial"/>
              <a:buChar char="•"/>
            </a:pPr>
            <a:r>
              <a:rPr lang="en-GB" sz="1200" noProof="0" dirty="0">
                <a:solidFill>
                  <a:schemeClr val="tx1"/>
                </a:solidFill>
                <a:latin typeface="Arial"/>
                <a:ea typeface="Arial"/>
                <a:cs typeface="Arial"/>
                <a:sym typeface="Arial"/>
              </a:rPr>
              <a:t>HER2-expressing or </a:t>
            </a:r>
            <a:r>
              <a:rPr lang="en-GB" sz="1200" i="1" noProof="0" dirty="0">
                <a:solidFill>
                  <a:schemeClr val="tx1"/>
                </a:solidFill>
                <a:latin typeface="Arial"/>
                <a:ea typeface="Arial"/>
                <a:cs typeface="Arial"/>
                <a:sym typeface="Arial"/>
              </a:rPr>
              <a:t>HER2</a:t>
            </a:r>
            <a:r>
              <a:rPr lang="en-GB" sz="1200" noProof="0" dirty="0">
                <a:solidFill>
                  <a:schemeClr val="tx1"/>
                </a:solidFill>
                <a:latin typeface="Arial"/>
                <a:ea typeface="Arial"/>
                <a:cs typeface="Arial"/>
                <a:sym typeface="Arial"/>
              </a:rPr>
              <a:t>-activating mutation </a:t>
            </a:r>
            <a:endParaRPr lang="en-GB" sz="1200" noProof="0" dirty="0">
              <a:solidFill>
                <a:schemeClr val="tx1"/>
              </a:solidFill>
            </a:endParaRPr>
          </a:p>
          <a:p>
            <a:pPr marL="171450" lvl="0" indent="-171450" defTabSz="914400">
              <a:spcBef>
                <a:spcPts val="600"/>
              </a:spcBef>
              <a:buClr>
                <a:schemeClr val="accent1"/>
              </a:buClr>
              <a:buSzPts val="1200"/>
              <a:buFont typeface="Arial"/>
              <a:buChar char="•"/>
              <a:defRPr/>
            </a:pPr>
            <a:r>
              <a:rPr lang="en-GB" sz="1200" noProof="0" dirty="0">
                <a:solidFill>
                  <a:schemeClr val="tx1"/>
                </a:solidFill>
                <a:latin typeface="Arial"/>
                <a:ea typeface="Arial"/>
                <a:cs typeface="Arial"/>
                <a:sym typeface="Arial"/>
              </a:rPr>
              <a:t>No prior HER2-targeted therapy, except pan-</a:t>
            </a:r>
            <a:br>
              <a:rPr lang="en-GB" sz="1200" noProof="0" dirty="0">
                <a:solidFill>
                  <a:schemeClr val="tx1"/>
                </a:solidFill>
                <a:latin typeface="Arial"/>
                <a:ea typeface="Arial"/>
                <a:cs typeface="Arial"/>
                <a:sym typeface="Arial"/>
              </a:rPr>
            </a:br>
            <a:r>
              <a:rPr lang="en-GB" sz="1200" noProof="0" dirty="0">
                <a:solidFill>
                  <a:schemeClr val="tx1"/>
                </a:solidFill>
                <a:latin typeface="Arial"/>
                <a:ea typeface="Arial"/>
                <a:cs typeface="Arial"/>
                <a:sym typeface="Arial"/>
              </a:rPr>
              <a:t>HER2 TKIs</a:t>
            </a:r>
          </a:p>
          <a:p>
            <a:pPr marL="171450" lvl="0" indent="-171450" defTabSz="914400">
              <a:spcBef>
                <a:spcPts val="600"/>
              </a:spcBef>
              <a:buClr>
                <a:schemeClr val="accent1"/>
              </a:buClr>
              <a:buSzPts val="1200"/>
              <a:buFont typeface="Arial"/>
              <a:buChar char="•"/>
              <a:defRPr/>
            </a:pPr>
            <a:r>
              <a:rPr lang="en-GB" sz="1200" noProof="0" dirty="0">
                <a:solidFill>
                  <a:schemeClr val="tx1"/>
                </a:solidFill>
                <a:latin typeface="Arial"/>
                <a:ea typeface="Arial"/>
                <a:cs typeface="Arial"/>
                <a:sym typeface="Arial"/>
              </a:rPr>
              <a:t>Measurable disease by RECIST v1.1</a:t>
            </a:r>
            <a:endParaRPr lang="en-GB" noProof="0" dirty="0">
              <a:solidFill>
                <a:schemeClr val="tx1"/>
              </a:solidFill>
            </a:endParaRPr>
          </a:p>
          <a:p>
            <a:pPr marL="171450" lvl="0" indent="-171450" defTabSz="914400">
              <a:spcBef>
                <a:spcPts val="600"/>
              </a:spcBef>
              <a:buClr>
                <a:schemeClr val="accent1"/>
              </a:buClr>
              <a:buSzPts val="1200"/>
              <a:buFont typeface="Arial"/>
              <a:buChar char="•"/>
              <a:defRPr/>
            </a:pPr>
            <a:r>
              <a:rPr lang="en-GB" sz="1200" noProof="0" dirty="0">
                <a:solidFill>
                  <a:schemeClr val="tx1"/>
                </a:solidFill>
                <a:latin typeface="Arial"/>
                <a:ea typeface="Arial"/>
                <a:cs typeface="Arial"/>
                <a:sym typeface="Arial"/>
              </a:rPr>
              <a:t>Asymptomatic CNS metastases at baseline</a:t>
            </a:r>
            <a:endParaRPr lang="en-GB" noProof="0" dirty="0">
              <a:solidFill>
                <a:schemeClr val="tx1"/>
              </a:solidFill>
            </a:endParaRPr>
          </a:p>
          <a:p>
            <a:pPr marL="171450" lvl="0" indent="-171450" defTabSz="914400">
              <a:spcBef>
                <a:spcPts val="600"/>
              </a:spcBef>
              <a:buClr>
                <a:schemeClr val="accent1"/>
              </a:buClr>
              <a:buSzPts val="1200"/>
              <a:buFont typeface="Arial"/>
              <a:buChar char="•"/>
              <a:defRPr/>
            </a:pPr>
            <a:r>
              <a:rPr lang="en-GB" sz="1200" noProof="0" dirty="0">
                <a:solidFill>
                  <a:schemeClr val="tx1"/>
                </a:solidFill>
                <a:latin typeface="Arial"/>
                <a:ea typeface="Arial"/>
                <a:cs typeface="Arial"/>
                <a:sym typeface="Arial"/>
              </a:rPr>
              <a:t>ECOG PS of 0 or 1</a:t>
            </a:r>
            <a:endParaRPr lang="en-GB" noProof="0" dirty="0">
              <a:solidFill>
                <a:schemeClr val="tx1"/>
              </a:solidFill>
            </a:endParaRPr>
          </a:p>
        </p:txBody>
      </p:sp>
    </p:spTree>
    <p:extLst>
      <p:ext uri="{BB962C8B-B14F-4D97-AF65-F5344CB8AC3E}">
        <p14:creationId xmlns:p14="http://schemas.microsoft.com/office/powerpoint/2010/main" val="125032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 Placeholder 124">
            <a:extLst>
              <a:ext uri="{FF2B5EF4-FFF2-40B4-BE49-F238E27FC236}">
                <a16:creationId xmlns:a16="http://schemas.microsoft.com/office/drawing/2014/main" id="{A4AD1057-55E8-D5FF-5425-06F84D601899}"/>
              </a:ext>
            </a:extLst>
          </p:cNvPr>
          <p:cNvSpPr>
            <a:spLocks noGrp="1"/>
          </p:cNvSpPr>
          <p:nvPr>
            <p:ph type="body" idx="1"/>
          </p:nvPr>
        </p:nvSpPr>
        <p:spPr>
          <a:xfrm>
            <a:off x="619200" y="1214362"/>
            <a:ext cx="10972800" cy="702470"/>
          </a:xfrm>
        </p:spPr>
        <p:txBody>
          <a:bodyPr/>
          <a:lstStyle/>
          <a:p>
            <a:r>
              <a:rPr lang="en-GB" noProof="0" dirty="0"/>
              <a:t>Anti-tumour </a:t>
            </a:r>
            <a:r>
              <a:rPr lang="en-GB" noProof="0" dirty="0">
                <a:solidFill>
                  <a:schemeClr val="accent1"/>
                </a:solidFill>
              </a:rPr>
              <a:t>activity</a:t>
            </a:r>
            <a:r>
              <a:rPr lang="en-GB" cap="none" baseline="30000" noProof="0" dirty="0">
                <a:solidFill>
                  <a:schemeClr val="accent1"/>
                </a:solidFill>
              </a:rPr>
              <a:t>a</a:t>
            </a:r>
            <a:endParaRPr lang="en-GB" baseline="30000" noProof="0" dirty="0">
              <a:solidFill>
                <a:schemeClr val="accent1"/>
              </a:solidFill>
            </a:endParaRPr>
          </a:p>
        </p:txBody>
      </p:sp>
      <p:sp>
        <p:nvSpPr>
          <p:cNvPr id="2" name="Title 1">
            <a:extLst>
              <a:ext uri="{FF2B5EF4-FFF2-40B4-BE49-F238E27FC236}">
                <a16:creationId xmlns:a16="http://schemas.microsoft.com/office/drawing/2014/main" id="{94E50345-7DAE-7EC8-8278-9CDEA6B21D08}"/>
              </a:ext>
            </a:extLst>
          </p:cNvPr>
          <p:cNvSpPr>
            <a:spLocks noGrp="1"/>
          </p:cNvSpPr>
          <p:nvPr>
            <p:ph type="title"/>
          </p:nvPr>
        </p:nvSpPr>
        <p:spPr>
          <a:xfrm>
            <a:off x="619201" y="259200"/>
            <a:ext cx="10963199" cy="864000"/>
          </a:xfrm>
        </p:spPr>
        <p:txBody>
          <a:bodyPr/>
          <a:lstStyle/>
          <a:p>
            <a:r>
              <a:rPr lang="en-GB" noProof="0" dirty="0">
                <a:sym typeface="Arial Narrow"/>
              </a:rPr>
              <a:t>DESTINY-Lung01: </a:t>
            </a:r>
            <a:r>
              <a:rPr lang="en-GB" i="1" noProof="0" dirty="0">
                <a:sym typeface="Arial Narrow"/>
              </a:rPr>
              <a:t>HER2</a:t>
            </a:r>
            <a:r>
              <a:rPr lang="en-GB" noProof="0" dirty="0">
                <a:sym typeface="Arial Narrow"/>
              </a:rPr>
              <a:t>-MUTANT NSCLC (Cohort 2)</a:t>
            </a:r>
            <a:br>
              <a:rPr lang="en-GB" noProof="0" dirty="0">
                <a:sym typeface="Arial Narrow"/>
              </a:rPr>
            </a:br>
            <a:endParaRPr lang="en-GB" noProof="0" dirty="0"/>
          </a:p>
        </p:txBody>
      </p:sp>
      <p:sp>
        <p:nvSpPr>
          <p:cNvPr id="131" name="Content Placeholder 130">
            <a:extLst>
              <a:ext uri="{FF2B5EF4-FFF2-40B4-BE49-F238E27FC236}">
                <a16:creationId xmlns:a16="http://schemas.microsoft.com/office/drawing/2014/main" id="{352352EB-8DE1-4150-5036-F09B9CD5C17A}"/>
              </a:ext>
            </a:extLst>
          </p:cNvPr>
          <p:cNvSpPr>
            <a:spLocks noGrp="1"/>
          </p:cNvSpPr>
          <p:nvPr>
            <p:ph sz="quarter" idx="15"/>
          </p:nvPr>
        </p:nvSpPr>
        <p:spPr>
          <a:xfrm>
            <a:off x="620183" y="6356351"/>
            <a:ext cx="10180339" cy="365125"/>
          </a:xfrm>
        </p:spPr>
        <p:txBody>
          <a:bodyPr anchor="b" anchorCtr="0"/>
          <a:lstStyle/>
          <a:p>
            <a:pPr lvl="0"/>
            <a:r>
              <a:rPr lang="en-GB" baseline="30000" noProof="0" dirty="0">
                <a:solidFill>
                  <a:schemeClr val="tx2"/>
                </a:solidFill>
              </a:rPr>
              <a:t>a</a:t>
            </a:r>
            <a:r>
              <a:rPr lang="en-GB" noProof="0" dirty="0">
                <a:solidFill>
                  <a:schemeClr val="tx2"/>
                </a:solidFill>
              </a:rPr>
              <a:t> Best percentage change in sum of largest tumour diameters</a:t>
            </a:r>
          </a:p>
          <a:p>
            <a:pPr lvl="0"/>
            <a:r>
              <a:rPr lang="en-GB" noProof="0" dirty="0">
                <a:solidFill>
                  <a:schemeClr val="tx2"/>
                </a:solidFill>
                <a:sym typeface="Arial"/>
              </a:rPr>
              <a:t>NSCLC, non-small cell lung cancer; </a:t>
            </a:r>
            <a:r>
              <a:rPr lang="en-GB" noProof="0" dirty="0">
                <a:solidFill>
                  <a:schemeClr val="tx2"/>
                </a:solidFill>
              </a:rPr>
              <a:t>T-DXd, trastuzumab deruxtecan; TKI, tyrosine kinase inhibitor; Y/N, yes/no</a:t>
            </a:r>
            <a:endParaRPr lang="en-GB" noProof="0" dirty="0">
              <a:solidFill>
                <a:schemeClr val="tx2"/>
              </a:solidFill>
              <a:sym typeface="Arial"/>
            </a:endParaRPr>
          </a:p>
          <a:p>
            <a:pPr lvl="0"/>
            <a:r>
              <a:rPr lang="en-GB" noProof="0" dirty="0">
                <a:solidFill>
                  <a:schemeClr val="tx2"/>
                </a:solidFill>
                <a:sym typeface="Arial"/>
              </a:rPr>
              <a:t>Li BT. N Engl J Med. 2022;386(3):241-51</a:t>
            </a:r>
            <a:endParaRPr lang="en-GB" noProof="0" dirty="0">
              <a:solidFill>
                <a:schemeClr val="tx2"/>
              </a:solidFill>
            </a:endParaRPr>
          </a:p>
        </p:txBody>
      </p:sp>
      <p:sp>
        <p:nvSpPr>
          <p:cNvPr id="8" name="Google Shape;1930;p37">
            <a:extLst>
              <a:ext uri="{FF2B5EF4-FFF2-40B4-BE49-F238E27FC236}">
                <a16:creationId xmlns:a16="http://schemas.microsoft.com/office/drawing/2014/main" id="{9E152F9F-808B-CC7F-512A-7BD005F57249}"/>
              </a:ext>
            </a:extLst>
          </p:cNvPr>
          <p:cNvSpPr txBox="1"/>
          <p:nvPr/>
        </p:nvSpPr>
        <p:spPr>
          <a:xfrm>
            <a:off x="726272" y="4745828"/>
            <a:ext cx="1315485" cy="154106"/>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a:ln>
                  <a:noFill/>
                </a:ln>
                <a:solidFill>
                  <a:srgbClr val="000000"/>
                </a:solidFill>
                <a:effectLst/>
                <a:uLnTx/>
                <a:uFillTx/>
                <a:latin typeface="Arial"/>
                <a:ea typeface="Arial"/>
                <a:cs typeface="Arial"/>
                <a:sym typeface="Arial"/>
              </a:rPr>
              <a:t>HER2</a:t>
            </a:r>
            <a:r>
              <a:rPr kumimoji="0" lang="en-GB" sz="1000" b="1" i="0" u="none" strike="noStrike" kern="1200" cap="none" spc="0" normalizeH="0" baseline="0" noProof="0" dirty="0">
                <a:ln>
                  <a:noFill/>
                </a:ln>
                <a:solidFill>
                  <a:srgbClr val="000000"/>
                </a:solidFill>
                <a:effectLst/>
                <a:uLnTx/>
                <a:uFillTx/>
                <a:latin typeface="Arial"/>
                <a:ea typeface="Arial"/>
                <a:cs typeface="Arial"/>
                <a:sym typeface="Arial"/>
              </a:rPr>
              <a:t> mutation</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Google Shape;1931;p37">
            <a:extLst>
              <a:ext uri="{FF2B5EF4-FFF2-40B4-BE49-F238E27FC236}">
                <a16:creationId xmlns:a16="http://schemas.microsoft.com/office/drawing/2014/main" id="{C010C4EE-C2B5-FA67-3D05-E3DEE39ABF84}"/>
              </a:ext>
            </a:extLst>
          </p:cNvPr>
          <p:cNvSpPr txBox="1"/>
          <p:nvPr/>
        </p:nvSpPr>
        <p:spPr>
          <a:xfrm>
            <a:off x="634832" y="5030271"/>
            <a:ext cx="1406925" cy="144016"/>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a:ea typeface="Arial"/>
                <a:cs typeface="Arial"/>
                <a:sym typeface="Arial"/>
              </a:rPr>
              <a:t>HER2 expression</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Google Shape;1932;p37">
            <a:extLst>
              <a:ext uri="{FF2B5EF4-FFF2-40B4-BE49-F238E27FC236}">
                <a16:creationId xmlns:a16="http://schemas.microsoft.com/office/drawing/2014/main" id="{560958E8-84C1-AC37-92B7-6F415B9DBF9B}"/>
              </a:ext>
            </a:extLst>
          </p:cNvPr>
          <p:cNvSpPr txBox="1"/>
          <p:nvPr/>
        </p:nvSpPr>
        <p:spPr>
          <a:xfrm>
            <a:off x="523072" y="5318303"/>
            <a:ext cx="1518685" cy="13322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a:ln>
                  <a:noFill/>
                </a:ln>
                <a:solidFill>
                  <a:srgbClr val="000000"/>
                </a:solidFill>
                <a:effectLst/>
                <a:uLnTx/>
                <a:uFillTx/>
                <a:latin typeface="Arial"/>
                <a:ea typeface="Arial"/>
                <a:cs typeface="Arial"/>
                <a:sym typeface="Arial"/>
              </a:rPr>
              <a:t>HER2</a:t>
            </a:r>
            <a:r>
              <a:rPr kumimoji="0" lang="en-GB" sz="1000" b="1" i="0" u="none" strike="noStrike" kern="1200" cap="none" spc="0" normalizeH="0" baseline="0" noProof="0" dirty="0">
                <a:ln>
                  <a:noFill/>
                </a:ln>
                <a:solidFill>
                  <a:srgbClr val="000000"/>
                </a:solidFill>
                <a:effectLst/>
                <a:uLnTx/>
                <a:uFillTx/>
                <a:latin typeface="Arial"/>
                <a:ea typeface="Arial"/>
                <a:cs typeface="Arial"/>
                <a:sym typeface="Arial"/>
              </a:rPr>
              <a:t> amplification</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Google Shape;1935;p37">
            <a:extLst>
              <a:ext uri="{FF2B5EF4-FFF2-40B4-BE49-F238E27FC236}">
                <a16:creationId xmlns:a16="http://schemas.microsoft.com/office/drawing/2014/main" id="{CF7C756A-F18B-246A-B6EC-0ABFB770F57F}"/>
              </a:ext>
            </a:extLst>
          </p:cNvPr>
          <p:cNvSpPr txBox="1"/>
          <p:nvPr/>
        </p:nvSpPr>
        <p:spPr>
          <a:xfrm>
            <a:off x="3647728" y="2060848"/>
            <a:ext cx="7704856"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Arial"/>
                <a:cs typeface="Arial"/>
                <a:sym typeface="Arial"/>
              </a:rPr>
              <a:t>Location of </a:t>
            </a:r>
            <a:r>
              <a:rPr kumimoji="0" lang="en-GB" sz="1200" b="1" i="1" u="none" strike="noStrike" kern="1200" cap="none" spc="0" normalizeH="0" baseline="0" noProof="0" dirty="0">
                <a:ln>
                  <a:noFill/>
                </a:ln>
                <a:effectLst/>
                <a:uLnTx/>
                <a:uFillTx/>
                <a:latin typeface="Arial"/>
                <a:ea typeface="Arial"/>
                <a:cs typeface="Arial"/>
                <a:sym typeface="Arial"/>
              </a:rPr>
              <a:t>HER2</a:t>
            </a:r>
            <a:r>
              <a:rPr kumimoji="0" lang="en-GB" sz="1200" b="1" i="0" u="none" strike="noStrike" kern="1200" cap="none" spc="0" normalizeH="0" baseline="0" noProof="0" dirty="0">
                <a:ln>
                  <a:noFill/>
                </a:ln>
                <a:effectLst/>
                <a:uLnTx/>
                <a:uFillTx/>
                <a:latin typeface="Arial"/>
                <a:ea typeface="Arial"/>
                <a:cs typeface="Arial"/>
                <a:sym typeface="Arial"/>
              </a:rPr>
              <a:t> mutation:</a:t>
            </a:r>
            <a:r>
              <a:rPr kumimoji="0" lang="en-GB" sz="1200" b="1" i="0" u="none" strike="noStrike" kern="1200" cap="none" spc="0" normalizeH="0" baseline="0" noProof="0" dirty="0">
                <a:ln>
                  <a:noFill/>
                </a:ln>
                <a:effectLst/>
                <a:uLnTx/>
                <a:uFillTx/>
                <a:latin typeface="Calibri" panose="020F0502020204030204"/>
                <a:ea typeface="Arial"/>
                <a:cs typeface="Arial"/>
                <a:sym typeface="Arial"/>
              </a:rPr>
              <a:t>            </a:t>
            </a:r>
            <a:r>
              <a:rPr kumimoji="0" lang="en-GB" sz="1200" b="0" i="0" u="none" strike="noStrike" kern="1200" cap="none" spc="0" normalizeH="0" baseline="0" noProof="0" dirty="0">
                <a:ln>
                  <a:noFill/>
                </a:ln>
                <a:effectLst/>
                <a:uLnTx/>
                <a:uFillTx/>
                <a:latin typeface="Arial"/>
                <a:ea typeface="Arial"/>
                <a:cs typeface="Arial"/>
                <a:sym typeface="Arial"/>
              </a:rPr>
              <a:t>Kinase domain</a:t>
            </a:r>
            <a:r>
              <a:rPr lang="en-GB" sz="1200" noProof="0" dirty="0">
                <a:latin typeface="Calibri" panose="020F0502020204030204"/>
                <a:sym typeface="Arial"/>
              </a:rPr>
              <a:t>           </a:t>
            </a:r>
            <a:r>
              <a:rPr kumimoji="0" lang="en-GB" sz="1200" b="0" i="0" u="none" strike="noStrike" kern="1200" cap="none" spc="0" normalizeH="0" baseline="0" noProof="0" dirty="0">
                <a:ln>
                  <a:noFill/>
                </a:ln>
                <a:effectLst/>
                <a:uLnTx/>
                <a:uFillTx/>
                <a:latin typeface="Arial"/>
                <a:ea typeface="Arial"/>
                <a:cs typeface="Arial"/>
                <a:sym typeface="Arial"/>
              </a:rPr>
              <a:t>Extracellular domain</a:t>
            </a:r>
            <a:endParaRPr kumimoji="0" lang="en-GB" sz="1200" b="0" i="0" u="none" strike="noStrike" kern="1200" cap="none" spc="0" normalizeH="0" baseline="0" noProof="0" dirty="0">
              <a:ln>
                <a:noFill/>
              </a:ln>
              <a:effectLst/>
              <a:uLnTx/>
              <a:uFillTx/>
              <a:latin typeface="Calibri" panose="020F0502020204030204"/>
              <a:ea typeface="+mn-ea"/>
              <a:cs typeface="+mn-cs"/>
            </a:endParaRPr>
          </a:p>
        </p:txBody>
      </p:sp>
      <p:sp>
        <p:nvSpPr>
          <p:cNvPr id="13" name="Google Shape;1938;p37">
            <a:extLst>
              <a:ext uri="{FF2B5EF4-FFF2-40B4-BE49-F238E27FC236}">
                <a16:creationId xmlns:a16="http://schemas.microsoft.com/office/drawing/2014/main" id="{6845C30B-F090-AFB9-F2EF-09781A8BECA2}"/>
              </a:ext>
            </a:extLst>
          </p:cNvPr>
          <p:cNvSpPr txBox="1"/>
          <p:nvPr/>
        </p:nvSpPr>
        <p:spPr>
          <a:xfrm rot="16200000">
            <a:off x="319927" y="3231149"/>
            <a:ext cx="2479138" cy="18466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Arial"/>
                <a:cs typeface="Arial"/>
                <a:sym typeface="Arial"/>
              </a:rPr>
              <a:t>Percentage change from baseline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Google Shape;1942;p37">
            <a:extLst>
              <a:ext uri="{FF2B5EF4-FFF2-40B4-BE49-F238E27FC236}">
                <a16:creationId xmlns:a16="http://schemas.microsoft.com/office/drawing/2014/main" id="{1A1C5989-1C94-AD92-9C66-D50F90BFBECB}"/>
              </a:ext>
            </a:extLst>
          </p:cNvPr>
          <p:cNvSpPr txBox="1"/>
          <p:nvPr/>
        </p:nvSpPr>
        <p:spPr>
          <a:xfrm>
            <a:off x="1559496" y="1997143"/>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40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Google Shape;2044;p37">
            <a:extLst>
              <a:ext uri="{FF2B5EF4-FFF2-40B4-BE49-F238E27FC236}">
                <a16:creationId xmlns:a16="http://schemas.microsoft.com/office/drawing/2014/main" id="{5B87CBB0-4445-4501-ABD5-9EC4087DF9D4}"/>
              </a:ext>
            </a:extLst>
          </p:cNvPr>
          <p:cNvSpPr txBox="1"/>
          <p:nvPr/>
        </p:nvSpPr>
        <p:spPr>
          <a:xfrm>
            <a:off x="4520482" y="1484784"/>
            <a:ext cx="3845989"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Arial"/>
                <a:ea typeface="Arial"/>
                <a:cs typeface="Arial"/>
                <a:sym typeface="Arial"/>
              </a:rPr>
              <a:t>Cohort 2 (T-DXd 6.4 mg/kg, N=</a:t>
            </a:r>
            <a:r>
              <a:rPr kumimoji="0" lang="en-GB" sz="900" b="1" i="0" u="none" strike="noStrike" kern="1200" cap="none" spc="0" normalizeH="0" baseline="0" noProof="0" dirty="0">
                <a:ln>
                  <a:noFill/>
                </a:ln>
                <a:effectLst/>
                <a:uLnTx/>
                <a:uFillTx/>
                <a:latin typeface="Arial"/>
                <a:ea typeface="Arial"/>
                <a:cs typeface="Arial"/>
                <a:sym typeface="Arial"/>
              </a:rPr>
              <a:t> </a:t>
            </a:r>
            <a:r>
              <a:rPr kumimoji="0" lang="en-GB" sz="1800" b="1" i="0" u="none" strike="noStrike" kern="1200" cap="none" spc="0" normalizeH="0" baseline="0" noProof="0" dirty="0">
                <a:ln>
                  <a:noFill/>
                </a:ln>
                <a:effectLst/>
                <a:uLnTx/>
                <a:uFillTx/>
                <a:latin typeface="Arial"/>
                <a:ea typeface="Arial"/>
                <a:cs typeface="Arial"/>
                <a:sym typeface="Arial"/>
              </a:rPr>
              <a:t>91)</a:t>
            </a:r>
            <a:endParaRPr kumimoji="0" lang="en-GB" sz="1800" b="0" i="0" u="none" strike="noStrike" kern="1200" cap="none" spc="0" normalizeH="0" baseline="0" noProof="0" dirty="0">
              <a:ln>
                <a:noFill/>
              </a:ln>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C6F49688-D373-DF3F-5BEF-7E2642FECF4F}"/>
              </a:ext>
            </a:extLst>
          </p:cNvPr>
          <p:cNvSpPr/>
          <p:nvPr/>
        </p:nvSpPr>
        <p:spPr>
          <a:xfrm>
            <a:off x="2162975" y="2766481"/>
            <a:ext cx="8495936" cy="1773486"/>
          </a:xfrm>
          <a:custGeom>
            <a:avLst/>
            <a:gdLst>
              <a:gd name="connsiteX0" fmla="*/ 67492 w 8495936"/>
              <a:gd name="connsiteY0" fmla="*/ 0 h 1773486"/>
              <a:gd name="connsiteX1" fmla="*/ 67492 w 8495936"/>
              <a:gd name="connsiteY1" fmla="*/ 17327 h 1773486"/>
              <a:gd name="connsiteX2" fmla="*/ 0 w 8495936"/>
              <a:gd name="connsiteY2" fmla="*/ 17327 h 1773486"/>
              <a:gd name="connsiteX3" fmla="*/ 0 w 8495936"/>
              <a:gd name="connsiteY3" fmla="*/ 0 h 1773486"/>
              <a:gd name="connsiteX4" fmla="*/ 67492 w 8495936"/>
              <a:gd name="connsiteY4" fmla="*/ 0 h 1773486"/>
              <a:gd name="connsiteX5" fmla="*/ 473715 w 8495936"/>
              <a:gd name="connsiteY5" fmla="*/ 105653 h 1773486"/>
              <a:gd name="connsiteX6" fmla="*/ 473715 w 8495936"/>
              <a:gd name="connsiteY6" fmla="*/ 17327 h 1773486"/>
              <a:gd name="connsiteX7" fmla="*/ 406223 w 8495936"/>
              <a:gd name="connsiteY7" fmla="*/ 17327 h 1773486"/>
              <a:gd name="connsiteX8" fmla="*/ 406223 w 8495936"/>
              <a:gd name="connsiteY8" fmla="*/ 105653 h 1773486"/>
              <a:gd name="connsiteX9" fmla="*/ 473715 w 8495936"/>
              <a:gd name="connsiteY9" fmla="*/ 105653 h 1773486"/>
              <a:gd name="connsiteX10" fmla="*/ 676827 w 8495936"/>
              <a:gd name="connsiteY10" fmla="*/ 140412 h 1773486"/>
              <a:gd name="connsiteX11" fmla="*/ 676827 w 8495936"/>
              <a:gd name="connsiteY11" fmla="*/ 17327 h 1773486"/>
              <a:gd name="connsiteX12" fmla="*/ 609335 w 8495936"/>
              <a:gd name="connsiteY12" fmla="*/ 17327 h 1773486"/>
              <a:gd name="connsiteX13" fmla="*/ 609335 w 8495936"/>
              <a:gd name="connsiteY13" fmla="*/ 140412 h 1773486"/>
              <a:gd name="connsiteX14" fmla="*/ 676827 w 8495936"/>
              <a:gd name="connsiteY14" fmla="*/ 140412 h 1773486"/>
              <a:gd name="connsiteX15" fmla="*/ 778330 w 8495936"/>
              <a:gd name="connsiteY15" fmla="*/ 140412 h 1773486"/>
              <a:gd name="connsiteX16" fmla="*/ 778330 w 8495936"/>
              <a:gd name="connsiteY16" fmla="*/ 17327 h 1773486"/>
              <a:gd name="connsiteX17" fmla="*/ 710838 w 8495936"/>
              <a:gd name="connsiteY17" fmla="*/ 17327 h 1773486"/>
              <a:gd name="connsiteX18" fmla="*/ 710838 w 8495936"/>
              <a:gd name="connsiteY18" fmla="*/ 140412 h 1773486"/>
              <a:gd name="connsiteX19" fmla="*/ 778330 w 8495936"/>
              <a:gd name="connsiteY19" fmla="*/ 140412 h 1773486"/>
              <a:gd name="connsiteX20" fmla="*/ 879939 w 8495936"/>
              <a:gd name="connsiteY20" fmla="*/ 210671 h 1773486"/>
              <a:gd name="connsiteX21" fmla="*/ 879939 w 8495936"/>
              <a:gd name="connsiteY21" fmla="*/ 17433 h 1773486"/>
              <a:gd name="connsiteX22" fmla="*/ 812447 w 8495936"/>
              <a:gd name="connsiteY22" fmla="*/ 17433 h 1773486"/>
              <a:gd name="connsiteX23" fmla="*/ 812447 w 8495936"/>
              <a:gd name="connsiteY23" fmla="*/ 210671 h 1773486"/>
              <a:gd name="connsiteX24" fmla="*/ 879939 w 8495936"/>
              <a:gd name="connsiteY24" fmla="*/ 210671 h 1773486"/>
              <a:gd name="connsiteX25" fmla="*/ 981441 w 8495936"/>
              <a:gd name="connsiteY25" fmla="*/ 210671 h 1773486"/>
              <a:gd name="connsiteX26" fmla="*/ 981441 w 8495936"/>
              <a:gd name="connsiteY26" fmla="*/ 17433 h 1773486"/>
              <a:gd name="connsiteX27" fmla="*/ 913949 w 8495936"/>
              <a:gd name="connsiteY27" fmla="*/ 17433 h 1773486"/>
              <a:gd name="connsiteX28" fmla="*/ 913949 w 8495936"/>
              <a:gd name="connsiteY28" fmla="*/ 210671 h 1773486"/>
              <a:gd name="connsiteX29" fmla="*/ 981441 w 8495936"/>
              <a:gd name="connsiteY29" fmla="*/ 210671 h 1773486"/>
              <a:gd name="connsiteX30" fmla="*/ 1083050 w 8495936"/>
              <a:gd name="connsiteY30" fmla="*/ 263498 h 1773486"/>
              <a:gd name="connsiteX31" fmla="*/ 1083050 w 8495936"/>
              <a:gd name="connsiteY31" fmla="*/ 17327 h 1773486"/>
              <a:gd name="connsiteX32" fmla="*/ 1015558 w 8495936"/>
              <a:gd name="connsiteY32" fmla="*/ 17327 h 1773486"/>
              <a:gd name="connsiteX33" fmla="*/ 1015558 w 8495936"/>
              <a:gd name="connsiteY33" fmla="*/ 263498 h 1773486"/>
              <a:gd name="connsiteX34" fmla="*/ 1083050 w 8495936"/>
              <a:gd name="connsiteY34" fmla="*/ 263498 h 1773486"/>
              <a:gd name="connsiteX35" fmla="*/ 1184553 w 8495936"/>
              <a:gd name="connsiteY35" fmla="*/ 263498 h 1773486"/>
              <a:gd name="connsiteX36" fmla="*/ 1184553 w 8495936"/>
              <a:gd name="connsiteY36" fmla="*/ 17327 h 1773486"/>
              <a:gd name="connsiteX37" fmla="*/ 1116319 w 8495936"/>
              <a:gd name="connsiteY37" fmla="*/ 17327 h 1773486"/>
              <a:gd name="connsiteX38" fmla="*/ 1116319 w 8495936"/>
              <a:gd name="connsiteY38" fmla="*/ 263498 h 1773486"/>
              <a:gd name="connsiteX39" fmla="*/ 1184553 w 8495936"/>
              <a:gd name="connsiteY39" fmla="*/ 263498 h 1773486"/>
              <a:gd name="connsiteX40" fmla="*/ 1286162 w 8495936"/>
              <a:gd name="connsiteY40" fmla="*/ 263498 h 1773486"/>
              <a:gd name="connsiteX41" fmla="*/ 1286162 w 8495936"/>
              <a:gd name="connsiteY41" fmla="*/ 17327 h 1773486"/>
              <a:gd name="connsiteX42" fmla="*/ 1217928 w 8495936"/>
              <a:gd name="connsiteY42" fmla="*/ 17327 h 1773486"/>
              <a:gd name="connsiteX43" fmla="*/ 1217928 w 8495936"/>
              <a:gd name="connsiteY43" fmla="*/ 263498 h 1773486"/>
              <a:gd name="connsiteX44" fmla="*/ 1286162 w 8495936"/>
              <a:gd name="connsiteY44" fmla="*/ 263498 h 1773486"/>
              <a:gd name="connsiteX45" fmla="*/ 1489274 w 8495936"/>
              <a:gd name="connsiteY45" fmla="*/ 280825 h 1773486"/>
              <a:gd name="connsiteX46" fmla="*/ 1489274 w 8495936"/>
              <a:gd name="connsiteY46" fmla="*/ 17327 h 1773486"/>
              <a:gd name="connsiteX47" fmla="*/ 1421040 w 8495936"/>
              <a:gd name="connsiteY47" fmla="*/ 17327 h 1773486"/>
              <a:gd name="connsiteX48" fmla="*/ 1421040 w 8495936"/>
              <a:gd name="connsiteY48" fmla="*/ 280825 h 1773486"/>
              <a:gd name="connsiteX49" fmla="*/ 1489274 w 8495936"/>
              <a:gd name="connsiteY49" fmla="*/ 280825 h 1773486"/>
              <a:gd name="connsiteX50" fmla="*/ 1590776 w 8495936"/>
              <a:gd name="connsiteY50" fmla="*/ 298997 h 1773486"/>
              <a:gd name="connsiteX51" fmla="*/ 1590776 w 8495936"/>
              <a:gd name="connsiteY51" fmla="*/ 17327 h 1773486"/>
              <a:gd name="connsiteX52" fmla="*/ 1522543 w 8495936"/>
              <a:gd name="connsiteY52" fmla="*/ 17327 h 1773486"/>
              <a:gd name="connsiteX53" fmla="*/ 1522543 w 8495936"/>
              <a:gd name="connsiteY53" fmla="*/ 298997 h 1773486"/>
              <a:gd name="connsiteX54" fmla="*/ 1590776 w 8495936"/>
              <a:gd name="connsiteY54" fmla="*/ 298997 h 1773486"/>
              <a:gd name="connsiteX55" fmla="*/ 1692385 w 8495936"/>
              <a:gd name="connsiteY55" fmla="*/ 298997 h 1773486"/>
              <a:gd name="connsiteX56" fmla="*/ 1692385 w 8495936"/>
              <a:gd name="connsiteY56" fmla="*/ 17327 h 1773486"/>
              <a:gd name="connsiteX57" fmla="*/ 1624152 w 8495936"/>
              <a:gd name="connsiteY57" fmla="*/ 17327 h 1773486"/>
              <a:gd name="connsiteX58" fmla="*/ 1624152 w 8495936"/>
              <a:gd name="connsiteY58" fmla="*/ 298997 h 1773486"/>
              <a:gd name="connsiteX59" fmla="*/ 1692385 w 8495936"/>
              <a:gd name="connsiteY59" fmla="*/ 298997 h 1773486"/>
              <a:gd name="connsiteX60" fmla="*/ 1793888 w 8495936"/>
              <a:gd name="connsiteY60" fmla="*/ 369151 h 1773486"/>
              <a:gd name="connsiteX61" fmla="*/ 1793888 w 8495936"/>
              <a:gd name="connsiteY61" fmla="*/ 17327 h 1773486"/>
              <a:gd name="connsiteX62" fmla="*/ 1725654 w 8495936"/>
              <a:gd name="connsiteY62" fmla="*/ 17327 h 1773486"/>
              <a:gd name="connsiteX63" fmla="*/ 1725654 w 8495936"/>
              <a:gd name="connsiteY63" fmla="*/ 369151 h 1773486"/>
              <a:gd name="connsiteX64" fmla="*/ 1793888 w 8495936"/>
              <a:gd name="connsiteY64" fmla="*/ 369151 h 1773486"/>
              <a:gd name="connsiteX65" fmla="*/ 1895497 w 8495936"/>
              <a:gd name="connsiteY65" fmla="*/ 386583 h 1773486"/>
              <a:gd name="connsiteX66" fmla="*/ 1895497 w 8495936"/>
              <a:gd name="connsiteY66" fmla="*/ 17433 h 1773486"/>
              <a:gd name="connsiteX67" fmla="*/ 1827263 w 8495936"/>
              <a:gd name="connsiteY67" fmla="*/ 17433 h 1773486"/>
              <a:gd name="connsiteX68" fmla="*/ 1827263 w 8495936"/>
              <a:gd name="connsiteY68" fmla="*/ 386583 h 1773486"/>
              <a:gd name="connsiteX69" fmla="*/ 1895497 w 8495936"/>
              <a:gd name="connsiteY69" fmla="*/ 386583 h 1773486"/>
              <a:gd name="connsiteX70" fmla="*/ 1997000 w 8495936"/>
              <a:gd name="connsiteY70" fmla="*/ 421237 h 1773486"/>
              <a:gd name="connsiteX71" fmla="*/ 1997000 w 8495936"/>
              <a:gd name="connsiteY71" fmla="*/ 17327 h 1773486"/>
              <a:gd name="connsiteX72" fmla="*/ 1928766 w 8495936"/>
              <a:gd name="connsiteY72" fmla="*/ 17327 h 1773486"/>
              <a:gd name="connsiteX73" fmla="*/ 1928766 w 8495936"/>
              <a:gd name="connsiteY73" fmla="*/ 421237 h 1773486"/>
              <a:gd name="connsiteX74" fmla="*/ 1997000 w 8495936"/>
              <a:gd name="connsiteY74" fmla="*/ 421237 h 1773486"/>
              <a:gd name="connsiteX75" fmla="*/ 2098609 w 8495936"/>
              <a:gd name="connsiteY75" fmla="*/ 456737 h 1773486"/>
              <a:gd name="connsiteX76" fmla="*/ 2098609 w 8495936"/>
              <a:gd name="connsiteY76" fmla="*/ 17327 h 1773486"/>
              <a:gd name="connsiteX77" fmla="*/ 2030375 w 8495936"/>
              <a:gd name="connsiteY77" fmla="*/ 17327 h 1773486"/>
              <a:gd name="connsiteX78" fmla="*/ 2030375 w 8495936"/>
              <a:gd name="connsiteY78" fmla="*/ 456737 h 1773486"/>
              <a:gd name="connsiteX79" fmla="*/ 2098609 w 8495936"/>
              <a:gd name="connsiteY79" fmla="*/ 456737 h 1773486"/>
              <a:gd name="connsiteX80" fmla="*/ 2200111 w 8495936"/>
              <a:gd name="connsiteY80" fmla="*/ 456737 h 1773486"/>
              <a:gd name="connsiteX81" fmla="*/ 2200111 w 8495936"/>
              <a:gd name="connsiteY81" fmla="*/ 17327 h 1773486"/>
              <a:gd name="connsiteX82" fmla="*/ 2131878 w 8495936"/>
              <a:gd name="connsiteY82" fmla="*/ 17327 h 1773486"/>
              <a:gd name="connsiteX83" fmla="*/ 2131878 w 8495936"/>
              <a:gd name="connsiteY83" fmla="*/ 456737 h 1773486"/>
              <a:gd name="connsiteX84" fmla="*/ 2200111 w 8495936"/>
              <a:gd name="connsiteY84" fmla="*/ 456737 h 1773486"/>
              <a:gd name="connsiteX85" fmla="*/ 2301720 w 8495936"/>
              <a:gd name="connsiteY85" fmla="*/ 474169 h 1773486"/>
              <a:gd name="connsiteX86" fmla="*/ 2301720 w 8495936"/>
              <a:gd name="connsiteY86" fmla="*/ 17433 h 1773486"/>
              <a:gd name="connsiteX87" fmla="*/ 2233486 w 8495936"/>
              <a:gd name="connsiteY87" fmla="*/ 17433 h 1773486"/>
              <a:gd name="connsiteX88" fmla="*/ 2233486 w 8495936"/>
              <a:gd name="connsiteY88" fmla="*/ 474169 h 1773486"/>
              <a:gd name="connsiteX89" fmla="*/ 2301720 w 8495936"/>
              <a:gd name="connsiteY89" fmla="*/ 474169 h 1773486"/>
              <a:gd name="connsiteX90" fmla="*/ 2403223 w 8495936"/>
              <a:gd name="connsiteY90" fmla="*/ 491496 h 1773486"/>
              <a:gd name="connsiteX91" fmla="*/ 2403223 w 8495936"/>
              <a:gd name="connsiteY91" fmla="*/ 17327 h 1773486"/>
              <a:gd name="connsiteX92" fmla="*/ 2334989 w 8495936"/>
              <a:gd name="connsiteY92" fmla="*/ 17327 h 1773486"/>
              <a:gd name="connsiteX93" fmla="*/ 2334989 w 8495936"/>
              <a:gd name="connsiteY93" fmla="*/ 491496 h 1773486"/>
              <a:gd name="connsiteX94" fmla="*/ 2403223 w 8495936"/>
              <a:gd name="connsiteY94" fmla="*/ 491496 h 1773486"/>
              <a:gd name="connsiteX95" fmla="*/ 2504832 w 8495936"/>
              <a:gd name="connsiteY95" fmla="*/ 526996 h 1773486"/>
              <a:gd name="connsiteX96" fmla="*/ 2504832 w 8495936"/>
              <a:gd name="connsiteY96" fmla="*/ 17327 h 1773486"/>
              <a:gd name="connsiteX97" fmla="*/ 2436598 w 8495936"/>
              <a:gd name="connsiteY97" fmla="*/ 17327 h 1773486"/>
              <a:gd name="connsiteX98" fmla="*/ 2436598 w 8495936"/>
              <a:gd name="connsiteY98" fmla="*/ 526996 h 1773486"/>
              <a:gd name="connsiteX99" fmla="*/ 2504832 w 8495936"/>
              <a:gd name="connsiteY99" fmla="*/ 526996 h 1773486"/>
              <a:gd name="connsiteX100" fmla="*/ 2606335 w 8495936"/>
              <a:gd name="connsiteY100" fmla="*/ 526996 h 1773486"/>
              <a:gd name="connsiteX101" fmla="*/ 2606335 w 8495936"/>
              <a:gd name="connsiteY101" fmla="*/ 17327 h 1773486"/>
              <a:gd name="connsiteX102" fmla="*/ 2538101 w 8495936"/>
              <a:gd name="connsiteY102" fmla="*/ 17327 h 1773486"/>
              <a:gd name="connsiteX103" fmla="*/ 2538101 w 8495936"/>
              <a:gd name="connsiteY103" fmla="*/ 526996 h 1773486"/>
              <a:gd name="connsiteX104" fmla="*/ 2606335 w 8495936"/>
              <a:gd name="connsiteY104" fmla="*/ 526996 h 1773486"/>
              <a:gd name="connsiteX105" fmla="*/ 2707944 w 8495936"/>
              <a:gd name="connsiteY105" fmla="*/ 544323 h 1773486"/>
              <a:gd name="connsiteX106" fmla="*/ 2707944 w 8495936"/>
              <a:gd name="connsiteY106" fmla="*/ 17327 h 1773486"/>
              <a:gd name="connsiteX107" fmla="*/ 2639710 w 8495936"/>
              <a:gd name="connsiteY107" fmla="*/ 17327 h 1773486"/>
              <a:gd name="connsiteX108" fmla="*/ 2639710 w 8495936"/>
              <a:gd name="connsiteY108" fmla="*/ 544323 h 1773486"/>
              <a:gd name="connsiteX109" fmla="*/ 2707944 w 8495936"/>
              <a:gd name="connsiteY109" fmla="*/ 544323 h 1773486"/>
              <a:gd name="connsiteX110" fmla="*/ 2809446 w 8495936"/>
              <a:gd name="connsiteY110" fmla="*/ 579822 h 1773486"/>
              <a:gd name="connsiteX111" fmla="*/ 2809446 w 8495936"/>
              <a:gd name="connsiteY111" fmla="*/ 17327 h 1773486"/>
              <a:gd name="connsiteX112" fmla="*/ 2741213 w 8495936"/>
              <a:gd name="connsiteY112" fmla="*/ 17327 h 1773486"/>
              <a:gd name="connsiteX113" fmla="*/ 2741213 w 8495936"/>
              <a:gd name="connsiteY113" fmla="*/ 579822 h 1773486"/>
              <a:gd name="connsiteX114" fmla="*/ 2809446 w 8495936"/>
              <a:gd name="connsiteY114" fmla="*/ 579822 h 1773486"/>
              <a:gd name="connsiteX115" fmla="*/ 2911055 w 8495936"/>
              <a:gd name="connsiteY115" fmla="*/ 579822 h 1773486"/>
              <a:gd name="connsiteX116" fmla="*/ 2911055 w 8495936"/>
              <a:gd name="connsiteY116" fmla="*/ 17327 h 1773486"/>
              <a:gd name="connsiteX117" fmla="*/ 2842821 w 8495936"/>
              <a:gd name="connsiteY117" fmla="*/ 17327 h 1773486"/>
              <a:gd name="connsiteX118" fmla="*/ 2842821 w 8495936"/>
              <a:gd name="connsiteY118" fmla="*/ 579822 h 1773486"/>
              <a:gd name="connsiteX119" fmla="*/ 2911055 w 8495936"/>
              <a:gd name="connsiteY119" fmla="*/ 579822 h 1773486"/>
              <a:gd name="connsiteX120" fmla="*/ 3012558 w 8495936"/>
              <a:gd name="connsiteY120" fmla="*/ 597149 h 1773486"/>
              <a:gd name="connsiteX121" fmla="*/ 3012558 w 8495936"/>
              <a:gd name="connsiteY121" fmla="*/ 17327 h 1773486"/>
              <a:gd name="connsiteX122" fmla="*/ 2944324 w 8495936"/>
              <a:gd name="connsiteY122" fmla="*/ 17327 h 1773486"/>
              <a:gd name="connsiteX123" fmla="*/ 2944324 w 8495936"/>
              <a:gd name="connsiteY123" fmla="*/ 597149 h 1773486"/>
              <a:gd name="connsiteX124" fmla="*/ 3012558 w 8495936"/>
              <a:gd name="connsiteY124" fmla="*/ 597149 h 1773486"/>
              <a:gd name="connsiteX125" fmla="*/ 3113425 w 8495936"/>
              <a:gd name="connsiteY125" fmla="*/ 614582 h 1773486"/>
              <a:gd name="connsiteX126" fmla="*/ 3113425 w 8495936"/>
              <a:gd name="connsiteY126" fmla="*/ 17327 h 1773486"/>
              <a:gd name="connsiteX127" fmla="*/ 3045933 w 8495936"/>
              <a:gd name="connsiteY127" fmla="*/ 17327 h 1773486"/>
              <a:gd name="connsiteX128" fmla="*/ 3045933 w 8495936"/>
              <a:gd name="connsiteY128" fmla="*/ 614582 h 1773486"/>
              <a:gd name="connsiteX129" fmla="*/ 3113425 w 8495936"/>
              <a:gd name="connsiteY129" fmla="*/ 614582 h 1773486"/>
              <a:gd name="connsiteX130" fmla="*/ 3214928 w 8495936"/>
              <a:gd name="connsiteY130" fmla="*/ 631909 h 1773486"/>
              <a:gd name="connsiteX131" fmla="*/ 3214928 w 8495936"/>
              <a:gd name="connsiteY131" fmla="*/ 17327 h 1773486"/>
              <a:gd name="connsiteX132" fmla="*/ 3147436 w 8495936"/>
              <a:gd name="connsiteY132" fmla="*/ 17327 h 1773486"/>
              <a:gd name="connsiteX133" fmla="*/ 3147436 w 8495936"/>
              <a:gd name="connsiteY133" fmla="*/ 631909 h 1773486"/>
              <a:gd name="connsiteX134" fmla="*/ 3214928 w 8495936"/>
              <a:gd name="connsiteY134" fmla="*/ 631909 h 1773486"/>
              <a:gd name="connsiteX135" fmla="*/ 3316537 w 8495936"/>
              <a:gd name="connsiteY135" fmla="*/ 650081 h 1773486"/>
              <a:gd name="connsiteX136" fmla="*/ 3316537 w 8495936"/>
              <a:gd name="connsiteY136" fmla="*/ 17433 h 1773486"/>
              <a:gd name="connsiteX137" fmla="*/ 3249045 w 8495936"/>
              <a:gd name="connsiteY137" fmla="*/ 17433 h 1773486"/>
              <a:gd name="connsiteX138" fmla="*/ 3249045 w 8495936"/>
              <a:gd name="connsiteY138" fmla="*/ 650081 h 1773486"/>
              <a:gd name="connsiteX139" fmla="*/ 3316537 w 8495936"/>
              <a:gd name="connsiteY139" fmla="*/ 650081 h 1773486"/>
              <a:gd name="connsiteX140" fmla="*/ 3418040 w 8495936"/>
              <a:gd name="connsiteY140" fmla="*/ 684735 h 1773486"/>
              <a:gd name="connsiteX141" fmla="*/ 3418040 w 8495936"/>
              <a:gd name="connsiteY141" fmla="*/ 17327 h 1773486"/>
              <a:gd name="connsiteX142" fmla="*/ 3350548 w 8495936"/>
              <a:gd name="connsiteY142" fmla="*/ 17327 h 1773486"/>
              <a:gd name="connsiteX143" fmla="*/ 3350548 w 8495936"/>
              <a:gd name="connsiteY143" fmla="*/ 684735 h 1773486"/>
              <a:gd name="connsiteX144" fmla="*/ 3418040 w 8495936"/>
              <a:gd name="connsiteY144" fmla="*/ 684735 h 1773486"/>
              <a:gd name="connsiteX145" fmla="*/ 3519648 w 8495936"/>
              <a:gd name="connsiteY145" fmla="*/ 684735 h 1773486"/>
              <a:gd name="connsiteX146" fmla="*/ 3519648 w 8495936"/>
              <a:gd name="connsiteY146" fmla="*/ 17327 h 1773486"/>
              <a:gd name="connsiteX147" fmla="*/ 3452156 w 8495936"/>
              <a:gd name="connsiteY147" fmla="*/ 17327 h 1773486"/>
              <a:gd name="connsiteX148" fmla="*/ 3452156 w 8495936"/>
              <a:gd name="connsiteY148" fmla="*/ 684735 h 1773486"/>
              <a:gd name="connsiteX149" fmla="*/ 3519648 w 8495936"/>
              <a:gd name="connsiteY149" fmla="*/ 684735 h 1773486"/>
              <a:gd name="connsiteX150" fmla="*/ 3621151 w 8495936"/>
              <a:gd name="connsiteY150" fmla="*/ 720234 h 1773486"/>
              <a:gd name="connsiteX151" fmla="*/ 3621151 w 8495936"/>
              <a:gd name="connsiteY151" fmla="*/ 17327 h 1773486"/>
              <a:gd name="connsiteX152" fmla="*/ 3553659 w 8495936"/>
              <a:gd name="connsiteY152" fmla="*/ 17327 h 1773486"/>
              <a:gd name="connsiteX153" fmla="*/ 3553659 w 8495936"/>
              <a:gd name="connsiteY153" fmla="*/ 720234 h 1773486"/>
              <a:gd name="connsiteX154" fmla="*/ 3621151 w 8495936"/>
              <a:gd name="connsiteY154" fmla="*/ 720234 h 1773486"/>
              <a:gd name="connsiteX155" fmla="*/ 3722760 w 8495936"/>
              <a:gd name="connsiteY155" fmla="*/ 720234 h 1773486"/>
              <a:gd name="connsiteX156" fmla="*/ 3722760 w 8495936"/>
              <a:gd name="connsiteY156" fmla="*/ 17327 h 1773486"/>
              <a:gd name="connsiteX157" fmla="*/ 3655268 w 8495936"/>
              <a:gd name="connsiteY157" fmla="*/ 17327 h 1773486"/>
              <a:gd name="connsiteX158" fmla="*/ 3655268 w 8495936"/>
              <a:gd name="connsiteY158" fmla="*/ 720234 h 1773486"/>
              <a:gd name="connsiteX159" fmla="*/ 3722760 w 8495936"/>
              <a:gd name="connsiteY159" fmla="*/ 720234 h 1773486"/>
              <a:gd name="connsiteX160" fmla="*/ 3824263 w 8495936"/>
              <a:gd name="connsiteY160" fmla="*/ 737667 h 1773486"/>
              <a:gd name="connsiteX161" fmla="*/ 3824263 w 8495936"/>
              <a:gd name="connsiteY161" fmla="*/ 17433 h 1773486"/>
              <a:gd name="connsiteX162" fmla="*/ 3756771 w 8495936"/>
              <a:gd name="connsiteY162" fmla="*/ 17433 h 1773486"/>
              <a:gd name="connsiteX163" fmla="*/ 3756771 w 8495936"/>
              <a:gd name="connsiteY163" fmla="*/ 737667 h 1773486"/>
              <a:gd name="connsiteX164" fmla="*/ 3824263 w 8495936"/>
              <a:gd name="connsiteY164" fmla="*/ 737667 h 1773486"/>
              <a:gd name="connsiteX165" fmla="*/ 3925872 w 8495936"/>
              <a:gd name="connsiteY165" fmla="*/ 737667 h 1773486"/>
              <a:gd name="connsiteX166" fmla="*/ 3925872 w 8495936"/>
              <a:gd name="connsiteY166" fmla="*/ 17433 h 1773486"/>
              <a:gd name="connsiteX167" fmla="*/ 3858380 w 8495936"/>
              <a:gd name="connsiteY167" fmla="*/ 17433 h 1773486"/>
              <a:gd name="connsiteX168" fmla="*/ 3858380 w 8495936"/>
              <a:gd name="connsiteY168" fmla="*/ 737667 h 1773486"/>
              <a:gd name="connsiteX169" fmla="*/ 3925872 w 8495936"/>
              <a:gd name="connsiteY169" fmla="*/ 737667 h 1773486"/>
              <a:gd name="connsiteX170" fmla="*/ 4027375 w 8495936"/>
              <a:gd name="connsiteY170" fmla="*/ 737667 h 1773486"/>
              <a:gd name="connsiteX171" fmla="*/ 4027375 w 8495936"/>
              <a:gd name="connsiteY171" fmla="*/ 17433 h 1773486"/>
              <a:gd name="connsiteX172" fmla="*/ 3959883 w 8495936"/>
              <a:gd name="connsiteY172" fmla="*/ 17433 h 1773486"/>
              <a:gd name="connsiteX173" fmla="*/ 3959883 w 8495936"/>
              <a:gd name="connsiteY173" fmla="*/ 737667 h 1773486"/>
              <a:gd name="connsiteX174" fmla="*/ 4027375 w 8495936"/>
              <a:gd name="connsiteY174" fmla="*/ 737667 h 1773486"/>
              <a:gd name="connsiteX175" fmla="*/ 4128983 w 8495936"/>
              <a:gd name="connsiteY175" fmla="*/ 737667 h 1773486"/>
              <a:gd name="connsiteX176" fmla="*/ 4128983 w 8495936"/>
              <a:gd name="connsiteY176" fmla="*/ 17433 h 1773486"/>
              <a:gd name="connsiteX177" fmla="*/ 4061491 w 8495936"/>
              <a:gd name="connsiteY177" fmla="*/ 17433 h 1773486"/>
              <a:gd name="connsiteX178" fmla="*/ 4061491 w 8495936"/>
              <a:gd name="connsiteY178" fmla="*/ 737667 h 1773486"/>
              <a:gd name="connsiteX179" fmla="*/ 4128983 w 8495936"/>
              <a:gd name="connsiteY179" fmla="*/ 737667 h 1773486"/>
              <a:gd name="connsiteX180" fmla="*/ 4230486 w 8495936"/>
              <a:gd name="connsiteY180" fmla="*/ 754994 h 1773486"/>
              <a:gd name="connsiteX181" fmla="*/ 4230486 w 8495936"/>
              <a:gd name="connsiteY181" fmla="*/ 17327 h 1773486"/>
              <a:gd name="connsiteX182" fmla="*/ 4162994 w 8495936"/>
              <a:gd name="connsiteY182" fmla="*/ 17327 h 1773486"/>
              <a:gd name="connsiteX183" fmla="*/ 4162994 w 8495936"/>
              <a:gd name="connsiteY183" fmla="*/ 754994 h 1773486"/>
              <a:gd name="connsiteX184" fmla="*/ 4230486 w 8495936"/>
              <a:gd name="connsiteY184" fmla="*/ 754994 h 1773486"/>
              <a:gd name="connsiteX185" fmla="*/ 4332095 w 8495936"/>
              <a:gd name="connsiteY185" fmla="*/ 772321 h 1773486"/>
              <a:gd name="connsiteX186" fmla="*/ 4332095 w 8495936"/>
              <a:gd name="connsiteY186" fmla="*/ 17327 h 1773486"/>
              <a:gd name="connsiteX187" fmla="*/ 4264603 w 8495936"/>
              <a:gd name="connsiteY187" fmla="*/ 17327 h 1773486"/>
              <a:gd name="connsiteX188" fmla="*/ 4264603 w 8495936"/>
              <a:gd name="connsiteY188" fmla="*/ 772321 h 1773486"/>
              <a:gd name="connsiteX189" fmla="*/ 4332095 w 8495936"/>
              <a:gd name="connsiteY189" fmla="*/ 772321 h 1773486"/>
              <a:gd name="connsiteX190" fmla="*/ 4433598 w 8495936"/>
              <a:gd name="connsiteY190" fmla="*/ 772321 h 1773486"/>
              <a:gd name="connsiteX191" fmla="*/ 4433598 w 8495936"/>
              <a:gd name="connsiteY191" fmla="*/ 17327 h 1773486"/>
              <a:gd name="connsiteX192" fmla="*/ 4366212 w 8495936"/>
              <a:gd name="connsiteY192" fmla="*/ 17327 h 1773486"/>
              <a:gd name="connsiteX193" fmla="*/ 4366212 w 8495936"/>
              <a:gd name="connsiteY193" fmla="*/ 772321 h 1773486"/>
              <a:gd name="connsiteX194" fmla="*/ 4433598 w 8495936"/>
              <a:gd name="connsiteY194" fmla="*/ 772321 h 1773486"/>
              <a:gd name="connsiteX195" fmla="*/ 4535207 w 8495936"/>
              <a:gd name="connsiteY195" fmla="*/ 790494 h 1773486"/>
              <a:gd name="connsiteX196" fmla="*/ 4535207 w 8495936"/>
              <a:gd name="connsiteY196" fmla="*/ 17327 h 1773486"/>
              <a:gd name="connsiteX197" fmla="*/ 4467715 w 8495936"/>
              <a:gd name="connsiteY197" fmla="*/ 17327 h 1773486"/>
              <a:gd name="connsiteX198" fmla="*/ 4467715 w 8495936"/>
              <a:gd name="connsiteY198" fmla="*/ 790494 h 1773486"/>
              <a:gd name="connsiteX199" fmla="*/ 4535207 w 8495936"/>
              <a:gd name="connsiteY199" fmla="*/ 790494 h 1773486"/>
              <a:gd name="connsiteX200" fmla="*/ 4636709 w 8495936"/>
              <a:gd name="connsiteY200" fmla="*/ 807821 h 1773486"/>
              <a:gd name="connsiteX201" fmla="*/ 4636709 w 8495936"/>
              <a:gd name="connsiteY201" fmla="*/ 17327 h 1773486"/>
              <a:gd name="connsiteX202" fmla="*/ 4569218 w 8495936"/>
              <a:gd name="connsiteY202" fmla="*/ 17327 h 1773486"/>
              <a:gd name="connsiteX203" fmla="*/ 4569218 w 8495936"/>
              <a:gd name="connsiteY203" fmla="*/ 807821 h 1773486"/>
              <a:gd name="connsiteX204" fmla="*/ 4636709 w 8495936"/>
              <a:gd name="connsiteY204" fmla="*/ 807821 h 1773486"/>
              <a:gd name="connsiteX205" fmla="*/ 4738319 w 8495936"/>
              <a:gd name="connsiteY205" fmla="*/ 807821 h 1773486"/>
              <a:gd name="connsiteX206" fmla="*/ 4738319 w 8495936"/>
              <a:gd name="connsiteY206" fmla="*/ 17327 h 1773486"/>
              <a:gd name="connsiteX207" fmla="*/ 4670932 w 8495936"/>
              <a:gd name="connsiteY207" fmla="*/ 17327 h 1773486"/>
              <a:gd name="connsiteX208" fmla="*/ 4670932 w 8495936"/>
              <a:gd name="connsiteY208" fmla="*/ 807821 h 1773486"/>
              <a:gd name="connsiteX209" fmla="*/ 4738319 w 8495936"/>
              <a:gd name="connsiteY209" fmla="*/ 807821 h 1773486"/>
              <a:gd name="connsiteX210" fmla="*/ 4839821 w 8495936"/>
              <a:gd name="connsiteY210" fmla="*/ 825253 h 1773486"/>
              <a:gd name="connsiteX211" fmla="*/ 4839821 w 8495936"/>
              <a:gd name="connsiteY211" fmla="*/ 17327 h 1773486"/>
              <a:gd name="connsiteX212" fmla="*/ 4772329 w 8495936"/>
              <a:gd name="connsiteY212" fmla="*/ 17327 h 1773486"/>
              <a:gd name="connsiteX213" fmla="*/ 4772329 w 8495936"/>
              <a:gd name="connsiteY213" fmla="*/ 825253 h 1773486"/>
              <a:gd name="connsiteX214" fmla="*/ 4839821 w 8495936"/>
              <a:gd name="connsiteY214" fmla="*/ 825253 h 1773486"/>
              <a:gd name="connsiteX215" fmla="*/ 4941430 w 8495936"/>
              <a:gd name="connsiteY215" fmla="*/ 860753 h 1773486"/>
              <a:gd name="connsiteX216" fmla="*/ 4941430 w 8495936"/>
              <a:gd name="connsiteY216" fmla="*/ 17433 h 1773486"/>
              <a:gd name="connsiteX217" fmla="*/ 4873938 w 8495936"/>
              <a:gd name="connsiteY217" fmla="*/ 17433 h 1773486"/>
              <a:gd name="connsiteX218" fmla="*/ 4873938 w 8495936"/>
              <a:gd name="connsiteY218" fmla="*/ 860753 h 1773486"/>
              <a:gd name="connsiteX219" fmla="*/ 4941430 w 8495936"/>
              <a:gd name="connsiteY219" fmla="*/ 860753 h 1773486"/>
              <a:gd name="connsiteX220" fmla="*/ 5042933 w 8495936"/>
              <a:gd name="connsiteY220" fmla="*/ 895407 h 1773486"/>
              <a:gd name="connsiteX221" fmla="*/ 5042933 w 8495936"/>
              <a:gd name="connsiteY221" fmla="*/ 17327 h 1773486"/>
              <a:gd name="connsiteX222" fmla="*/ 4975441 w 8495936"/>
              <a:gd name="connsiteY222" fmla="*/ 17327 h 1773486"/>
              <a:gd name="connsiteX223" fmla="*/ 4975441 w 8495936"/>
              <a:gd name="connsiteY223" fmla="*/ 895407 h 1773486"/>
              <a:gd name="connsiteX224" fmla="*/ 5042933 w 8495936"/>
              <a:gd name="connsiteY224" fmla="*/ 895407 h 1773486"/>
              <a:gd name="connsiteX225" fmla="*/ 5144542 w 8495936"/>
              <a:gd name="connsiteY225" fmla="*/ 895407 h 1773486"/>
              <a:gd name="connsiteX226" fmla="*/ 5144542 w 8495936"/>
              <a:gd name="connsiteY226" fmla="*/ 17327 h 1773486"/>
              <a:gd name="connsiteX227" fmla="*/ 5077050 w 8495936"/>
              <a:gd name="connsiteY227" fmla="*/ 17327 h 1773486"/>
              <a:gd name="connsiteX228" fmla="*/ 5077050 w 8495936"/>
              <a:gd name="connsiteY228" fmla="*/ 895407 h 1773486"/>
              <a:gd name="connsiteX229" fmla="*/ 5144542 w 8495936"/>
              <a:gd name="connsiteY229" fmla="*/ 895407 h 1773486"/>
              <a:gd name="connsiteX230" fmla="*/ 5246044 w 8495936"/>
              <a:gd name="connsiteY230" fmla="*/ 895407 h 1773486"/>
              <a:gd name="connsiteX231" fmla="*/ 5246044 w 8495936"/>
              <a:gd name="connsiteY231" fmla="*/ 17327 h 1773486"/>
              <a:gd name="connsiteX232" fmla="*/ 5178553 w 8495936"/>
              <a:gd name="connsiteY232" fmla="*/ 17327 h 1773486"/>
              <a:gd name="connsiteX233" fmla="*/ 5178553 w 8495936"/>
              <a:gd name="connsiteY233" fmla="*/ 895407 h 1773486"/>
              <a:gd name="connsiteX234" fmla="*/ 5246044 w 8495936"/>
              <a:gd name="connsiteY234" fmla="*/ 895407 h 1773486"/>
              <a:gd name="connsiteX235" fmla="*/ 5347654 w 8495936"/>
              <a:gd name="connsiteY235" fmla="*/ 930906 h 1773486"/>
              <a:gd name="connsiteX236" fmla="*/ 5347654 w 8495936"/>
              <a:gd name="connsiteY236" fmla="*/ 17327 h 1773486"/>
              <a:gd name="connsiteX237" fmla="*/ 5280162 w 8495936"/>
              <a:gd name="connsiteY237" fmla="*/ 17327 h 1773486"/>
              <a:gd name="connsiteX238" fmla="*/ 5280162 w 8495936"/>
              <a:gd name="connsiteY238" fmla="*/ 930906 h 1773486"/>
              <a:gd name="connsiteX239" fmla="*/ 5347654 w 8495936"/>
              <a:gd name="connsiteY239" fmla="*/ 930906 h 1773486"/>
              <a:gd name="connsiteX240" fmla="*/ 5449262 w 8495936"/>
              <a:gd name="connsiteY240" fmla="*/ 948233 h 1773486"/>
              <a:gd name="connsiteX241" fmla="*/ 5449262 w 8495936"/>
              <a:gd name="connsiteY241" fmla="*/ 17327 h 1773486"/>
              <a:gd name="connsiteX242" fmla="*/ 5381770 w 8495936"/>
              <a:gd name="connsiteY242" fmla="*/ 17327 h 1773486"/>
              <a:gd name="connsiteX243" fmla="*/ 5381770 w 8495936"/>
              <a:gd name="connsiteY243" fmla="*/ 948233 h 1773486"/>
              <a:gd name="connsiteX244" fmla="*/ 5449262 w 8495936"/>
              <a:gd name="connsiteY244" fmla="*/ 948233 h 1773486"/>
              <a:gd name="connsiteX245" fmla="*/ 5550765 w 8495936"/>
              <a:gd name="connsiteY245" fmla="*/ 948233 h 1773486"/>
              <a:gd name="connsiteX246" fmla="*/ 5550765 w 8495936"/>
              <a:gd name="connsiteY246" fmla="*/ 17327 h 1773486"/>
              <a:gd name="connsiteX247" fmla="*/ 5483273 w 8495936"/>
              <a:gd name="connsiteY247" fmla="*/ 17327 h 1773486"/>
              <a:gd name="connsiteX248" fmla="*/ 5483273 w 8495936"/>
              <a:gd name="connsiteY248" fmla="*/ 948233 h 1773486"/>
              <a:gd name="connsiteX249" fmla="*/ 5550765 w 8495936"/>
              <a:gd name="connsiteY249" fmla="*/ 948233 h 1773486"/>
              <a:gd name="connsiteX250" fmla="*/ 5652268 w 8495936"/>
              <a:gd name="connsiteY250" fmla="*/ 948233 h 1773486"/>
              <a:gd name="connsiteX251" fmla="*/ 5652268 w 8495936"/>
              <a:gd name="connsiteY251" fmla="*/ 17327 h 1773486"/>
              <a:gd name="connsiteX252" fmla="*/ 5584776 w 8495936"/>
              <a:gd name="connsiteY252" fmla="*/ 17327 h 1773486"/>
              <a:gd name="connsiteX253" fmla="*/ 5584776 w 8495936"/>
              <a:gd name="connsiteY253" fmla="*/ 948233 h 1773486"/>
              <a:gd name="connsiteX254" fmla="*/ 5652268 w 8495936"/>
              <a:gd name="connsiteY254" fmla="*/ 948233 h 1773486"/>
              <a:gd name="connsiteX255" fmla="*/ 5753876 w 8495936"/>
              <a:gd name="connsiteY255" fmla="*/ 948233 h 1773486"/>
              <a:gd name="connsiteX256" fmla="*/ 5753876 w 8495936"/>
              <a:gd name="connsiteY256" fmla="*/ 17327 h 1773486"/>
              <a:gd name="connsiteX257" fmla="*/ 5686385 w 8495936"/>
              <a:gd name="connsiteY257" fmla="*/ 17327 h 1773486"/>
              <a:gd name="connsiteX258" fmla="*/ 5686385 w 8495936"/>
              <a:gd name="connsiteY258" fmla="*/ 948233 h 1773486"/>
              <a:gd name="connsiteX259" fmla="*/ 5753876 w 8495936"/>
              <a:gd name="connsiteY259" fmla="*/ 948233 h 1773486"/>
              <a:gd name="connsiteX260" fmla="*/ 5855380 w 8495936"/>
              <a:gd name="connsiteY260" fmla="*/ 982993 h 1773486"/>
              <a:gd name="connsiteX261" fmla="*/ 5855380 w 8495936"/>
              <a:gd name="connsiteY261" fmla="*/ 17327 h 1773486"/>
              <a:gd name="connsiteX262" fmla="*/ 5787888 w 8495936"/>
              <a:gd name="connsiteY262" fmla="*/ 17327 h 1773486"/>
              <a:gd name="connsiteX263" fmla="*/ 5787888 w 8495936"/>
              <a:gd name="connsiteY263" fmla="*/ 982993 h 1773486"/>
              <a:gd name="connsiteX264" fmla="*/ 5855380 w 8495936"/>
              <a:gd name="connsiteY264" fmla="*/ 982993 h 1773486"/>
              <a:gd name="connsiteX265" fmla="*/ 6058491 w 8495936"/>
              <a:gd name="connsiteY265" fmla="*/ 1001165 h 1773486"/>
              <a:gd name="connsiteX266" fmla="*/ 6058491 w 8495936"/>
              <a:gd name="connsiteY266" fmla="*/ 17327 h 1773486"/>
              <a:gd name="connsiteX267" fmla="*/ 5991105 w 8495936"/>
              <a:gd name="connsiteY267" fmla="*/ 17327 h 1773486"/>
              <a:gd name="connsiteX268" fmla="*/ 5991105 w 8495936"/>
              <a:gd name="connsiteY268" fmla="*/ 1001165 h 1773486"/>
              <a:gd name="connsiteX269" fmla="*/ 6058491 w 8495936"/>
              <a:gd name="connsiteY269" fmla="*/ 1001165 h 1773486"/>
              <a:gd name="connsiteX270" fmla="*/ 6160100 w 8495936"/>
              <a:gd name="connsiteY270" fmla="*/ 1035925 h 1773486"/>
              <a:gd name="connsiteX271" fmla="*/ 6160100 w 8495936"/>
              <a:gd name="connsiteY271" fmla="*/ 17433 h 1773486"/>
              <a:gd name="connsiteX272" fmla="*/ 6092608 w 8495936"/>
              <a:gd name="connsiteY272" fmla="*/ 17433 h 1773486"/>
              <a:gd name="connsiteX273" fmla="*/ 6092608 w 8495936"/>
              <a:gd name="connsiteY273" fmla="*/ 1035925 h 1773486"/>
              <a:gd name="connsiteX274" fmla="*/ 6160100 w 8495936"/>
              <a:gd name="connsiteY274" fmla="*/ 1035925 h 1773486"/>
              <a:gd name="connsiteX275" fmla="*/ 6261602 w 8495936"/>
              <a:gd name="connsiteY275" fmla="*/ 1035925 h 1773486"/>
              <a:gd name="connsiteX276" fmla="*/ 6261602 w 8495936"/>
              <a:gd name="connsiteY276" fmla="*/ 17433 h 1773486"/>
              <a:gd name="connsiteX277" fmla="*/ 6194111 w 8495936"/>
              <a:gd name="connsiteY277" fmla="*/ 17433 h 1773486"/>
              <a:gd name="connsiteX278" fmla="*/ 6194111 w 8495936"/>
              <a:gd name="connsiteY278" fmla="*/ 1035925 h 1773486"/>
              <a:gd name="connsiteX279" fmla="*/ 6261602 w 8495936"/>
              <a:gd name="connsiteY279" fmla="*/ 1035925 h 1773486"/>
              <a:gd name="connsiteX280" fmla="*/ 6363212 w 8495936"/>
              <a:gd name="connsiteY280" fmla="*/ 1035925 h 1773486"/>
              <a:gd name="connsiteX281" fmla="*/ 6363212 w 8495936"/>
              <a:gd name="connsiteY281" fmla="*/ 17433 h 1773486"/>
              <a:gd name="connsiteX282" fmla="*/ 6295826 w 8495936"/>
              <a:gd name="connsiteY282" fmla="*/ 17433 h 1773486"/>
              <a:gd name="connsiteX283" fmla="*/ 6295826 w 8495936"/>
              <a:gd name="connsiteY283" fmla="*/ 1035925 h 1773486"/>
              <a:gd name="connsiteX284" fmla="*/ 6363212 w 8495936"/>
              <a:gd name="connsiteY284" fmla="*/ 1035925 h 1773486"/>
              <a:gd name="connsiteX285" fmla="*/ 6464715 w 8495936"/>
              <a:gd name="connsiteY285" fmla="*/ 1106078 h 1773486"/>
              <a:gd name="connsiteX286" fmla="*/ 6464715 w 8495936"/>
              <a:gd name="connsiteY286" fmla="*/ 17327 h 1773486"/>
              <a:gd name="connsiteX287" fmla="*/ 6397223 w 8495936"/>
              <a:gd name="connsiteY287" fmla="*/ 17327 h 1773486"/>
              <a:gd name="connsiteX288" fmla="*/ 6397223 w 8495936"/>
              <a:gd name="connsiteY288" fmla="*/ 1106078 h 1773486"/>
              <a:gd name="connsiteX289" fmla="*/ 6464715 w 8495936"/>
              <a:gd name="connsiteY289" fmla="*/ 1106078 h 1773486"/>
              <a:gd name="connsiteX290" fmla="*/ 6566323 w 8495936"/>
              <a:gd name="connsiteY290" fmla="*/ 1158904 h 1773486"/>
              <a:gd name="connsiteX291" fmla="*/ 6566323 w 8495936"/>
              <a:gd name="connsiteY291" fmla="*/ 17327 h 1773486"/>
              <a:gd name="connsiteX292" fmla="*/ 6498831 w 8495936"/>
              <a:gd name="connsiteY292" fmla="*/ 17327 h 1773486"/>
              <a:gd name="connsiteX293" fmla="*/ 6498831 w 8495936"/>
              <a:gd name="connsiteY293" fmla="*/ 1158904 h 1773486"/>
              <a:gd name="connsiteX294" fmla="*/ 6566323 w 8495936"/>
              <a:gd name="connsiteY294" fmla="*/ 1158904 h 1773486"/>
              <a:gd name="connsiteX295" fmla="*/ 6667826 w 8495936"/>
              <a:gd name="connsiteY295" fmla="*/ 1158904 h 1773486"/>
              <a:gd name="connsiteX296" fmla="*/ 6667826 w 8495936"/>
              <a:gd name="connsiteY296" fmla="*/ 17327 h 1773486"/>
              <a:gd name="connsiteX297" fmla="*/ 6600334 w 8495936"/>
              <a:gd name="connsiteY297" fmla="*/ 17327 h 1773486"/>
              <a:gd name="connsiteX298" fmla="*/ 6600334 w 8495936"/>
              <a:gd name="connsiteY298" fmla="*/ 1158904 h 1773486"/>
              <a:gd name="connsiteX299" fmla="*/ 6667826 w 8495936"/>
              <a:gd name="connsiteY299" fmla="*/ 1158904 h 1773486"/>
              <a:gd name="connsiteX300" fmla="*/ 6769435 w 8495936"/>
              <a:gd name="connsiteY300" fmla="*/ 1176337 h 1773486"/>
              <a:gd name="connsiteX301" fmla="*/ 6769435 w 8495936"/>
              <a:gd name="connsiteY301" fmla="*/ 17433 h 1773486"/>
              <a:gd name="connsiteX302" fmla="*/ 6701943 w 8495936"/>
              <a:gd name="connsiteY302" fmla="*/ 17433 h 1773486"/>
              <a:gd name="connsiteX303" fmla="*/ 6701943 w 8495936"/>
              <a:gd name="connsiteY303" fmla="*/ 1176337 h 1773486"/>
              <a:gd name="connsiteX304" fmla="*/ 6769435 w 8495936"/>
              <a:gd name="connsiteY304" fmla="*/ 1176337 h 1773486"/>
              <a:gd name="connsiteX305" fmla="*/ 6871044 w 8495936"/>
              <a:gd name="connsiteY305" fmla="*/ 1194404 h 1773486"/>
              <a:gd name="connsiteX306" fmla="*/ 6871044 w 8495936"/>
              <a:gd name="connsiteY306" fmla="*/ 17327 h 1773486"/>
              <a:gd name="connsiteX307" fmla="*/ 6803552 w 8495936"/>
              <a:gd name="connsiteY307" fmla="*/ 17327 h 1773486"/>
              <a:gd name="connsiteX308" fmla="*/ 6803552 w 8495936"/>
              <a:gd name="connsiteY308" fmla="*/ 1194404 h 1773486"/>
              <a:gd name="connsiteX309" fmla="*/ 6871044 w 8495936"/>
              <a:gd name="connsiteY309" fmla="*/ 1194404 h 1773486"/>
              <a:gd name="connsiteX310" fmla="*/ 6972547 w 8495936"/>
              <a:gd name="connsiteY310" fmla="*/ 1211836 h 1773486"/>
              <a:gd name="connsiteX311" fmla="*/ 6972547 w 8495936"/>
              <a:gd name="connsiteY311" fmla="*/ 17433 h 1773486"/>
              <a:gd name="connsiteX312" fmla="*/ 6905161 w 8495936"/>
              <a:gd name="connsiteY312" fmla="*/ 17433 h 1773486"/>
              <a:gd name="connsiteX313" fmla="*/ 6905161 w 8495936"/>
              <a:gd name="connsiteY313" fmla="*/ 1211836 h 1773486"/>
              <a:gd name="connsiteX314" fmla="*/ 6972547 w 8495936"/>
              <a:gd name="connsiteY314" fmla="*/ 1211836 h 1773486"/>
              <a:gd name="connsiteX315" fmla="*/ 7074155 w 8495936"/>
              <a:gd name="connsiteY315" fmla="*/ 1211836 h 1773486"/>
              <a:gd name="connsiteX316" fmla="*/ 7074155 w 8495936"/>
              <a:gd name="connsiteY316" fmla="*/ 17433 h 1773486"/>
              <a:gd name="connsiteX317" fmla="*/ 7006663 w 8495936"/>
              <a:gd name="connsiteY317" fmla="*/ 17433 h 1773486"/>
              <a:gd name="connsiteX318" fmla="*/ 7006663 w 8495936"/>
              <a:gd name="connsiteY318" fmla="*/ 1211836 h 1773486"/>
              <a:gd name="connsiteX319" fmla="*/ 7074155 w 8495936"/>
              <a:gd name="connsiteY319" fmla="*/ 1211836 h 1773486"/>
              <a:gd name="connsiteX320" fmla="*/ 7175658 w 8495936"/>
              <a:gd name="connsiteY320" fmla="*/ 1229163 h 1773486"/>
              <a:gd name="connsiteX321" fmla="*/ 7175658 w 8495936"/>
              <a:gd name="connsiteY321" fmla="*/ 17327 h 1773486"/>
              <a:gd name="connsiteX322" fmla="*/ 7107424 w 8495936"/>
              <a:gd name="connsiteY322" fmla="*/ 17327 h 1773486"/>
              <a:gd name="connsiteX323" fmla="*/ 7107424 w 8495936"/>
              <a:gd name="connsiteY323" fmla="*/ 1229163 h 1773486"/>
              <a:gd name="connsiteX324" fmla="*/ 7175658 w 8495936"/>
              <a:gd name="connsiteY324" fmla="*/ 1229163 h 1773486"/>
              <a:gd name="connsiteX325" fmla="*/ 7277267 w 8495936"/>
              <a:gd name="connsiteY325" fmla="*/ 1246490 h 1773486"/>
              <a:gd name="connsiteX326" fmla="*/ 7277267 w 8495936"/>
              <a:gd name="connsiteY326" fmla="*/ 17327 h 1773486"/>
              <a:gd name="connsiteX327" fmla="*/ 7209033 w 8495936"/>
              <a:gd name="connsiteY327" fmla="*/ 17327 h 1773486"/>
              <a:gd name="connsiteX328" fmla="*/ 7209033 w 8495936"/>
              <a:gd name="connsiteY328" fmla="*/ 1246490 h 1773486"/>
              <a:gd name="connsiteX329" fmla="*/ 7277267 w 8495936"/>
              <a:gd name="connsiteY329" fmla="*/ 1246490 h 1773486"/>
              <a:gd name="connsiteX330" fmla="*/ 7378769 w 8495936"/>
              <a:gd name="connsiteY330" fmla="*/ 1246490 h 1773486"/>
              <a:gd name="connsiteX331" fmla="*/ 7378769 w 8495936"/>
              <a:gd name="connsiteY331" fmla="*/ 17327 h 1773486"/>
              <a:gd name="connsiteX332" fmla="*/ 7310536 w 8495936"/>
              <a:gd name="connsiteY332" fmla="*/ 17327 h 1773486"/>
              <a:gd name="connsiteX333" fmla="*/ 7310536 w 8495936"/>
              <a:gd name="connsiteY333" fmla="*/ 1246490 h 1773486"/>
              <a:gd name="connsiteX334" fmla="*/ 7378769 w 8495936"/>
              <a:gd name="connsiteY334" fmla="*/ 1246490 h 1773486"/>
              <a:gd name="connsiteX335" fmla="*/ 7480272 w 8495936"/>
              <a:gd name="connsiteY335" fmla="*/ 1246490 h 1773486"/>
              <a:gd name="connsiteX336" fmla="*/ 7480272 w 8495936"/>
              <a:gd name="connsiteY336" fmla="*/ 17327 h 1773486"/>
              <a:gd name="connsiteX337" fmla="*/ 7412145 w 8495936"/>
              <a:gd name="connsiteY337" fmla="*/ 17327 h 1773486"/>
              <a:gd name="connsiteX338" fmla="*/ 7412145 w 8495936"/>
              <a:gd name="connsiteY338" fmla="*/ 1246490 h 1773486"/>
              <a:gd name="connsiteX339" fmla="*/ 7480272 w 8495936"/>
              <a:gd name="connsiteY339" fmla="*/ 1246490 h 1773486"/>
              <a:gd name="connsiteX340" fmla="*/ 7581882 w 8495936"/>
              <a:gd name="connsiteY340" fmla="*/ 1246490 h 1773486"/>
              <a:gd name="connsiteX341" fmla="*/ 7581882 w 8495936"/>
              <a:gd name="connsiteY341" fmla="*/ 17327 h 1773486"/>
              <a:gd name="connsiteX342" fmla="*/ 7513648 w 8495936"/>
              <a:gd name="connsiteY342" fmla="*/ 17327 h 1773486"/>
              <a:gd name="connsiteX343" fmla="*/ 7513648 w 8495936"/>
              <a:gd name="connsiteY343" fmla="*/ 1246490 h 1773486"/>
              <a:gd name="connsiteX344" fmla="*/ 7581882 w 8495936"/>
              <a:gd name="connsiteY344" fmla="*/ 1246490 h 1773486"/>
              <a:gd name="connsiteX345" fmla="*/ 7683384 w 8495936"/>
              <a:gd name="connsiteY345" fmla="*/ 1246490 h 1773486"/>
              <a:gd name="connsiteX346" fmla="*/ 7683384 w 8495936"/>
              <a:gd name="connsiteY346" fmla="*/ 17327 h 1773486"/>
              <a:gd name="connsiteX347" fmla="*/ 7615256 w 8495936"/>
              <a:gd name="connsiteY347" fmla="*/ 17327 h 1773486"/>
              <a:gd name="connsiteX348" fmla="*/ 7615256 w 8495936"/>
              <a:gd name="connsiteY348" fmla="*/ 1246490 h 1773486"/>
              <a:gd name="connsiteX349" fmla="*/ 7683384 w 8495936"/>
              <a:gd name="connsiteY349" fmla="*/ 1246490 h 1773486"/>
              <a:gd name="connsiteX350" fmla="*/ 7784993 w 8495936"/>
              <a:gd name="connsiteY350" fmla="*/ 1264663 h 1773486"/>
              <a:gd name="connsiteX351" fmla="*/ 7784993 w 8495936"/>
              <a:gd name="connsiteY351" fmla="*/ 17433 h 1773486"/>
              <a:gd name="connsiteX352" fmla="*/ 7716759 w 8495936"/>
              <a:gd name="connsiteY352" fmla="*/ 17433 h 1773486"/>
              <a:gd name="connsiteX353" fmla="*/ 7716759 w 8495936"/>
              <a:gd name="connsiteY353" fmla="*/ 1264663 h 1773486"/>
              <a:gd name="connsiteX354" fmla="*/ 7784993 w 8495936"/>
              <a:gd name="connsiteY354" fmla="*/ 1264663 h 1773486"/>
              <a:gd name="connsiteX355" fmla="*/ 7886496 w 8495936"/>
              <a:gd name="connsiteY355" fmla="*/ 1264663 h 1773486"/>
              <a:gd name="connsiteX356" fmla="*/ 7886496 w 8495936"/>
              <a:gd name="connsiteY356" fmla="*/ 17433 h 1773486"/>
              <a:gd name="connsiteX357" fmla="*/ 7818368 w 8495936"/>
              <a:gd name="connsiteY357" fmla="*/ 17433 h 1773486"/>
              <a:gd name="connsiteX358" fmla="*/ 7818368 w 8495936"/>
              <a:gd name="connsiteY358" fmla="*/ 1264663 h 1773486"/>
              <a:gd name="connsiteX359" fmla="*/ 7886496 w 8495936"/>
              <a:gd name="connsiteY359" fmla="*/ 1264663 h 1773486"/>
              <a:gd name="connsiteX360" fmla="*/ 7988105 w 8495936"/>
              <a:gd name="connsiteY360" fmla="*/ 1299317 h 1773486"/>
              <a:gd name="connsiteX361" fmla="*/ 7988105 w 8495936"/>
              <a:gd name="connsiteY361" fmla="*/ 17327 h 1773486"/>
              <a:gd name="connsiteX362" fmla="*/ 7919871 w 8495936"/>
              <a:gd name="connsiteY362" fmla="*/ 17327 h 1773486"/>
              <a:gd name="connsiteX363" fmla="*/ 7919871 w 8495936"/>
              <a:gd name="connsiteY363" fmla="*/ 1299317 h 1773486"/>
              <a:gd name="connsiteX364" fmla="*/ 7988105 w 8495936"/>
              <a:gd name="connsiteY364" fmla="*/ 1299317 h 1773486"/>
              <a:gd name="connsiteX365" fmla="*/ 8089714 w 8495936"/>
              <a:gd name="connsiteY365" fmla="*/ 1422402 h 1773486"/>
              <a:gd name="connsiteX366" fmla="*/ 8089714 w 8495936"/>
              <a:gd name="connsiteY366" fmla="*/ 17327 h 1773486"/>
              <a:gd name="connsiteX367" fmla="*/ 8021480 w 8495936"/>
              <a:gd name="connsiteY367" fmla="*/ 17327 h 1773486"/>
              <a:gd name="connsiteX368" fmla="*/ 8021480 w 8495936"/>
              <a:gd name="connsiteY368" fmla="*/ 1422402 h 1773486"/>
              <a:gd name="connsiteX369" fmla="*/ 8089714 w 8495936"/>
              <a:gd name="connsiteY369" fmla="*/ 1422402 h 1773486"/>
              <a:gd name="connsiteX370" fmla="*/ 8191217 w 8495936"/>
              <a:gd name="connsiteY370" fmla="*/ 1475334 h 1773486"/>
              <a:gd name="connsiteX371" fmla="*/ 8191217 w 8495936"/>
              <a:gd name="connsiteY371" fmla="*/ 17327 h 1773486"/>
              <a:gd name="connsiteX372" fmla="*/ 8122983 w 8495936"/>
              <a:gd name="connsiteY372" fmla="*/ 17327 h 1773486"/>
              <a:gd name="connsiteX373" fmla="*/ 8122983 w 8495936"/>
              <a:gd name="connsiteY373" fmla="*/ 1475229 h 1773486"/>
              <a:gd name="connsiteX374" fmla="*/ 8191217 w 8495936"/>
              <a:gd name="connsiteY374" fmla="*/ 1475229 h 1773486"/>
              <a:gd name="connsiteX375" fmla="*/ 8292825 w 8495936"/>
              <a:gd name="connsiteY375" fmla="*/ 1492661 h 1773486"/>
              <a:gd name="connsiteX376" fmla="*/ 8292825 w 8495936"/>
              <a:gd name="connsiteY376" fmla="*/ 17327 h 1773486"/>
              <a:gd name="connsiteX377" fmla="*/ 8224591 w 8495936"/>
              <a:gd name="connsiteY377" fmla="*/ 17327 h 1773486"/>
              <a:gd name="connsiteX378" fmla="*/ 8224591 w 8495936"/>
              <a:gd name="connsiteY378" fmla="*/ 1492661 h 1773486"/>
              <a:gd name="connsiteX379" fmla="*/ 8292825 w 8495936"/>
              <a:gd name="connsiteY379" fmla="*/ 1492661 h 1773486"/>
              <a:gd name="connsiteX380" fmla="*/ 8394328 w 8495936"/>
              <a:gd name="connsiteY380" fmla="*/ 1509988 h 1773486"/>
              <a:gd name="connsiteX381" fmla="*/ 8394328 w 8495936"/>
              <a:gd name="connsiteY381" fmla="*/ 17327 h 1773486"/>
              <a:gd name="connsiteX382" fmla="*/ 8326094 w 8495936"/>
              <a:gd name="connsiteY382" fmla="*/ 17327 h 1773486"/>
              <a:gd name="connsiteX383" fmla="*/ 8326094 w 8495936"/>
              <a:gd name="connsiteY383" fmla="*/ 1509988 h 1773486"/>
              <a:gd name="connsiteX384" fmla="*/ 8394328 w 8495936"/>
              <a:gd name="connsiteY384" fmla="*/ 1509988 h 1773486"/>
              <a:gd name="connsiteX385" fmla="*/ 8495936 w 8495936"/>
              <a:gd name="connsiteY385" fmla="*/ 1773486 h 1773486"/>
              <a:gd name="connsiteX386" fmla="*/ 8495936 w 8495936"/>
              <a:gd name="connsiteY386" fmla="*/ 17327 h 1773486"/>
              <a:gd name="connsiteX387" fmla="*/ 8427703 w 8495936"/>
              <a:gd name="connsiteY387" fmla="*/ 17327 h 1773486"/>
              <a:gd name="connsiteX388" fmla="*/ 8427703 w 8495936"/>
              <a:gd name="connsiteY388" fmla="*/ 1773486 h 1773486"/>
              <a:gd name="connsiteX389" fmla="*/ 8495936 w 8495936"/>
              <a:gd name="connsiteY389" fmla="*/ 1773486 h 177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8495936" h="1773486">
                <a:moveTo>
                  <a:pt x="67492" y="0"/>
                </a:moveTo>
                <a:lnTo>
                  <a:pt x="67492" y="17327"/>
                </a:lnTo>
                <a:lnTo>
                  <a:pt x="0" y="17327"/>
                </a:lnTo>
                <a:lnTo>
                  <a:pt x="0" y="0"/>
                </a:lnTo>
                <a:lnTo>
                  <a:pt x="67492" y="0"/>
                </a:lnTo>
                <a:close/>
                <a:moveTo>
                  <a:pt x="473715" y="105653"/>
                </a:moveTo>
                <a:lnTo>
                  <a:pt x="473715" y="17327"/>
                </a:lnTo>
                <a:lnTo>
                  <a:pt x="406223" y="17327"/>
                </a:lnTo>
                <a:lnTo>
                  <a:pt x="406223" y="105653"/>
                </a:lnTo>
                <a:lnTo>
                  <a:pt x="473715" y="105653"/>
                </a:lnTo>
                <a:close/>
                <a:moveTo>
                  <a:pt x="676827" y="140412"/>
                </a:moveTo>
                <a:lnTo>
                  <a:pt x="676827" y="17327"/>
                </a:lnTo>
                <a:lnTo>
                  <a:pt x="609335" y="17327"/>
                </a:lnTo>
                <a:lnTo>
                  <a:pt x="609335" y="140412"/>
                </a:lnTo>
                <a:lnTo>
                  <a:pt x="676827" y="140412"/>
                </a:lnTo>
                <a:close/>
                <a:moveTo>
                  <a:pt x="778330" y="140412"/>
                </a:moveTo>
                <a:lnTo>
                  <a:pt x="778330" y="17327"/>
                </a:lnTo>
                <a:lnTo>
                  <a:pt x="710838" y="17327"/>
                </a:lnTo>
                <a:lnTo>
                  <a:pt x="710838" y="140412"/>
                </a:lnTo>
                <a:lnTo>
                  <a:pt x="778330" y="140412"/>
                </a:lnTo>
                <a:close/>
                <a:moveTo>
                  <a:pt x="879939" y="210671"/>
                </a:moveTo>
                <a:lnTo>
                  <a:pt x="879939" y="17433"/>
                </a:lnTo>
                <a:lnTo>
                  <a:pt x="812447" y="17433"/>
                </a:lnTo>
                <a:lnTo>
                  <a:pt x="812447" y="210671"/>
                </a:lnTo>
                <a:lnTo>
                  <a:pt x="879939" y="210671"/>
                </a:lnTo>
                <a:close/>
                <a:moveTo>
                  <a:pt x="981441" y="210671"/>
                </a:moveTo>
                <a:lnTo>
                  <a:pt x="981441" y="17433"/>
                </a:lnTo>
                <a:lnTo>
                  <a:pt x="913949" y="17433"/>
                </a:lnTo>
                <a:lnTo>
                  <a:pt x="913949" y="210671"/>
                </a:lnTo>
                <a:lnTo>
                  <a:pt x="981441" y="210671"/>
                </a:lnTo>
                <a:close/>
                <a:moveTo>
                  <a:pt x="1083050" y="263498"/>
                </a:moveTo>
                <a:lnTo>
                  <a:pt x="1083050" y="17327"/>
                </a:lnTo>
                <a:lnTo>
                  <a:pt x="1015558" y="17327"/>
                </a:lnTo>
                <a:lnTo>
                  <a:pt x="1015558" y="263498"/>
                </a:lnTo>
                <a:lnTo>
                  <a:pt x="1083050" y="263498"/>
                </a:lnTo>
                <a:close/>
                <a:moveTo>
                  <a:pt x="1184553" y="263498"/>
                </a:moveTo>
                <a:lnTo>
                  <a:pt x="1184553" y="17327"/>
                </a:lnTo>
                <a:lnTo>
                  <a:pt x="1116319" y="17327"/>
                </a:lnTo>
                <a:lnTo>
                  <a:pt x="1116319" y="263498"/>
                </a:lnTo>
                <a:lnTo>
                  <a:pt x="1184553" y="263498"/>
                </a:lnTo>
                <a:close/>
                <a:moveTo>
                  <a:pt x="1286162" y="263498"/>
                </a:moveTo>
                <a:lnTo>
                  <a:pt x="1286162" y="17327"/>
                </a:lnTo>
                <a:lnTo>
                  <a:pt x="1217928" y="17327"/>
                </a:lnTo>
                <a:lnTo>
                  <a:pt x="1217928" y="263498"/>
                </a:lnTo>
                <a:lnTo>
                  <a:pt x="1286162" y="263498"/>
                </a:lnTo>
                <a:close/>
                <a:moveTo>
                  <a:pt x="1489274" y="280825"/>
                </a:moveTo>
                <a:lnTo>
                  <a:pt x="1489274" y="17327"/>
                </a:lnTo>
                <a:lnTo>
                  <a:pt x="1421040" y="17327"/>
                </a:lnTo>
                <a:lnTo>
                  <a:pt x="1421040" y="280825"/>
                </a:lnTo>
                <a:lnTo>
                  <a:pt x="1489274" y="280825"/>
                </a:lnTo>
                <a:close/>
                <a:moveTo>
                  <a:pt x="1590776" y="298997"/>
                </a:moveTo>
                <a:lnTo>
                  <a:pt x="1590776" y="17327"/>
                </a:lnTo>
                <a:lnTo>
                  <a:pt x="1522543" y="17327"/>
                </a:lnTo>
                <a:lnTo>
                  <a:pt x="1522543" y="298997"/>
                </a:lnTo>
                <a:lnTo>
                  <a:pt x="1590776" y="298997"/>
                </a:lnTo>
                <a:close/>
                <a:moveTo>
                  <a:pt x="1692385" y="298997"/>
                </a:moveTo>
                <a:lnTo>
                  <a:pt x="1692385" y="17327"/>
                </a:lnTo>
                <a:lnTo>
                  <a:pt x="1624152" y="17327"/>
                </a:lnTo>
                <a:lnTo>
                  <a:pt x="1624152" y="298997"/>
                </a:lnTo>
                <a:lnTo>
                  <a:pt x="1692385" y="298997"/>
                </a:lnTo>
                <a:close/>
                <a:moveTo>
                  <a:pt x="1793888" y="369151"/>
                </a:moveTo>
                <a:lnTo>
                  <a:pt x="1793888" y="17327"/>
                </a:lnTo>
                <a:lnTo>
                  <a:pt x="1725654" y="17327"/>
                </a:lnTo>
                <a:lnTo>
                  <a:pt x="1725654" y="369151"/>
                </a:lnTo>
                <a:lnTo>
                  <a:pt x="1793888" y="369151"/>
                </a:lnTo>
                <a:close/>
                <a:moveTo>
                  <a:pt x="1895497" y="386583"/>
                </a:moveTo>
                <a:lnTo>
                  <a:pt x="1895497" y="17433"/>
                </a:lnTo>
                <a:lnTo>
                  <a:pt x="1827263" y="17433"/>
                </a:lnTo>
                <a:lnTo>
                  <a:pt x="1827263" y="386583"/>
                </a:lnTo>
                <a:lnTo>
                  <a:pt x="1895497" y="386583"/>
                </a:lnTo>
                <a:close/>
                <a:moveTo>
                  <a:pt x="1997000" y="421237"/>
                </a:moveTo>
                <a:lnTo>
                  <a:pt x="1997000" y="17327"/>
                </a:lnTo>
                <a:lnTo>
                  <a:pt x="1928766" y="17327"/>
                </a:lnTo>
                <a:lnTo>
                  <a:pt x="1928766" y="421237"/>
                </a:lnTo>
                <a:lnTo>
                  <a:pt x="1997000" y="421237"/>
                </a:lnTo>
                <a:close/>
                <a:moveTo>
                  <a:pt x="2098609" y="456737"/>
                </a:moveTo>
                <a:lnTo>
                  <a:pt x="2098609" y="17327"/>
                </a:lnTo>
                <a:lnTo>
                  <a:pt x="2030375" y="17327"/>
                </a:lnTo>
                <a:lnTo>
                  <a:pt x="2030375" y="456737"/>
                </a:lnTo>
                <a:lnTo>
                  <a:pt x="2098609" y="456737"/>
                </a:lnTo>
                <a:close/>
                <a:moveTo>
                  <a:pt x="2200111" y="456737"/>
                </a:moveTo>
                <a:lnTo>
                  <a:pt x="2200111" y="17327"/>
                </a:lnTo>
                <a:lnTo>
                  <a:pt x="2131878" y="17327"/>
                </a:lnTo>
                <a:lnTo>
                  <a:pt x="2131878" y="456737"/>
                </a:lnTo>
                <a:lnTo>
                  <a:pt x="2200111" y="456737"/>
                </a:lnTo>
                <a:close/>
                <a:moveTo>
                  <a:pt x="2301720" y="474169"/>
                </a:moveTo>
                <a:lnTo>
                  <a:pt x="2301720" y="17433"/>
                </a:lnTo>
                <a:lnTo>
                  <a:pt x="2233486" y="17433"/>
                </a:lnTo>
                <a:lnTo>
                  <a:pt x="2233486" y="474169"/>
                </a:lnTo>
                <a:lnTo>
                  <a:pt x="2301720" y="474169"/>
                </a:lnTo>
                <a:close/>
                <a:moveTo>
                  <a:pt x="2403223" y="491496"/>
                </a:moveTo>
                <a:lnTo>
                  <a:pt x="2403223" y="17327"/>
                </a:lnTo>
                <a:lnTo>
                  <a:pt x="2334989" y="17327"/>
                </a:lnTo>
                <a:lnTo>
                  <a:pt x="2334989" y="491496"/>
                </a:lnTo>
                <a:lnTo>
                  <a:pt x="2403223" y="491496"/>
                </a:lnTo>
                <a:close/>
                <a:moveTo>
                  <a:pt x="2504832" y="526996"/>
                </a:moveTo>
                <a:lnTo>
                  <a:pt x="2504832" y="17327"/>
                </a:lnTo>
                <a:lnTo>
                  <a:pt x="2436598" y="17327"/>
                </a:lnTo>
                <a:lnTo>
                  <a:pt x="2436598" y="526996"/>
                </a:lnTo>
                <a:lnTo>
                  <a:pt x="2504832" y="526996"/>
                </a:lnTo>
                <a:close/>
                <a:moveTo>
                  <a:pt x="2606335" y="526996"/>
                </a:moveTo>
                <a:lnTo>
                  <a:pt x="2606335" y="17327"/>
                </a:lnTo>
                <a:lnTo>
                  <a:pt x="2538101" y="17327"/>
                </a:lnTo>
                <a:lnTo>
                  <a:pt x="2538101" y="526996"/>
                </a:lnTo>
                <a:lnTo>
                  <a:pt x="2606335" y="526996"/>
                </a:lnTo>
                <a:close/>
                <a:moveTo>
                  <a:pt x="2707944" y="544323"/>
                </a:moveTo>
                <a:lnTo>
                  <a:pt x="2707944" y="17327"/>
                </a:lnTo>
                <a:lnTo>
                  <a:pt x="2639710" y="17327"/>
                </a:lnTo>
                <a:lnTo>
                  <a:pt x="2639710" y="544323"/>
                </a:lnTo>
                <a:lnTo>
                  <a:pt x="2707944" y="544323"/>
                </a:lnTo>
                <a:close/>
                <a:moveTo>
                  <a:pt x="2809446" y="579822"/>
                </a:moveTo>
                <a:lnTo>
                  <a:pt x="2809446" y="17327"/>
                </a:lnTo>
                <a:lnTo>
                  <a:pt x="2741213" y="17327"/>
                </a:lnTo>
                <a:lnTo>
                  <a:pt x="2741213" y="579822"/>
                </a:lnTo>
                <a:lnTo>
                  <a:pt x="2809446" y="579822"/>
                </a:lnTo>
                <a:close/>
                <a:moveTo>
                  <a:pt x="2911055" y="579822"/>
                </a:moveTo>
                <a:lnTo>
                  <a:pt x="2911055" y="17327"/>
                </a:lnTo>
                <a:lnTo>
                  <a:pt x="2842821" y="17327"/>
                </a:lnTo>
                <a:lnTo>
                  <a:pt x="2842821" y="579822"/>
                </a:lnTo>
                <a:lnTo>
                  <a:pt x="2911055" y="579822"/>
                </a:lnTo>
                <a:close/>
                <a:moveTo>
                  <a:pt x="3012558" y="597149"/>
                </a:moveTo>
                <a:lnTo>
                  <a:pt x="3012558" y="17327"/>
                </a:lnTo>
                <a:lnTo>
                  <a:pt x="2944324" y="17327"/>
                </a:lnTo>
                <a:lnTo>
                  <a:pt x="2944324" y="597149"/>
                </a:lnTo>
                <a:lnTo>
                  <a:pt x="3012558" y="597149"/>
                </a:lnTo>
                <a:close/>
                <a:moveTo>
                  <a:pt x="3113425" y="614582"/>
                </a:moveTo>
                <a:lnTo>
                  <a:pt x="3113425" y="17327"/>
                </a:lnTo>
                <a:lnTo>
                  <a:pt x="3045933" y="17327"/>
                </a:lnTo>
                <a:lnTo>
                  <a:pt x="3045933" y="614582"/>
                </a:lnTo>
                <a:lnTo>
                  <a:pt x="3113425" y="614582"/>
                </a:lnTo>
                <a:close/>
                <a:moveTo>
                  <a:pt x="3214928" y="631909"/>
                </a:moveTo>
                <a:lnTo>
                  <a:pt x="3214928" y="17327"/>
                </a:lnTo>
                <a:lnTo>
                  <a:pt x="3147436" y="17327"/>
                </a:lnTo>
                <a:lnTo>
                  <a:pt x="3147436" y="631909"/>
                </a:lnTo>
                <a:lnTo>
                  <a:pt x="3214928" y="631909"/>
                </a:lnTo>
                <a:close/>
                <a:moveTo>
                  <a:pt x="3316537" y="650081"/>
                </a:moveTo>
                <a:lnTo>
                  <a:pt x="3316537" y="17433"/>
                </a:lnTo>
                <a:lnTo>
                  <a:pt x="3249045" y="17433"/>
                </a:lnTo>
                <a:lnTo>
                  <a:pt x="3249045" y="650081"/>
                </a:lnTo>
                <a:lnTo>
                  <a:pt x="3316537" y="650081"/>
                </a:lnTo>
                <a:close/>
                <a:moveTo>
                  <a:pt x="3418040" y="684735"/>
                </a:moveTo>
                <a:lnTo>
                  <a:pt x="3418040" y="17327"/>
                </a:lnTo>
                <a:lnTo>
                  <a:pt x="3350548" y="17327"/>
                </a:lnTo>
                <a:lnTo>
                  <a:pt x="3350548" y="684735"/>
                </a:lnTo>
                <a:lnTo>
                  <a:pt x="3418040" y="684735"/>
                </a:lnTo>
                <a:close/>
                <a:moveTo>
                  <a:pt x="3519648" y="684735"/>
                </a:moveTo>
                <a:lnTo>
                  <a:pt x="3519648" y="17327"/>
                </a:lnTo>
                <a:lnTo>
                  <a:pt x="3452156" y="17327"/>
                </a:lnTo>
                <a:lnTo>
                  <a:pt x="3452156" y="684735"/>
                </a:lnTo>
                <a:lnTo>
                  <a:pt x="3519648" y="684735"/>
                </a:lnTo>
                <a:close/>
                <a:moveTo>
                  <a:pt x="3621151" y="720234"/>
                </a:moveTo>
                <a:lnTo>
                  <a:pt x="3621151" y="17327"/>
                </a:lnTo>
                <a:lnTo>
                  <a:pt x="3553659" y="17327"/>
                </a:lnTo>
                <a:lnTo>
                  <a:pt x="3553659" y="720234"/>
                </a:lnTo>
                <a:lnTo>
                  <a:pt x="3621151" y="720234"/>
                </a:lnTo>
                <a:close/>
                <a:moveTo>
                  <a:pt x="3722760" y="720234"/>
                </a:moveTo>
                <a:lnTo>
                  <a:pt x="3722760" y="17327"/>
                </a:lnTo>
                <a:lnTo>
                  <a:pt x="3655268" y="17327"/>
                </a:lnTo>
                <a:lnTo>
                  <a:pt x="3655268" y="720234"/>
                </a:lnTo>
                <a:lnTo>
                  <a:pt x="3722760" y="720234"/>
                </a:lnTo>
                <a:close/>
                <a:moveTo>
                  <a:pt x="3824263" y="737667"/>
                </a:moveTo>
                <a:lnTo>
                  <a:pt x="3824263" y="17433"/>
                </a:lnTo>
                <a:lnTo>
                  <a:pt x="3756771" y="17433"/>
                </a:lnTo>
                <a:lnTo>
                  <a:pt x="3756771" y="737667"/>
                </a:lnTo>
                <a:lnTo>
                  <a:pt x="3824263" y="737667"/>
                </a:lnTo>
                <a:close/>
                <a:moveTo>
                  <a:pt x="3925872" y="737667"/>
                </a:moveTo>
                <a:lnTo>
                  <a:pt x="3925872" y="17433"/>
                </a:lnTo>
                <a:lnTo>
                  <a:pt x="3858380" y="17433"/>
                </a:lnTo>
                <a:lnTo>
                  <a:pt x="3858380" y="737667"/>
                </a:lnTo>
                <a:lnTo>
                  <a:pt x="3925872" y="737667"/>
                </a:lnTo>
                <a:close/>
                <a:moveTo>
                  <a:pt x="4027375" y="737667"/>
                </a:moveTo>
                <a:lnTo>
                  <a:pt x="4027375" y="17433"/>
                </a:lnTo>
                <a:lnTo>
                  <a:pt x="3959883" y="17433"/>
                </a:lnTo>
                <a:lnTo>
                  <a:pt x="3959883" y="737667"/>
                </a:lnTo>
                <a:lnTo>
                  <a:pt x="4027375" y="737667"/>
                </a:lnTo>
                <a:close/>
                <a:moveTo>
                  <a:pt x="4128983" y="737667"/>
                </a:moveTo>
                <a:lnTo>
                  <a:pt x="4128983" y="17433"/>
                </a:lnTo>
                <a:lnTo>
                  <a:pt x="4061491" y="17433"/>
                </a:lnTo>
                <a:lnTo>
                  <a:pt x="4061491" y="737667"/>
                </a:lnTo>
                <a:lnTo>
                  <a:pt x="4128983" y="737667"/>
                </a:lnTo>
                <a:close/>
                <a:moveTo>
                  <a:pt x="4230486" y="754994"/>
                </a:moveTo>
                <a:lnTo>
                  <a:pt x="4230486" y="17327"/>
                </a:lnTo>
                <a:lnTo>
                  <a:pt x="4162994" y="17327"/>
                </a:lnTo>
                <a:lnTo>
                  <a:pt x="4162994" y="754994"/>
                </a:lnTo>
                <a:lnTo>
                  <a:pt x="4230486" y="754994"/>
                </a:lnTo>
                <a:close/>
                <a:moveTo>
                  <a:pt x="4332095" y="772321"/>
                </a:moveTo>
                <a:lnTo>
                  <a:pt x="4332095" y="17327"/>
                </a:lnTo>
                <a:lnTo>
                  <a:pt x="4264603" y="17327"/>
                </a:lnTo>
                <a:lnTo>
                  <a:pt x="4264603" y="772321"/>
                </a:lnTo>
                <a:lnTo>
                  <a:pt x="4332095" y="772321"/>
                </a:lnTo>
                <a:close/>
                <a:moveTo>
                  <a:pt x="4433598" y="772321"/>
                </a:moveTo>
                <a:lnTo>
                  <a:pt x="4433598" y="17327"/>
                </a:lnTo>
                <a:lnTo>
                  <a:pt x="4366212" y="17327"/>
                </a:lnTo>
                <a:lnTo>
                  <a:pt x="4366212" y="772321"/>
                </a:lnTo>
                <a:lnTo>
                  <a:pt x="4433598" y="772321"/>
                </a:lnTo>
                <a:close/>
                <a:moveTo>
                  <a:pt x="4535207" y="790494"/>
                </a:moveTo>
                <a:lnTo>
                  <a:pt x="4535207" y="17327"/>
                </a:lnTo>
                <a:lnTo>
                  <a:pt x="4467715" y="17327"/>
                </a:lnTo>
                <a:lnTo>
                  <a:pt x="4467715" y="790494"/>
                </a:lnTo>
                <a:lnTo>
                  <a:pt x="4535207" y="790494"/>
                </a:lnTo>
                <a:close/>
                <a:moveTo>
                  <a:pt x="4636709" y="807821"/>
                </a:moveTo>
                <a:lnTo>
                  <a:pt x="4636709" y="17327"/>
                </a:lnTo>
                <a:lnTo>
                  <a:pt x="4569218" y="17327"/>
                </a:lnTo>
                <a:lnTo>
                  <a:pt x="4569218" y="807821"/>
                </a:lnTo>
                <a:lnTo>
                  <a:pt x="4636709" y="807821"/>
                </a:lnTo>
                <a:close/>
                <a:moveTo>
                  <a:pt x="4738319" y="807821"/>
                </a:moveTo>
                <a:lnTo>
                  <a:pt x="4738319" y="17327"/>
                </a:lnTo>
                <a:lnTo>
                  <a:pt x="4670932" y="17327"/>
                </a:lnTo>
                <a:lnTo>
                  <a:pt x="4670932" y="807821"/>
                </a:lnTo>
                <a:lnTo>
                  <a:pt x="4738319" y="807821"/>
                </a:lnTo>
                <a:close/>
                <a:moveTo>
                  <a:pt x="4839821" y="825253"/>
                </a:moveTo>
                <a:lnTo>
                  <a:pt x="4839821" y="17327"/>
                </a:lnTo>
                <a:lnTo>
                  <a:pt x="4772329" y="17327"/>
                </a:lnTo>
                <a:lnTo>
                  <a:pt x="4772329" y="825253"/>
                </a:lnTo>
                <a:lnTo>
                  <a:pt x="4839821" y="825253"/>
                </a:lnTo>
                <a:close/>
                <a:moveTo>
                  <a:pt x="4941430" y="860753"/>
                </a:moveTo>
                <a:lnTo>
                  <a:pt x="4941430" y="17433"/>
                </a:lnTo>
                <a:lnTo>
                  <a:pt x="4873938" y="17433"/>
                </a:lnTo>
                <a:lnTo>
                  <a:pt x="4873938" y="860753"/>
                </a:lnTo>
                <a:lnTo>
                  <a:pt x="4941430" y="860753"/>
                </a:lnTo>
                <a:close/>
                <a:moveTo>
                  <a:pt x="5042933" y="895407"/>
                </a:moveTo>
                <a:lnTo>
                  <a:pt x="5042933" y="17327"/>
                </a:lnTo>
                <a:lnTo>
                  <a:pt x="4975441" y="17327"/>
                </a:lnTo>
                <a:lnTo>
                  <a:pt x="4975441" y="895407"/>
                </a:lnTo>
                <a:lnTo>
                  <a:pt x="5042933" y="895407"/>
                </a:lnTo>
                <a:close/>
                <a:moveTo>
                  <a:pt x="5144542" y="895407"/>
                </a:moveTo>
                <a:lnTo>
                  <a:pt x="5144542" y="17327"/>
                </a:lnTo>
                <a:lnTo>
                  <a:pt x="5077050" y="17327"/>
                </a:lnTo>
                <a:lnTo>
                  <a:pt x="5077050" y="895407"/>
                </a:lnTo>
                <a:lnTo>
                  <a:pt x="5144542" y="895407"/>
                </a:lnTo>
                <a:close/>
                <a:moveTo>
                  <a:pt x="5246044" y="895407"/>
                </a:moveTo>
                <a:lnTo>
                  <a:pt x="5246044" y="17327"/>
                </a:lnTo>
                <a:lnTo>
                  <a:pt x="5178553" y="17327"/>
                </a:lnTo>
                <a:lnTo>
                  <a:pt x="5178553" y="895407"/>
                </a:lnTo>
                <a:lnTo>
                  <a:pt x="5246044" y="895407"/>
                </a:lnTo>
                <a:close/>
                <a:moveTo>
                  <a:pt x="5347654" y="930906"/>
                </a:moveTo>
                <a:lnTo>
                  <a:pt x="5347654" y="17327"/>
                </a:lnTo>
                <a:lnTo>
                  <a:pt x="5280162" y="17327"/>
                </a:lnTo>
                <a:lnTo>
                  <a:pt x="5280162" y="930906"/>
                </a:lnTo>
                <a:lnTo>
                  <a:pt x="5347654" y="930906"/>
                </a:lnTo>
                <a:close/>
                <a:moveTo>
                  <a:pt x="5449262" y="948233"/>
                </a:moveTo>
                <a:lnTo>
                  <a:pt x="5449262" y="17327"/>
                </a:lnTo>
                <a:lnTo>
                  <a:pt x="5381770" y="17327"/>
                </a:lnTo>
                <a:lnTo>
                  <a:pt x="5381770" y="948233"/>
                </a:lnTo>
                <a:lnTo>
                  <a:pt x="5449262" y="948233"/>
                </a:lnTo>
                <a:close/>
                <a:moveTo>
                  <a:pt x="5550765" y="948233"/>
                </a:moveTo>
                <a:lnTo>
                  <a:pt x="5550765" y="17327"/>
                </a:lnTo>
                <a:lnTo>
                  <a:pt x="5483273" y="17327"/>
                </a:lnTo>
                <a:lnTo>
                  <a:pt x="5483273" y="948233"/>
                </a:lnTo>
                <a:lnTo>
                  <a:pt x="5550765" y="948233"/>
                </a:lnTo>
                <a:close/>
                <a:moveTo>
                  <a:pt x="5652268" y="948233"/>
                </a:moveTo>
                <a:lnTo>
                  <a:pt x="5652268" y="17327"/>
                </a:lnTo>
                <a:lnTo>
                  <a:pt x="5584776" y="17327"/>
                </a:lnTo>
                <a:lnTo>
                  <a:pt x="5584776" y="948233"/>
                </a:lnTo>
                <a:lnTo>
                  <a:pt x="5652268" y="948233"/>
                </a:lnTo>
                <a:close/>
                <a:moveTo>
                  <a:pt x="5753876" y="948233"/>
                </a:moveTo>
                <a:lnTo>
                  <a:pt x="5753876" y="17327"/>
                </a:lnTo>
                <a:lnTo>
                  <a:pt x="5686385" y="17327"/>
                </a:lnTo>
                <a:lnTo>
                  <a:pt x="5686385" y="948233"/>
                </a:lnTo>
                <a:lnTo>
                  <a:pt x="5753876" y="948233"/>
                </a:lnTo>
                <a:close/>
                <a:moveTo>
                  <a:pt x="5855380" y="982993"/>
                </a:moveTo>
                <a:lnTo>
                  <a:pt x="5855380" y="17327"/>
                </a:lnTo>
                <a:lnTo>
                  <a:pt x="5787888" y="17327"/>
                </a:lnTo>
                <a:lnTo>
                  <a:pt x="5787888" y="982993"/>
                </a:lnTo>
                <a:lnTo>
                  <a:pt x="5855380" y="982993"/>
                </a:lnTo>
                <a:close/>
                <a:moveTo>
                  <a:pt x="6058491" y="1001165"/>
                </a:moveTo>
                <a:lnTo>
                  <a:pt x="6058491" y="17327"/>
                </a:lnTo>
                <a:lnTo>
                  <a:pt x="5991105" y="17327"/>
                </a:lnTo>
                <a:lnTo>
                  <a:pt x="5991105" y="1001165"/>
                </a:lnTo>
                <a:lnTo>
                  <a:pt x="6058491" y="1001165"/>
                </a:lnTo>
                <a:close/>
                <a:moveTo>
                  <a:pt x="6160100" y="1035925"/>
                </a:moveTo>
                <a:lnTo>
                  <a:pt x="6160100" y="17433"/>
                </a:lnTo>
                <a:lnTo>
                  <a:pt x="6092608" y="17433"/>
                </a:lnTo>
                <a:lnTo>
                  <a:pt x="6092608" y="1035925"/>
                </a:lnTo>
                <a:lnTo>
                  <a:pt x="6160100" y="1035925"/>
                </a:lnTo>
                <a:close/>
                <a:moveTo>
                  <a:pt x="6261602" y="1035925"/>
                </a:moveTo>
                <a:lnTo>
                  <a:pt x="6261602" y="17433"/>
                </a:lnTo>
                <a:lnTo>
                  <a:pt x="6194111" y="17433"/>
                </a:lnTo>
                <a:lnTo>
                  <a:pt x="6194111" y="1035925"/>
                </a:lnTo>
                <a:lnTo>
                  <a:pt x="6261602" y="1035925"/>
                </a:lnTo>
                <a:close/>
                <a:moveTo>
                  <a:pt x="6363212" y="1035925"/>
                </a:moveTo>
                <a:lnTo>
                  <a:pt x="6363212" y="17433"/>
                </a:lnTo>
                <a:lnTo>
                  <a:pt x="6295826" y="17433"/>
                </a:lnTo>
                <a:lnTo>
                  <a:pt x="6295826" y="1035925"/>
                </a:lnTo>
                <a:lnTo>
                  <a:pt x="6363212" y="1035925"/>
                </a:lnTo>
                <a:close/>
                <a:moveTo>
                  <a:pt x="6464715" y="1106078"/>
                </a:moveTo>
                <a:lnTo>
                  <a:pt x="6464715" y="17327"/>
                </a:lnTo>
                <a:lnTo>
                  <a:pt x="6397223" y="17327"/>
                </a:lnTo>
                <a:lnTo>
                  <a:pt x="6397223" y="1106078"/>
                </a:lnTo>
                <a:lnTo>
                  <a:pt x="6464715" y="1106078"/>
                </a:lnTo>
                <a:close/>
                <a:moveTo>
                  <a:pt x="6566323" y="1158904"/>
                </a:moveTo>
                <a:lnTo>
                  <a:pt x="6566323" y="17327"/>
                </a:lnTo>
                <a:lnTo>
                  <a:pt x="6498831" y="17327"/>
                </a:lnTo>
                <a:lnTo>
                  <a:pt x="6498831" y="1158904"/>
                </a:lnTo>
                <a:lnTo>
                  <a:pt x="6566323" y="1158904"/>
                </a:lnTo>
                <a:close/>
                <a:moveTo>
                  <a:pt x="6667826" y="1158904"/>
                </a:moveTo>
                <a:lnTo>
                  <a:pt x="6667826" y="17327"/>
                </a:lnTo>
                <a:lnTo>
                  <a:pt x="6600334" y="17327"/>
                </a:lnTo>
                <a:lnTo>
                  <a:pt x="6600334" y="1158904"/>
                </a:lnTo>
                <a:lnTo>
                  <a:pt x="6667826" y="1158904"/>
                </a:lnTo>
                <a:close/>
                <a:moveTo>
                  <a:pt x="6769435" y="1176337"/>
                </a:moveTo>
                <a:lnTo>
                  <a:pt x="6769435" y="17433"/>
                </a:lnTo>
                <a:lnTo>
                  <a:pt x="6701943" y="17433"/>
                </a:lnTo>
                <a:lnTo>
                  <a:pt x="6701943" y="1176337"/>
                </a:lnTo>
                <a:lnTo>
                  <a:pt x="6769435" y="1176337"/>
                </a:lnTo>
                <a:close/>
                <a:moveTo>
                  <a:pt x="6871044" y="1194404"/>
                </a:moveTo>
                <a:lnTo>
                  <a:pt x="6871044" y="17327"/>
                </a:lnTo>
                <a:lnTo>
                  <a:pt x="6803552" y="17327"/>
                </a:lnTo>
                <a:lnTo>
                  <a:pt x="6803552" y="1194404"/>
                </a:lnTo>
                <a:lnTo>
                  <a:pt x="6871044" y="1194404"/>
                </a:lnTo>
                <a:close/>
                <a:moveTo>
                  <a:pt x="6972547" y="1211836"/>
                </a:moveTo>
                <a:lnTo>
                  <a:pt x="6972547" y="17433"/>
                </a:lnTo>
                <a:lnTo>
                  <a:pt x="6905161" y="17433"/>
                </a:lnTo>
                <a:lnTo>
                  <a:pt x="6905161" y="1211836"/>
                </a:lnTo>
                <a:lnTo>
                  <a:pt x="6972547" y="1211836"/>
                </a:lnTo>
                <a:close/>
                <a:moveTo>
                  <a:pt x="7074155" y="1211836"/>
                </a:moveTo>
                <a:lnTo>
                  <a:pt x="7074155" y="17433"/>
                </a:lnTo>
                <a:lnTo>
                  <a:pt x="7006663" y="17433"/>
                </a:lnTo>
                <a:lnTo>
                  <a:pt x="7006663" y="1211836"/>
                </a:lnTo>
                <a:lnTo>
                  <a:pt x="7074155" y="1211836"/>
                </a:lnTo>
                <a:close/>
                <a:moveTo>
                  <a:pt x="7175658" y="1229163"/>
                </a:moveTo>
                <a:lnTo>
                  <a:pt x="7175658" y="17327"/>
                </a:lnTo>
                <a:lnTo>
                  <a:pt x="7107424" y="17327"/>
                </a:lnTo>
                <a:lnTo>
                  <a:pt x="7107424" y="1229163"/>
                </a:lnTo>
                <a:lnTo>
                  <a:pt x="7175658" y="1229163"/>
                </a:lnTo>
                <a:close/>
                <a:moveTo>
                  <a:pt x="7277267" y="1246490"/>
                </a:moveTo>
                <a:lnTo>
                  <a:pt x="7277267" y="17327"/>
                </a:lnTo>
                <a:lnTo>
                  <a:pt x="7209033" y="17327"/>
                </a:lnTo>
                <a:lnTo>
                  <a:pt x="7209033" y="1246490"/>
                </a:lnTo>
                <a:lnTo>
                  <a:pt x="7277267" y="1246490"/>
                </a:lnTo>
                <a:close/>
                <a:moveTo>
                  <a:pt x="7378769" y="1246490"/>
                </a:moveTo>
                <a:lnTo>
                  <a:pt x="7378769" y="17327"/>
                </a:lnTo>
                <a:lnTo>
                  <a:pt x="7310536" y="17327"/>
                </a:lnTo>
                <a:lnTo>
                  <a:pt x="7310536" y="1246490"/>
                </a:lnTo>
                <a:lnTo>
                  <a:pt x="7378769" y="1246490"/>
                </a:lnTo>
                <a:close/>
                <a:moveTo>
                  <a:pt x="7480272" y="1246490"/>
                </a:moveTo>
                <a:lnTo>
                  <a:pt x="7480272" y="17327"/>
                </a:lnTo>
                <a:lnTo>
                  <a:pt x="7412145" y="17327"/>
                </a:lnTo>
                <a:lnTo>
                  <a:pt x="7412145" y="1246490"/>
                </a:lnTo>
                <a:lnTo>
                  <a:pt x="7480272" y="1246490"/>
                </a:lnTo>
                <a:close/>
                <a:moveTo>
                  <a:pt x="7581882" y="1246490"/>
                </a:moveTo>
                <a:lnTo>
                  <a:pt x="7581882" y="17327"/>
                </a:lnTo>
                <a:lnTo>
                  <a:pt x="7513648" y="17327"/>
                </a:lnTo>
                <a:lnTo>
                  <a:pt x="7513648" y="1246490"/>
                </a:lnTo>
                <a:lnTo>
                  <a:pt x="7581882" y="1246490"/>
                </a:lnTo>
                <a:close/>
                <a:moveTo>
                  <a:pt x="7683384" y="1246490"/>
                </a:moveTo>
                <a:lnTo>
                  <a:pt x="7683384" y="17327"/>
                </a:lnTo>
                <a:lnTo>
                  <a:pt x="7615256" y="17327"/>
                </a:lnTo>
                <a:lnTo>
                  <a:pt x="7615256" y="1246490"/>
                </a:lnTo>
                <a:lnTo>
                  <a:pt x="7683384" y="1246490"/>
                </a:lnTo>
                <a:close/>
                <a:moveTo>
                  <a:pt x="7784993" y="1264663"/>
                </a:moveTo>
                <a:lnTo>
                  <a:pt x="7784993" y="17433"/>
                </a:lnTo>
                <a:lnTo>
                  <a:pt x="7716759" y="17433"/>
                </a:lnTo>
                <a:lnTo>
                  <a:pt x="7716759" y="1264663"/>
                </a:lnTo>
                <a:lnTo>
                  <a:pt x="7784993" y="1264663"/>
                </a:lnTo>
                <a:close/>
                <a:moveTo>
                  <a:pt x="7886496" y="1264663"/>
                </a:moveTo>
                <a:lnTo>
                  <a:pt x="7886496" y="17433"/>
                </a:lnTo>
                <a:lnTo>
                  <a:pt x="7818368" y="17433"/>
                </a:lnTo>
                <a:lnTo>
                  <a:pt x="7818368" y="1264663"/>
                </a:lnTo>
                <a:lnTo>
                  <a:pt x="7886496" y="1264663"/>
                </a:lnTo>
                <a:close/>
                <a:moveTo>
                  <a:pt x="7988105" y="1299317"/>
                </a:moveTo>
                <a:lnTo>
                  <a:pt x="7988105" y="17327"/>
                </a:lnTo>
                <a:lnTo>
                  <a:pt x="7919871" y="17327"/>
                </a:lnTo>
                <a:lnTo>
                  <a:pt x="7919871" y="1299317"/>
                </a:lnTo>
                <a:lnTo>
                  <a:pt x="7988105" y="1299317"/>
                </a:lnTo>
                <a:close/>
                <a:moveTo>
                  <a:pt x="8089714" y="1422402"/>
                </a:moveTo>
                <a:lnTo>
                  <a:pt x="8089714" y="17327"/>
                </a:lnTo>
                <a:lnTo>
                  <a:pt x="8021480" y="17327"/>
                </a:lnTo>
                <a:lnTo>
                  <a:pt x="8021480" y="1422402"/>
                </a:lnTo>
                <a:lnTo>
                  <a:pt x="8089714" y="1422402"/>
                </a:lnTo>
                <a:close/>
                <a:moveTo>
                  <a:pt x="8191217" y="1475334"/>
                </a:moveTo>
                <a:lnTo>
                  <a:pt x="8191217" y="17327"/>
                </a:lnTo>
                <a:lnTo>
                  <a:pt x="8122983" y="17327"/>
                </a:lnTo>
                <a:lnTo>
                  <a:pt x="8122983" y="1475229"/>
                </a:lnTo>
                <a:lnTo>
                  <a:pt x="8191217" y="1475229"/>
                </a:lnTo>
                <a:close/>
                <a:moveTo>
                  <a:pt x="8292825" y="1492661"/>
                </a:moveTo>
                <a:lnTo>
                  <a:pt x="8292825" y="17327"/>
                </a:lnTo>
                <a:lnTo>
                  <a:pt x="8224591" y="17327"/>
                </a:lnTo>
                <a:lnTo>
                  <a:pt x="8224591" y="1492661"/>
                </a:lnTo>
                <a:lnTo>
                  <a:pt x="8292825" y="1492661"/>
                </a:lnTo>
                <a:close/>
                <a:moveTo>
                  <a:pt x="8394328" y="1509988"/>
                </a:moveTo>
                <a:lnTo>
                  <a:pt x="8394328" y="17327"/>
                </a:lnTo>
                <a:lnTo>
                  <a:pt x="8326094" y="17327"/>
                </a:lnTo>
                <a:lnTo>
                  <a:pt x="8326094" y="1509988"/>
                </a:lnTo>
                <a:lnTo>
                  <a:pt x="8394328" y="1509988"/>
                </a:lnTo>
                <a:close/>
                <a:moveTo>
                  <a:pt x="8495936" y="1773486"/>
                </a:moveTo>
                <a:lnTo>
                  <a:pt x="8495936" y="17327"/>
                </a:lnTo>
                <a:lnTo>
                  <a:pt x="8427703" y="17327"/>
                </a:lnTo>
                <a:lnTo>
                  <a:pt x="8427703" y="1773486"/>
                </a:lnTo>
                <a:lnTo>
                  <a:pt x="8495936" y="1773486"/>
                </a:lnTo>
                <a:close/>
              </a:path>
            </a:pathLst>
          </a:custGeom>
          <a:solidFill>
            <a:srgbClr val="5F8298"/>
          </a:solidFill>
          <a:ln w="10594" cap="flat">
            <a:noFill/>
            <a:prstDash val="solid"/>
            <a:miter/>
          </a:ln>
        </p:spPr>
        <p:txBody>
          <a:bodyPr rtlCol="0" anchor="ctr"/>
          <a:lstStyle/>
          <a:p>
            <a:endParaRPr lang="en-GB" noProof="0" dirty="0"/>
          </a:p>
        </p:txBody>
      </p:sp>
      <p:sp>
        <p:nvSpPr>
          <p:cNvPr id="151" name="Freeform 150">
            <a:extLst>
              <a:ext uri="{FF2B5EF4-FFF2-40B4-BE49-F238E27FC236}">
                <a16:creationId xmlns:a16="http://schemas.microsoft.com/office/drawing/2014/main" id="{1246FCEC-1C26-165E-CC3D-2393EEE1550F}"/>
              </a:ext>
            </a:extLst>
          </p:cNvPr>
          <p:cNvSpPr/>
          <p:nvPr/>
        </p:nvSpPr>
        <p:spPr>
          <a:xfrm>
            <a:off x="2061366" y="2538483"/>
            <a:ext cx="6058596" cy="1210991"/>
          </a:xfrm>
          <a:custGeom>
            <a:avLst/>
            <a:gdLst>
              <a:gd name="connsiteX0" fmla="*/ 67492 w 6058596"/>
              <a:gd name="connsiteY0" fmla="*/ 0 h 1210991"/>
              <a:gd name="connsiteX1" fmla="*/ 67492 w 6058596"/>
              <a:gd name="connsiteY1" fmla="*/ 245431 h 1210991"/>
              <a:gd name="connsiteX2" fmla="*/ 0 w 6058596"/>
              <a:gd name="connsiteY2" fmla="*/ 245431 h 1210991"/>
              <a:gd name="connsiteX3" fmla="*/ 0 w 6058596"/>
              <a:gd name="connsiteY3" fmla="*/ 0 h 1210991"/>
              <a:gd name="connsiteX4" fmla="*/ 67492 w 6058596"/>
              <a:gd name="connsiteY4" fmla="*/ 0 h 1210991"/>
              <a:gd name="connsiteX5" fmla="*/ 473715 w 6058596"/>
              <a:gd name="connsiteY5" fmla="*/ 316324 h 1210991"/>
              <a:gd name="connsiteX6" fmla="*/ 473715 w 6058596"/>
              <a:gd name="connsiteY6" fmla="*/ 245326 h 1210991"/>
              <a:gd name="connsiteX7" fmla="*/ 406223 w 6058596"/>
              <a:gd name="connsiteY7" fmla="*/ 245326 h 1210991"/>
              <a:gd name="connsiteX8" fmla="*/ 406223 w 6058596"/>
              <a:gd name="connsiteY8" fmla="*/ 316324 h 1210991"/>
              <a:gd name="connsiteX9" fmla="*/ 473715 w 6058596"/>
              <a:gd name="connsiteY9" fmla="*/ 316324 h 1210991"/>
              <a:gd name="connsiteX10" fmla="*/ 676827 w 6058596"/>
              <a:gd name="connsiteY10" fmla="*/ 351084 h 1210991"/>
              <a:gd name="connsiteX11" fmla="*/ 676827 w 6058596"/>
              <a:gd name="connsiteY11" fmla="*/ 245431 h 1210991"/>
              <a:gd name="connsiteX12" fmla="*/ 609335 w 6058596"/>
              <a:gd name="connsiteY12" fmla="*/ 245431 h 1210991"/>
              <a:gd name="connsiteX13" fmla="*/ 609335 w 6058596"/>
              <a:gd name="connsiteY13" fmla="*/ 351084 h 1210991"/>
              <a:gd name="connsiteX14" fmla="*/ 676827 w 6058596"/>
              <a:gd name="connsiteY14" fmla="*/ 351084 h 1210991"/>
              <a:gd name="connsiteX15" fmla="*/ 1489273 w 6058596"/>
              <a:gd name="connsiteY15" fmla="*/ 508823 h 1210991"/>
              <a:gd name="connsiteX16" fmla="*/ 1489273 w 6058596"/>
              <a:gd name="connsiteY16" fmla="*/ 245326 h 1210991"/>
              <a:gd name="connsiteX17" fmla="*/ 1421040 w 6058596"/>
              <a:gd name="connsiteY17" fmla="*/ 245326 h 1210991"/>
              <a:gd name="connsiteX18" fmla="*/ 1421040 w 6058596"/>
              <a:gd name="connsiteY18" fmla="*/ 508823 h 1210991"/>
              <a:gd name="connsiteX19" fmla="*/ 1489273 w 6058596"/>
              <a:gd name="connsiteY19" fmla="*/ 508823 h 1210991"/>
              <a:gd name="connsiteX20" fmla="*/ 6058597 w 6058596"/>
              <a:gd name="connsiteY20" fmla="*/ 1210991 h 1210991"/>
              <a:gd name="connsiteX21" fmla="*/ 6058597 w 6058596"/>
              <a:gd name="connsiteY21" fmla="*/ 245326 h 1210991"/>
              <a:gd name="connsiteX22" fmla="*/ 5991105 w 6058596"/>
              <a:gd name="connsiteY22" fmla="*/ 245326 h 1210991"/>
              <a:gd name="connsiteX23" fmla="*/ 5991105 w 6058596"/>
              <a:gd name="connsiteY23" fmla="*/ 1210991 h 1210991"/>
              <a:gd name="connsiteX24" fmla="*/ 6058597 w 6058596"/>
              <a:gd name="connsiteY24" fmla="*/ 1210991 h 121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58596" h="1210991">
                <a:moveTo>
                  <a:pt x="67492" y="0"/>
                </a:moveTo>
                <a:lnTo>
                  <a:pt x="67492" y="245431"/>
                </a:lnTo>
                <a:lnTo>
                  <a:pt x="0" y="245431"/>
                </a:lnTo>
                <a:lnTo>
                  <a:pt x="0" y="0"/>
                </a:lnTo>
                <a:lnTo>
                  <a:pt x="67492" y="0"/>
                </a:lnTo>
                <a:close/>
                <a:moveTo>
                  <a:pt x="473715" y="316324"/>
                </a:moveTo>
                <a:lnTo>
                  <a:pt x="473715" y="245326"/>
                </a:lnTo>
                <a:lnTo>
                  <a:pt x="406223" y="245326"/>
                </a:lnTo>
                <a:lnTo>
                  <a:pt x="406223" y="316324"/>
                </a:lnTo>
                <a:lnTo>
                  <a:pt x="473715" y="316324"/>
                </a:lnTo>
                <a:close/>
                <a:moveTo>
                  <a:pt x="676827" y="351084"/>
                </a:moveTo>
                <a:lnTo>
                  <a:pt x="676827" y="245431"/>
                </a:lnTo>
                <a:lnTo>
                  <a:pt x="609335" y="245431"/>
                </a:lnTo>
                <a:lnTo>
                  <a:pt x="609335" y="351084"/>
                </a:lnTo>
                <a:lnTo>
                  <a:pt x="676827" y="351084"/>
                </a:lnTo>
                <a:close/>
                <a:moveTo>
                  <a:pt x="1489273" y="508823"/>
                </a:moveTo>
                <a:lnTo>
                  <a:pt x="1489273" y="245326"/>
                </a:lnTo>
                <a:lnTo>
                  <a:pt x="1421040" y="245326"/>
                </a:lnTo>
                <a:lnTo>
                  <a:pt x="1421040" y="508823"/>
                </a:lnTo>
                <a:lnTo>
                  <a:pt x="1489273" y="508823"/>
                </a:lnTo>
                <a:close/>
                <a:moveTo>
                  <a:pt x="6058597" y="1210991"/>
                </a:moveTo>
                <a:lnTo>
                  <a:pt x="6058597" y="245326"/>
                </a:lnTo>
                <a:lnTo>
                  <a:pt x="5991105" y="245326"/>
                </a:lnTo>
                <a:lnTo>
                  <a:pt x="5991105" y="1210991"/>
                </a:lnTo>
                <a:lnTo>
                  <a:pt x="6058597" y="1210991"/>
                </a:lnTo>
                <a:close/>
              </a:path>
            </a:pathLst>
          </a:custGeom>
          <a:solidFill>
            <a:srgbClr val="C6573B"/>
          </a:solidFill>
          <a:ln w="10594" cap="flat">
            <a:noFill/>
            <a:prstDash val="solid"/>
            <a:miter/>
          </a:ln>
        </p:spPr>
        <p:txBody>
          <a:bodyPr rtlCol="0" anchor="ctr"/>
          <a:lstStyle/>
          <a:p>
            <a:endParaRPr lang="en-GB" noProof="0" dirty="0"/>
          </a:p>
        </p:txBody>
      </p:sp>
      <p:sp>
        <p:nvSpPr>
          <p:cNvPr id="152" name="Freeform 151">
            <a:extLst>
              <a:ext uri="{FF2B5EF4-FFF2-40B4-BE49-F238E27FC236}">
                <a16:creationId xmlns:a16="http://schemas.microsoft.com/office/drawing/2014/main" id="{0DA6FB92-56CE-4E03-1E9E-C1909A8324B0}"/>
              </a:ext>
            </a:extLst>
          </p:cNvPr>
          <p:cNvSpPr/>
          <p:nvPr/>
        </p:nvSpPr>
        <p:spPr>
          <a:xfrm>
            <a:off x="2185331"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53" name="Freeform 152">
            <a:extLst>
              <a:ext uri="{FF2B5EF4-FFF2-40B4-BE49-F238E27FC236}">
                <a16:creationId xmlns:a16="http://schemas.microsoft.com/office/drawing/2014/main" id="{406D31BB-020A-5E5E-7039-8529B3E9B2B2}"/>
              </a:ext>
            </a:extLst>
          </p:cNvPr>
          <p:cNvSpPr/>
          <p:nvPr/>
        </p:nvSpPr>
        <p:spPr>
          <a:xfrm>
            <a:off x="2084146"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C6573B"/>
          </a:solidFill>
          <a:ln w="10594" cap="flat">
            <a:noFill/>
            <a:prstDash val="solid"/>
            <a:miter/>
          </a:ln>
        </p:spPr>
        <p:txBody>
          <a:bodyPr rtlCol="0" anchor="ctr"/>
          <a:lstStyle/>
          <a:p>
            <a:endParaRPr lang="en-GB" noProof="0" dirty="0"/>
          </a:p>
        </p:txBody>
      </p:sp>
      <p:sp>
        <p:nvSpPr>
          <p:cNvPr id="154" name="Freeform 153">
            <a:extLst>
              <a:ext uri="{FF2B5EF4-FFF2-40B4-BE49-F238E27FC236}">
                <a16:creationId xmlns:a16="http://schemas.microsoft.com/office/drawing/2014/main" id="{677DE230-9146-EE31-83C8-4F42D1BC636A}"/>
              </a:ext>
            </a:extLst>
          </p:cNvPr>
          <p:cNvSpPr/>
          <p:nvPr/>
        </p:nvSpPr>
        <p:spPr>
          <a:xfrm>
            <a:off x="2387701"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55" name="Freeform 154">
            <a:extLst>
              <a:ext uri="{FF2B5EF4-FFF2-40B4-BE49-F238E27FC236}">
                <a16:creationId xmlns:a16="http://schemas.microsoft.com/office/drawing/2014/main" id="{4A84808A-2214-C5D1-7F55-4046EE974A1F}"/>
              </a:ext>
            </a:extLst>
          </p:cNvPr>
          <p:cNvSpPr/>
          <p:nvPr/>
        </p:nvSpPr>
        <p:spPr>
          <a:xfrm>
            <a:off x="2286516"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56" name="Freeform 155">
            <a:extLst>
              <a:ext uri="{FF2B5EF4-FFF2-40B4-BE49-F238E27FC236}">
                <a16:creationId xmlns:a16="http://schemas.microsoft.com/office/drawing/2014/main" id="{B79E5CA7-8312-48A9-FBFA-7ECB736E46D4}"/>
              </a:ext>
            </a:extLst>
          </p:cNvPr>
          <p:cNvSpPr/>
          <p:nvPr/>
        </p:nvSpPr>
        <p:spPr>
          <a:xfrm>
            <a:off x="2590071"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57" name="Freeform 156">
            <a:extLst>
              <a:ext uri="{FF2B5EF4-FFF2-40B4-BE49-F238E27FC236}">
                <a16:creationId xmlns:a16="http://schemas.microsoft.com/office/drawing/2014/main" id="{A903C273-6002-2445-3F35-23566FB47C26}"/>
              </a:ext>
            </a:extLst>
          </p:cNvPr>
          <p:cNvSpPr/>
          <p:nvPr/>
        </p:nvSpPr>
        <p:spPr>
          <a:xfrm>
            <a:off x="2488886"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C6573B"/>
          </a:solidFill>
          <a:ln w="10594" cap="flat">
            <a:noFill/>
            <a:prstDash val="solid"/>
            <a:miter/>
          </a:ln>
        </p:spPr>
        <p:txBody>
          <a:bodyPr rtlCol="0" anchor="ctr"/>
          <a:lstStyle/>
          <a:p>
            <a:endParaRPr lang="en-GB" noProof="0" dirty="0"/>
          </a:p>
        </p:txBody>
      </p:sp>
      <p:sp>
        <p:nvSpPr>
          <p:cNvPr id="158" name="Freeform 157">
            <a:extLst>
              <a:ext uri="{FF2B5EF4-FFF2-40B4-BE49-F238E27FC236}">
                <a16:creationId xmlns:a16="http://schemas.microsoft.com/office/drawing/2014/main" id="{D7CCF261-9674-0074-D27B-CF422D6E30CF}"/>
              </a:ext>
            </a:extLst>
          </p:cNvPr>
          <p:cNvSpPr/>
          <p:nvPr/>
        </p:nvSpPr>
        <p:spPr>
          <a:xfrm>
            <a:off x="2792335"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59" name="Freeform 158">
            <a:extLst>
              <a:ext uri="{FF2B5EF4-FFF2-40B4-BE49-F238E27FC236}">
                <a16:creationId xmlns:a16="http://schemas.microsoft.com/office/drawing/2014/main" id="{06249B8C-2448-F027-9F5E-37B305CDE753}"/>
              </a:ext>
            </a:extLst>
          </p:cNvPr>
          <p:cNvSpPr/>
          <p:nvPr/>
        </p:nvSpPr>
        <p:spPr>
          <a:xfrm>
            <a:off x="2691150"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C6573B"/>
          </a:solidFill>
          <a:ln w="10594" cap="flat">
            <a:noFill/>
            <a:prstDash val="solid"/>
            <a:miter/>
          </a:ln>
        </p:spPr>
        <p:txBody>
          <a:bodyPr rtlCol="0" anchor="ctr"/>
          <a:lstStyle/>
          <a:p>
            <a:endParaRPr lang="en-GB" noProof="0" dirty="0"/>
          </a:p>
        </p:txBody>
      </p:sp>
      <p:sp>
        <p:nvSpPr>
          <p:cNvPr id="160" name="Freeform 159">
            <a:extLst>
              <a:ext uri="{FF2B5EF4-FFF2-40B4-BE49-F238E27FC236}">
                <a16:creationId xmlns:a16="http://schemas.microsoft.com/office/drawing/2014/main" id="{AF3810A1-02CC-2FAC-2AFC-12B0CF63B555}"/>
              </a:ext>
            </a:extLst>
          </p:cNvPr>
          <p:cNvSpPr/>
          <p:nvPr/>
        </p:nvSpPr>
        <p:spPr>
          <a:xfrm>
            <a:off x="2994705"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61" name="Freeform 160">
            <a:extLst>
              <a:ext uri="{FF2B5EF4-FFF2-40B4-BE49-F238E27FC236}">
                <a16:creationId xmlns:a16="http://schemas.microsoft.com/office/drawing/2014/main" id="{25AEB282-7399-9E0F-D75B-EF74323B7ADE}"/>
              </a:ext>
            </a:extLst>
          </p:cNvPr>
          <p:cNvSpPr/>
          <p:nvPr/>
        </p:nvSpPr>
        <p:spPr>
          <a:xfrm>
            <a:off x="2893520"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62" name="Freeform 161">
            <a:extLst>
              <a:ext uri="{FF2B5EF4-FFF2-40B4-BE49-F238E27FC236}">
                <a16:creationId xmlns:a16="http://schemas.microsoft.com/office/drawing/2014/main" id="{0006E1AA-EB52-6A7F-00C7-E02EE313759F}"/>
              </a:ext>
            </a:extLst>
          </p:cNvPr>
          <p:cNvSpPr/>
          <p:nvPr/>
        </p:nvSpPr>
        <p:spPr>
          <a:xfrm>
            <a:off x="3197075"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63" name="Freeform 162">
            <a:extLst>
              <a:ext uri="{FF2B5EF4-FFF2-40B4-BE49-F238E27FC236}">
                <a16:creationId xmlns:a16="http://schemas.microsoft.com/office/drawing/2014/main" id="{CD1B0E9B-E85E-E75B-CDE4-0225E89A864E}"/>
              </a:ext>
            </a:extLst>
          </p:cNvPr>
          <p:cNvSpPr/>
          <p:nvPr/>
        </p:nvSpPr>
        <p:spPr>
          <a:xfrm>
            <a:off x="3095890"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64" name="Freeform 163">
            <a:extLst>
              <a:ext uri="{FF2B5EF4-FFF2-40B4-BE49-F238E27FC236}">
                <a16:creationId xmlns:a16="http://schemas.microsoft.com/office/drawing/2014/main" id="{7DB3DE60-63B8-0E74-0BEE-49AF3B8798C1}"/>
              </a:ext>
            </a:extLst>
          </p:cNvPr>
          <p:cNvSpPr/>
          <p:nvPr/>
        </p:nvSpPr>
        <p:spPr>
          <a:xfrm>
            <a:off x="3399445"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65" name="Freeform 164">
            <a:extLst>
              <a:ext uri="{FF2B5EF4-FFF2-40B4-BE49-F238E27FC236}">
                <a16:creationId xmlns:a16="http://schemas.microsoft.com/office/drawing/2014/main" id="{743FB73D-F9E8-21C9-3DCD-686ECFBEC79E}"/>
              </a:ext>
            </a:extLst>
          </p:cNvPr>
          <p:cNvSpPr/>
          <p:nvPr/>
        </p:nvSpPr>
        <p:spPr>
          <a:xfrm>
            <a:off x="3298260"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66" name="Freeform 165">
            <a:extLst>
              <a:ext uri="{FF2B5EF4-FFF2-40B4-BE49-F238E27FC236}">
                <a16:creationId xmlns:a16="http://schemas.microsoft.com/office/drawing/2014/main" id="{96695426-CFD1-16F3-28CD-39A1BE337137}"/>
              </a:ext>
            </a:extLst>
          </p:cNvPr>
          <p:cNvSpPr/>
          <p:nvPr/>
        </p:nvSpPr>
        <p:spPr>
          <a:xfrm>
            <a:off x="3601815"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67" name="Freeform 166">
            <a:extLst>
              <a:ext uri="{FF2B5EF4-FFF2-40B4-BE49-F238E27FC236}">
                <a16:creationId xmlns:a16="http://schemas.microsoft.com/office/drawing/2014/main" id="{ED20F695-7F01-E66A-AD74-F814E34AE830}"/>
              </a:ext>
            </a:extLst>
          </p:cNvPr>
          <p:cNvSpPr/>
          <p:nvPr/>
        </p:nvSpPr>
        <p:spPr>
          <a:xfrm>
            <a:off x="3500630"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C6573B"/>
          </a:solidFill>
          <a:ln w="10594" cap="flat">
            <a:noFill/>
            <a:prstDash val="solid"/>
            <a:miter/>
          </a:ln>
        </p:spPr>
        <p:txBody>
          <a:bodyPr rtlCol="0" anchor="ctr"/>
          <a:lstStyle/>
          <a:p>
            <a:endParaRPr lang="en-GB" noProof="0" dirty="0"/>
          </a:p>
        </p:txBody>
      </p:sp>
      <p:sp>
        <p:nvSpPr>
          <p:cNvPr id="168" name="Freeform 167">
            <a:extLst>
              <a:ext uri="{FF2B5EF4-FFF2-40B4-BE49-F238E27FC236}">
                <a16:creationId xmlns:a16="http://schemas.microsoft.com/office/drawing/2014/main" id="{1EB643F8-62DF-EBE3-81FC-AE0F11CF0527}"/>
              </a:ext>
            </a:extLst>
          </p:cNvPr>
          <p:cNvSpPr/>
          <p:nvPr/>
        </p:nvSpPr>
        <p:spPr>
          <a:xfrm>
            <a:off x="3804079"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69" name="Freeform 168">
            <a:extLst>
              <a:ext uri="{FF2B5EF4-FFF2-40B4-BE49-F238E27FC236}">
                <a16:creationId xmlns:a16="http://schemas.microsoft.com/office/drawing/2014/main" id="{EEF63392-EF03-D462-8730-14AE2BA62B82}"/>
              </a:ext>
            </a:extLst>
          </p:cNvPr>
          <p:cNvSpPr/>
          <p:nvPr/>
        </p:nvSpPr>
        <p:spPr>
          <a:xfrm>
            <a:off x="3702894"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70" name="Freeform 169">
            <a:extLst>
              <a:ext uri="{FF2B5EF4-FFF2-40B4-BE49-F238E27FC236}">
                <a16:creationId xmlns:a16="http://schemas.microsoft.com/office/drawing/2014/main" id="{0DB1F130-F30C-D664-49E8-F4E0584C7CC9}"/>
              </a:ext>
            </a:extLst>
          </p:cNvPr>
          <p:cNvSpPr/>
          <p:nvPr/>
        </p:nvSpPr>
        <p:spPr>
          <a:xfrm>
            <a:off x="4006449"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71" name="Freeform 170">
            <a:extLst>
              <a:ext uri="{FF2B5EF4-FFF2-40B4-BE49-F238E27FC236}">
                <a16:creationId xmlns:a16="http://schemas.microsoft.com/office/drawing/2014/main" id="{8C19FBF3-397B-B4FF-32D6-B9C9F16857EC}"/>
              </a:ext>
            </a:extLst>
          </p:cNvPr>
          <p:cNvSpPr/>
          <p:nvPr/>
        </p:nvSpPr>
        <p:spPr>
          <a:xfrm>
            <a:off x="3905264"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72" name="Freeform 171">
            <a:extLst>
              <a:ext uri="{FF2B5EF4-FFF2-40B4-BE49-F238E27FC236}">
                <a16:creationId xmlns:a16="http://schemas.microsoft.com/office/drawing/2014/main" id="{423AB707-964E-A235-A00A-D11A0079E1EF}"/>
              </a:ext>
            </a:extLst>
          </p:cNvPr>
          <p:cNvSpPr/>
          <p:nvPr/>
        </p:nvSpPr>
        <p:spPr>
          <a:xfrm>
            <a:off x="4208819"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73" name="Freeform 172">
            <a:extLst>
              <a:ext uri="{FF2B5EF4-FFF2-40B4-BE49-F238E27FC236}">
                <a16:creationId xmlns:a16="http://schemas.microsoft.com/office/drawing/2014/main" id="{8B6E92C9-3B3B-C142-17C3-31EBA0F753C6}"/>
              </a:ext>
            </a:extLst>
          </p:cNvPr>
          <p:cNvSpPr/>
          <p:nvPr/>
        </p:nvSpPr>
        <p:spPr>
          <a:xfrm>
            <a:off x="4107634"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74" name="Freeform 173">
            <a:extLst>
              <a:ext uri="{FF2B5EF4-FFF2-40B4-BE49-F238E27FC236}">
                <a16:creationId xmlns:a16="http://schemas.microsoft.com/office/drawing/2014/main" id="{D720E27D-2168-B693-308F-FE1028A7E867}"/>
              </a:ext>
            </a:extLst>
          </p:cNvPr>
          <p:cNvSpPr/>
          <p:nvPr/>
        </p:nvSpPr>
        <p:spPr>
          <a:xfrm>
            <a:off x="4411189"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75" name="Freeform 174">
            <a:extLst>
              <a:ext uri="{FF2B5EF4-FFF2-40B4-BE49-F238E27FC236}">
                <a16:creationId xmlns:a16="http://schemas.microsoft.com/office/drawing/2014/main" id="{3A777047-81E1-466A-4339-28701EECA336}"/>
              </a:ext>
            </a:extLst>
          </p:cNvPr>
          <p:cNvSpPr/>
          <p:nvPr/>
        </p:nvSpPr>
        <p:spPr>
          <a:xfrm>
            <a:off x="4310004"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76" name="Freeform 175">
            <a:extLst>
              <a:ext uri="{FF2B5EF4-FFF2-40B4-BE49-F238E27FC236}">
                <a16:creationId xmlns:a16="http://schemas.microsoft.com/office/drawing/2014/main" id="{91623A25-A481-E81E-A5D5-4B3ABA00007B}"/>
              </a:ext>
            </a:extLst>
          </p:cNvPr>
          <p:cNvSpPr/>
          <p:nvPr/>
        </p:nvSpPr>
        <p:spPr>
          <a:xfrm>
            <a:off x="4613453"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77" name="Freeform 176">
            <a:extLst>
              <a:ext uri="{FF2B5EF4-FFF2-40B4-BE49-F238E27FC236}">
                <a16:creationId xmlns:a16="http://schemas.microsoft.com/office/drawing/2014/main" id="{C65479F9-8236-70D5-D94E-BA180C3398F7}"/>
              </a:ext>
            </a:extLst>
          </p:cNvPr>
          <p:cNvSpPr/>
          <p:nvPr/>
        </p:nvSpPr>
        <p:spPr>
          <a:xfrm>
            <a:off x="4512374"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78" name="Freeform 177">
            <a:extLst>
              <a:ext uri="{FF2B5EF4-FFF2-40B4-BE49-F238E27FC236}">
                <a16:creationId xmlns:a16="http://schemas.microsoft.com/office/drawing/2014/main" id="{3BC60D3A-10D9-4C29-6CEA-0F666916CC8A}"/>
              </a:ext>
            </a:extLst>
          </p:cNvPr>
          <p:cNvSpPr/>
          <p:nvPr/>
        </p:nvSpPr>
        <p:spPr>
          <a:xfrm>
            <a:off x="4815823"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79" name="Freeform 178">
            <a:extLst>
              <a:ext uri="{FF2B5EF4-FFF2-40B4-BE49-F238E27FC236}">
                <a16:creationId xmlns:a16="http://schemas.microsoft.com/office/drawing/2014/main" id="{25657980-5C7E-1F56-E087-38F67D8E2035}"/>
              </a:ext>
            </a:extLst>
          </p:cNvPr>
          <p:cNvSpPr/>
          <p:nvPr/>
        </p:nvSpPr>
        <p:spPr>
          <a:xfrm>
            <a:off x="4714638"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80" name="Freeform 179">
            <a:extLst>
              <a:ext uri="{FF2B5EF4-FFF2-40B4-BE49-F238E27FC236}">
                <a16:creationId xmlns:a16="http://schemas.microsoft.com/office/drawing/2014/main" id="{5B0BF49C-7730-7A79-A1D5-CD8834CC3AED}"/>
              </a:ext>
            </a:extLst>
          </p:cNvPr>
          <p:cNvSpPr/>
          <p:nvPr/>
        </p:nvSpPr>
        <p:spPr>
          <a:xfrm>
            <a:off x="5018193"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81" name="Freeform 180">
            <a:extLst>
              <a:ext uri="{FF2B5EF4-FFF2-40B4-BE49-F238E27FC236}">
                <a16:creationId xmlns:a16="http://schemas.microsoft.com/office/drawing/2014/main" id="{73FD3BB2-09EF-1F29-4848-48382B2E6704}"/>
              </a:ext>
            </a:extLst>
          </p:cNvPr>
          <p:cNvSpPr/>
          <p:nvPr/>
        </p:nvSpPr>
        <p:spPr>
          <a:xfrm>
            <a:off x="4917008"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82" name="Freeform 181">
            <a:extLst>
              <a:ext uri="{FF2B5EF4-FFF2-40B4-BE49-F238E27FC236}">
                <a16:creationId xmlns:a16="http://schemas.microsoft.com/office/drawing/2014/main" id="{F6B8715A-F387-92C5-8DE4-4491AD0BED5F}"/>
              </a:ext>
            </a:extLst>
          </p:cNvPr>
          <p:cNvSpPr/>
          <p:nvPr/>
        </p:nvSpPr>
        <p:spPr>
          <a:xfrm>
            <a:off x="5220563"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83" name="Freeform 182">
            <a:extLst>
              <a:ext uri="{FF2B5EF4-FFF2-40B4-BE49-F238E27FC236}">
                <a16:creationId xmlns:a16="http://schemas.microsoft.com/office/drawing/2014/main" id="{9B1EDDA8-537F-664C-8684-D82814BBAA86}"/>
              </a:ext>
            </a:extLst>
          </p:cNvPr>
          <p:cNvSpPr/>
          <p:nvPr/>
        </p:nvSpPr>
        <p:spPr>
          <a:xfrm>
            <a:off x="5119378"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84" name="Freeform 183">
            <a:extLst>
              <a:ext uri="{FF2B5EF4-FFF2-40B4-BE49-F238E27FC236}">
                <a16:creationId xmlns:a16="http://schemas.microsoft.com/office/drawing/2014/main" id="{62C31799-44ED-14AE-8C8B-A78712958743}"/>
              </a:ext>
            </a:extLst>
          </p:cNvPr>
          <p:cNvSpPr/>
          <p:nvPr/>
        </p:nvSpPr>
        <p:spPr>
          <a:xfrm>
            <a:off x="5422933"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85" name="Freeform 184">
            <a:extLst>
              <a:ext uri="{FF2B5EF4-FFF2-40B4-BE49-F238E27FC236}">
                <a16:creationId xmlns:a16="http://schemas.microsoft.com/office/drawing/2014/main" id="{0E92EB2A-2319-731D-715E-84316ACA71C6}"/>
              </a:ext>
            </a:extLst>
          </p:cNvPr>
          <p:cNvSpPr/>
          <p:nvPr/>
        </p:nvSpPr>
        <p:spPr>
          <a:xfrm>
            <a:off x="5321748"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86" name="Freeform 185">
            <a:extLst>
              <a:ext uri="{FF2B5EF4-FFF2-40B4-BE49-F238E27FC236}">
                <a16:creationId xmlns:a16="http://schemas.microsoft.com/office/drawing/2014/main" id="{E8027DD2-608D-178C-8502-81ECFC23076C}"/>
              </a:ext>
            </a:extLst>
          </p:cNvPr>
          <p:cNvSpPr/>
          <p:nvPr/>
        </p:nvSpPr>
        <p:spPr>
          <a:xfrm>
            <a:off x="5625197"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87" name="Freeform 186">
            <a:extLst>
              <a:ext uri="{FF2B5EF4-FFF2-40B4-BE49-F238E27FC236}">
                <a16:creationId xmlns:a16="http://schemas.microsoft.com/office/drawing/2014/main" id="{2024D5AF-61DD-C802-3ACF-337CCD1BEC6F}"/>
              </a:ext>
            </a:extLst>
          </p:cNvPr>
          <p:cNvSpPr/>
          <p:nvPr/>
        </p:nvSpPr>
        <p:spPr>
          <a:xfrm>
            <a:off x="5524118"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88" name="Freeform 187">
            <a:extLst>
              <a:ext uri="{FF2B5EF4-FFF2-40B4-BE49-F238E27FC236}">
                <a16:creationId xmlns:a16="http://schemas.microsoft.com/office/drawing/2014/main" id="{1F5685F0-1010-D529-A4E1-7A9D15E91757}"/>
              </a:ext>
            </a:extLst>
          </p:cNvPr>
          <p:cNvSpPr/>
          <p:nvPr/>
        </p:nvSpPr>
        <p:spPr>
          <a:xfrm>
            <a:off x="5827567"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89" name="Freeform 188">
            <a:extLst>
              <a:ext uri="{FF2B5EF4-FFF2-40B4-BE49-F238E27FC236}">
                <a16:creationId xmlns:a16="http://schemas.microsoft.com/office/drawing/2014/main" id="{67CD29C2-4163-99E6-5CA9-16A791495A2A}"/>
              </a:ext>
            </a:extLst>
          </p:cNvPr>
          <p:cNvSpPr/>
          <p:nvPr/>
        </p:nvSpPr>
        <p:spPr>
          <a:xfrm>
            <a:off x="5726382"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90" name="Freeform 189">
            <a:extLst>
              <a:ext uri="{FF2B5EF4-FFF2-40B4-BE49-F238E27FC236}">
                <a16:creationId xmlns:a16="http://schemas.microsoft.com/office/drawing/2014/main" id="{00AF1727-BC6A-DD7C-4AAF-E4EB684FE34E}"/>
              </a:ext>
            </a:extLst>
          </p:cNvPr>
          <p:cNvSpPr/>
          <p:nvPr/>
        </p:nvSpPr>
        <p:spPr>
          <a:xfrm>
            <a:off x="6029937"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91" name="Freeform 190">
            <a:extLst>
              <a:ext uri="{FF2B5EF4-FFF2-40B4-BE49-F238E27FC236}">
                <a16:creationId xmlns:a16="http://schemas.microsoft.com/office/drawing/2014/main" id="{FA6A196F-558C-D5D7-3E1B-7B7905093071}"/>
              </a:ext>
            </a:extLst>
          </p:cNvPr>
          <p:cNvSpPr/>
          <p:nvPr/>
        </p:nvSpPr>
        <p:spPr>
          <a:xfrm>
            <a:off x="5928752"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92" name="Freeform 191">
            <a:extLst>
              <a:ext uri="{FF2B5EF4-FFF2-40B4-BE49-F238E27FC236}">
                <a16:creationId xmlns:a16="http://schemas.microsoft.com/office/drawing/2014/main" id="{459E0771-2D3A-851F-27E9-C3A7BB6DF526}"/>
              </a:ext>
            </a:extLst>
          </p:cNvPr>
          <p:cNvSpPr/>
          <p:nvPr/>
        </p:nvSpPr>
        <p:spPr>
          <a:xfrm>
            <a:off x="6232307"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93" name="Freeform 192">
            <a:extLst>
              <a:ext uri="{FF2B5EF4-FFF2-40B4-BE49-F238E27FC236}">
                <a16:creationId xmlns:a16="http://schemas.microsoft.com/office/drawing/2014/main" id="{EC8BFE91-998F-616A-935A-879BA8EE0489}"/>
              </a:ext>
            </a:extLst>
          </p:cNvPr>
          <p:cNvSpPr/>
          <p:nvPr/>
        </p:nvSpPr>
        <p:spPr>
          <a:xfrm>
            <a:off x="6131122"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94" name="Freeform 193">
            <a:extLst>
              <a:ext uri="{FF2B5EF4-FFF2-40B4-BE49-F238E27FC236}">
                <a16:creationId xmlns:a16="http://schemas.microsoft.com/office/drawing/2014/main" id="{694A1E67-9A0D-DB3C-AAA8-A56336D8BA98}"/>
              </a:ext>
            </a:extLst>
          </p:cNvPr>
          <p:cNvSpPr/>
          <p:nvPr/>
        </p:nvSpPr>
        <p:spPr>
          <a:xfrm>
            <a:off x="6434571"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95" name="Freeform 194">
            <a:extLst>
              <a:ext uri="{FF2B5EF4-FFF2-40B4-BE49-F238E27FC236}">
                <a16:creationId xmlns:a16="http://schemas.microsoft.com/office/drawing/2014/main" id="{796A654B-B123-CF4D-240B-764F634819FA}"/>
              </a:ext>
            </a:extLst>
          </p:cNvPr>
          <p:cNvSpPr/>
          <p:nvPr/>
        </p:nvSpPr>
        <p:spPr>
          <a:xfrm>
            <a:off x="6333492"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96" name="Freeform 195">
            <a:extLst>
              <a:ext uri="{FF2B5EF4-FFF2-40B4-BE49-F238E27FC236}">
                <a16:creationId xmlns:a16="http://schemas.microsoft.com/office/drawing/2014/main" id="{40FEF4AB-2C7E-AE09-1FFB-7ADBC08E1CFD}"/>
              </a:ext>
            </a:extLst>
          </p:cNvPr>
          <p:cNvSpPr/>
          <p:nvPr/>
        </p:nvSpPr>
        <p:spPr>
          <a:xfrm>
            <a:off x="6636941"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97" name="Freeform 196">
            <a:extLst>
              <a:ext uri="{FF2B5EF4-FFF2-40B4-BE49-F238E27FC236}">
                <a16:creationId xmlns:a16="http://schemas.microsoft.com/office/drawing/2014/main" id="{30E08B72-B909-CBE9-59A7-1EE00E473D6D}"/>
              </a:ext>
            </a:extLst>
          </p:cNvPr>
          <p:cNvSpPr/>
          <p:nvPr/>
        </p:nvSpPr>
        <p:spPr>
          <a:xfrm>
            <a:off x="6535756"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98" name="Freeform 197">
            <a:extLst>
              <a:ext uri="{FF2B5EF4-FFF2-40B4-BE49-F238E27FC236}">
                <a16:creationId xmlns:a16="http://schemas.microsoft.com/office/drawing/2014/main" id="{B413A0B0-D1DD-4A40-15FB-81ADEA13C5F1}"/>
              </a:ext>
            </a:extLst>
          </p:cNvPr>
          <p:cNvSpPr/>
          <p:nvPr/>
        </p:nvSpPr>
        <p:spPr>
          <a:xfrm>
            <a:off x="6839311"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199" name="Freeform 198">
            <a:extLst>
              <a:ext uri="{FF2B5EF4-FFF2-40B4-BE49-F238E27FC236}">
                <a16:creationId xmlns:a16="http://schemas.microsoft.com/office/drawing/2014/main" id="{AD1D6074-44C7-4A7B-2CC8-ED9F6582AE82}"/>
              </a:ext>
            </a:extLst>
          </p:cNvPr>
          <p:cNvSpPr/>
          <p:nvPr/>
        </p:nvSpPr>
        <p:spPr>
          <a:xfrm>
            <a:off x="6738126"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00" name="Freeform 199">
            <a:extLst>
              <a:ext uri="{FF2B5EF4-FFF2-40B4-BE49-F238E27FC236}">
                <a16:creationId xmlns:a16="http://schemas.microsoft.com/office/drawing/2014/main" id="{C69613E5-4BA8-D3C2-68F6-8E4AC06382C9}"/>
              </a:ext>
            </a:extLst>
          </p:cNvPr>
          <p:cNvSpPr/>
          <p:nvPr/>
        </p:nvSpPr>
        <p:spPr>
          <a:xfrm>
            <a:off x="7041681"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01" name="Freeform 200">
            <a:extLst>
              <a:ext uri="{FF2B5EF4-FFF2-40B4-BE49-F238E27FC236}">
                <a16:creationId xmlns:a16="http://schemas.microsoft.com/office/drawing/2014/main" id="{8310391A-C2F0-4C40-5343-3D40BD3CA932}"/>
              </a:ext>
            </a:extLst>
          </p:cNvPr>
          <p:cNvSpPr/>
          <p:nvPr/>
        </p:nvSpPr>
        <p:spPr>
          <a:xfrm>
            <a:off x="6940496"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02" name="Freeform 201">
            <a:extLst>
              <a:ext uri="{FF2B5EF4-FFF2-40B4-BE49-F238E27FC236}">
                <a16:creationId xmlns:a16="http://schemas.microsoft.com/office/drawing/2014/main" id="{B732025F-51A3-7E2F-E3BB-0059FEFB74A5}"/>
              </a:ext>
            </a:extLst>
          </p:cNvPr>
          <p:cNvSpPr/>
          <p:nvPr/>
        </p:nvSpPr>
        <p:spPr>
          <a:xfrm>
            <a:off x="7244051"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03" name="Freeform 202">
            <a:extLst>
              <a:ext uri="{FF2B5EF4-FFF2-40B4-BE49-F238E27FC236}">
                <a16:creationId xmlns:a16="http://schemas.microsoft.com/office/drawing/2014/main" id="{C9B40431-B1CF-0FA2-8C84-E220BCB8BD37}"/>
              </a:ext>
            </a:extLst>
          </p:cNvPr>
          <p:cNvSpPr/>
          <p:nvPr/>
        </p:nvSpPr>
        <p:spPr>
          <a:xfrm>
            <a:off x="7142866"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04" name="Freeform 203">
            <a:extLst>
              <a:ext uri="{FF2B5EF4-FFF2-40B4-BE49-F238E27FC236}">
                <a16:creationId xmlns:a16="http://schemas.microsoft.com/office/drawing/2014/main" id="{0FA6978A-1C18-F001-1F87-649E3F1A7258}"/>
              </a:ext>
            </a:extLst>
          </p:cNvPr>
          <p:cNvSpPr/>
          <p:nvPr/>
        </p:nvSpPr>
        <p:spPr>
          <a:xfrm>
            <a:off x="7446315"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05" name="Freeform 204">
            <a:extLst>
              <a:ext uri="{FF2B5EF4-FFF2-40B4-BE49-F238E27FC236}">
                <a16:creationId xmlns:a16="http://schemas.microsoft.com/office/drawing/2014/main" id="{A70ECD74-7515-8D88-4DE9-C394471ECF06}"/>
              </a:ext>
            </a:extLst>
          </p:cNvPr>
          <p:cNvSpPr/>
          <p:nvPr/>
        </p:nvSpPr>
        <p:spPr>
          <a:xfrm>
            <a:off x="7345236"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06" name="Freeform 205">
            <a:extLst>
              <a:ext uri="{FF2B5EF4-FFF2-40B4-BE49-F238E27FC236}">
                <a16:creationId xmlns:a16="http://schemas.microsoft.com/office/drawing/2014/main" id="{CA8F9D45-972C-B041-8020-77DE2183712D}"/>
              </a:ext>
            </a:extLst>
          </p:cNvPr>
          <p:cNvSpPr/>
          <p:nvPr/>
        </p:nvSpPr>
        <p:spPr>
          <a:xfrm>
            <a:off x="7345236"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207" name="Freeform 206">
            <a:extLst>
              <a:ext uri="{FF2B5EF4-FFF2-40B4-BE49-F238E27FC236}">
                <a16:creationId xmlns:a16="http://schemas.microsoft.com/office/drawing/2014/main" id="{6C34427C-0727-8755-907E-666BD849A099}"/>
              </a:ext>
            </a:extLst>
          </p:cNvPr>
          <p:cNvSpPr/>
          <p:nvPr/>
        </p:nvSpPr>
        <p:spPr>
          <a:xfrm>
            <a:off x="7648685"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08" name="Freeform 207">
            <a:extLst>
              <a:ext uri="{FF2B5EF4-FFF2-40B4-BE49-F238E27FC236}">
                <a16:creationId xmlns:a16="http://schemas.microsoft.com/office/drawing/2014/main" id="{566BAD54-C9BD-BFEC-C37A-F9BA8CFB8554}"/>
              </a:ext>
            </a:extLst>
          </p:cNvPr>
          <p:cNvSpPr/>
          <p:nvPr/>
        </p:nvSpPr>
        <p:spPr>
          <a:xfrm>
            <a:off x="7547500"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09" name="Freeform 208">
            <a:extLst>
              <a:ext uri="{FF2B5EF4-FFF2-40B4-BE49-F238E27FC236}">
                <a16:creationId xmlns:a16="http://schemas.microsoft.com/office/drawing/2014/main" id="{9205B6A5-034A-498C-DA91-1A5CC106834A}"/>
              </a:ext>
            </a:extLst>
          </p:cNvPr>
          <p:cNvSpPr/>
          <p:nvPr/>
        </p:nvSpPr>
        <p:spPr>
          <a:xfrm>
            <a:off x="7851055"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10" name="Freeform 209">
            <a:extLst>
              <a:ext uri="{FF2B5EF4-FFF2-40B4-BE49-F238E27FC236}">
                <a16:creationId xmlns:a16="http://schemas.microsoft.com/office/drawing/2014/main" id="{C794457E-CA0C-CA12-AB95-21870E931B30}"/>
              </a:ext>
            </a:extLst>
          </p:cNvPr>
          <p:cNvSpPr/>
          <p:nvPr/>
        </p:nvSpPr>
        <p:spPr>
          <a:xfrm>
            <a:off x="7749870"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11" name="Freeform 210">
            <a:extLst>
              <a:ext uri="{FF2B5EF4-FFF2-40B4-BE49-F238E27FC236}">
                <a16:creationId xmlns:a16="http://schemas.microsoft.com/office/drawing/2014/main" id="{3DA7A9CC-2AD2-ACD4-71F1-A8EE82498B6C}"/>
              </a:ext>
            </a:extLst>
          </p:cNvPr>
          <p:cNvSpPr/>
          <p:nvPr/>
        </p:nvSpPr>
        <p:spPr>
          <a:xfrm>
            <a:off x="8053425"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C6573B"/>
          </a:solidFill>
          <a:ln w="10594" cap="flat">
            <a:noFill/>
            <a:prstDash val="solid"/>
            <a:miter/>
          </a:ln>
        </p:spPr>
        <p:txBody>
          <a:bodyPr rtlCol="0" anchor="ctr"/>
          <a:lstStyle/>
          <a:p>
            <a:endParaRPr lang="en-GB" noProof="0" dirty="0"/>
          </a:p>
        </p:txBody>
      </p:sp>
      <p:sp>
        <p:nvSpPr>
          <p:cNvPr id="212" name="Freeform 211">
            <a:extLst>
              <a:ext uri="{FF2B5EF4-FFF2-40B4-BE49-F238E27FC236}">
                <a16:creationId xmlns:a16="http://schemas.microsoft.com/office/drawing/2014/main" id="{BF791BB2-1C1B-2909-A7AB-5B8C02BC5C83}"/>
              </a:ext>
            </a:extLst>
          </p:cNvPr>
          <p:cNvSpPr/>
          <p:nvPr/>
        </p:nvSpPr>
        <p:spPr>
          <a:xfrm>
            <a:off x="7952240"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13" name="Freeform 212">
            <a:extLst>
              <a:ext uri="{FF2B5EF4-FFF2-40B4-BE49-F238E27FC236}">
                <a16:creationId xmlns:a16="http://schemas.microsoft.com/office/drawing/2014/main" id="{0A1857D6-AA45-457F-FC1B-FD45D9B1DB42}"/>
              </a:ext>
            </a:extLst>
          </p:cNvPr>
          <p:cNvSpPr/>
          <p:nvPr/>
        </p:nvSpPr>
        <p:spPr>
          <a:xfrm>
            <a:off x="8255795"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14" name="Freeform 213">
            <a:extLst>
              <a:ext uri="{FF2B5EF4-FFF2-40B4-BE49-F238E27FC236}">
                <a16:creationId xmlns:a16="http://schemas.microsoft.com/office/drawing/2014/main" id="{A30560AF-A0CC-1C57-B2E6-3EFCDD65EEEF}"/>
              </a:ext>
            </a:extLst>
          </p:cNvPr>
          <p:cNvSpPr/>
          <p:nvPr/>
        </p:nvSpPr>
        <p:spPr>
          <a:xfrm>
            <a:off x="8154610"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15" name="Freeform 214">
            <a:extLst>
              <a:ext uri="{FF2B5EF4-FFF2-40B4-BE49-F238E27FC236}">
                <a16:creationId xmlns:a16="http://schemas.microsoft.com/office/drawing/2014/main" id="{14F2F638-A327-3EA9-784A-7431882DDA28}"/>
              </a:ext>
            </a:extLst>
          </p:cNvPr>
          <p:cNvSpPr/>
          <p:nvPr/>
        </p:nvSpPr>
        <p:spPr>
          <a:xfrm>
            <a:off x="8458059"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16" name="Freeform 215">
            <a:extLst>
              <a:ext uri="{FF2B5EF4-FFF2-40B4-BE49-F238E27FC236}">
                <a16:creationId xmlns:a16="http://schemas.microsoft.com/office/drawing/2014/main" id="{3BA3E3CF-343B-379B-895E-F36226D1A364}"/>
              </a:ext>
            </a:extLst>
          </p:cNvPr>
          <p:cNvSpPr/>
          <p:nvPr/>
        </p:nvSpPr>
        <p:spPr>
          <a:xfrm>
            <a:off x="8356874"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17" name="Freeform 216">
            <a:extLst>
              <a:ext uri="{FF2B5EF4-FFF2-40B4-BE49-F238E27FC236}">
                <a16:creationId xmlns:a16="http://schemas.microsoft.com/office/drawing/2014/main" id="{3BE0AEFA-E780-E65A-23EF-DA860D7A9637}"/>
              </a:ext>
            </a:extLst>
          </p:cNvPr>
          <p:cNvSpPr/>
          <p:nvPr/>
        </p:nvSpPr>
        <p:spPr>
          <a:xfrm>
            <a:off x="8356874"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939598"/>
          </a:solidFill>
          <a:ln w="10594" cap="flat">
            <a:noFill/>
            <a:prstDash val="solid"/>
            <a:miter/>
          </a:ln>
        </p:spPr>
        <p:txBody>
          <a:bodyPr rtlCol="0" anchor="ctr"/>
          <a:lstStyle/>
          <a:p>
            <a:endParaRPr lang="en-GB" noProof="0" dirty="0"/>
          </a:p>
        </p:txBody>
      </p:sp>
      <p:sp>
        <p:nvSpPr>
          <p:cNvPr id="218" name="Freeform 217">
            <a:extLst>
              <a:ext uri="{FF2B5EF4-FFF2-40B4-BE49-F238E27FC236}">
                <a16:creationId xmlns:a16="http://schemas.microsoft.com/office/drawing/2014/main" id="{F55E860C-35C3-6514-87A8-66A0FF656F85}"/>
              </a:ext>
            </a:extLst>
          </p:cNvPr>
          <p:cNvSpPr/>
          <p:nvPr/>
        </p:nvSpPr>
        <p:spPr>
          <a:xfrm>
            <a:off x="8660429"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19" name="Freeform 218">
            <a:extLst>
              <a:ext uri="{FF2B5EF4-FFF2-40B4-BE49-F238E27FC236}">
                <a16:creationId xmlns:a16="http://schemas.microsoft.com/office/drawing/2014/main" id="{268398FD-480F-A1B9-5B31-51FC9C55020B}"/>
              </a:ext>
            </a:extLst>
          </p:cNvPr>
          <p:cNvSpPr/>
          <p:nvPr/>
        </p:nvSpPr>
        <p:spPr>
          <a:xfrm>
            <a:off x="8559244"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20" name="Freeform 219">
            <a:extLst>
              <a:ext uri="{FF2B5EF4-FFF2-40B4-BE49-F238E27FC236}">
                <a16:creationId xmlns:a16="http://schemas.microsoft.com/office/drawing/2014/main" id="{9180D6EA-04D6-27C5-E69E-73EF40AB8E7B}"/>
              </a:ext>
            </a:extLst>
          </p:cNvPr>
          <p:cNvSpPr/>
          <p:nvPr/>
        </p:nvSpPr>
        <p:spPr>
          <a:xfrm>
            <a:off x="8862799"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21" name="Freeform 220">
            <a:extLst>
              <a:ext uri="{FF2B5EF4-FFF2-40B4-BE49-F238E27FC236}">
                <a16:creationId xmlns:a16="http://schemas.microsoft.com/office/drawing/2014/main" id="{FB1307E0-73C3-6201-9735-F1759C3C3748}"/>
              </a:ext>
            </a:extLst>
          </p:cNvPr>
          <p:cNvSpPr/>
          <p:nvPr/>
        </p:nvSpPr>
        <p:spPr>
          <a:xfrm>
            <a:off x="8761614"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22" name="Freeform 221">
            <a:extLst>
              <a:ext uri="{FF2B5EF4-FFF2-40B4-BE49-F238E27FC236}">
                <a16:creationId xmlns:a16="http://schemas.microsoft.com/office/drawing/2014/main" id="{7829B6A6-CF7F-9BAD-E177-5A5E2E9E322B}"/>
              </a:ext>
            </a:extLst>
          </p:cNvPr>
          <p:cNvSpPr/>
          <p:nvPr/>
        </p:nvSpPr>
        <p:spPr>
          <a:xfrm>
            <a:off x="9065169"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23" name="Freeform 222">
            <a:extLst>
              <a:ext uri="{FF2B5EF4-FFF2-40B4-BE49-F238E27FC236}">
                <a16:creationId xmlns:a16="http://schemas.microsoft.com/office/drawing/2014/main" id="{6BF2850A-9039-E844-2E38-07CA680370BD}"/>
              </a:ext>
            </a:extLst>
          </p:cNvPr>
          <p:cNvSpPr/>
          <p:nvPr/>
        </p:nvSpPr>
        <p:spPr>
          <a:xfrm>
            <a:off x="8963984"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24" name="Freeform 223">
            <a:extLst>
              <a:ext uri="{FF2B5EF4-FFF2-40B4-BE49-F238E27FC236}">
                <a16:creationId xmlns:a16="http://schemas.microsoft.com/office/drawing/2014/main" id="{9B2A1FD3-F342-68C6-7BE5-6D3B033205B1}"/>
              </a:ext>
            </a:extLst>
          </p:cNvPr>
          <p:cNvSpPr/>
          <p:nvPr/>
        </p:nvSpPr>
        <p:spPr>
          <a:xfrm>
            <a:off x="9267433"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25" name="Freeform 224">
            <a:extLst>
              <a:ext uri="{FF2B5EF4-FFF2-40B4-BE49-F238E27FC236}">
                <a16:creationId xmlns:a16="http://schemas.microsoft.com/office/drawing/2014/main" id="{CAC7CD6B-7229-4845-8A74-1A9CAB732A93}"/>
              </a:ext>
            </a:extLst>
          </p:cNvPr>
          <p:cNvSpPr/>
          <p:nvPr/>
        </p:nvSpPr>
        <p:spPr>
          <a:xfrm>
            <a:off x="9166248"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26" name="Freeform 225">
            <a:extLst>
              <a:ext uri="{FF2B5EF4-FFF2-40B4-BE49-F238E27FC236}">
                <a16:creationId xmlns:a16="http://schemas.microsoft.com/office/drawing/2014/main" id="{CA49260F-FFC1-AF4E-AA03-8A28F0D5CEF0}"/>
              </a:ext>
            </a:extLst>
          </p:cNvPr>
          <p:cNvSpPr/>
          <p:nvPr/>
        </p:nvSpPr>
        <p:spPr>
          <a:xfrm>
            <a:off x="9469803"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27" name="Freeform 226">
            <a:extLst>
              <a:ext uri="{FF2B5EF4-FFF2-40B4-BE49-F238E27FC236}">
                <a16:creationId xmlns:a16="http://schemas.microsoft.com/office/drawing/2014/main" id="{9774CFC6-A115-7766-D806-83CECFA35E33}"/>
              </a:ext>
            </a:extLst>
          </p:cNvPr>
          <p:cNvSpPr/>
          <p:nvPr/>
        </p:nvSpPr>
        <p:spPr>
          <a:xfrm>
            <a:off x="9368618"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28" name="Freeform 227">
            <a:extLst>
              <a:ext uri="{FF2B5EF4-FFF2-40B4-BE49-F238E27FC236}">
                <a16:creationId xmlns:a16="http://schemas.microsoft.com/office/drawing/2014/main" id="{1954F822-1B1E-9CFD-B3B1-07DDEE22E8AF}"/>
              </a:ext>
            </a:extLst>
          </p:cNvPr>
          <p:cNvSpPr/>
          <p:nvPr/>
        </p:nvSpPr>
        <p:spPr>
          <a:xfrm>
            <a:off x="9672173"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29" name="Freeform 228">
            <a:extLst>
              <a:ext uri="{FF2B5EF4-FFF2-40B4-BE49-F238E27FC236}">
                <a16:creationId xmlns:a16="http://schemas.microsoft.com/office/drawing/2014/main" id="{5C21D64A-FBAE-B81D-C49F-DADE11661F20}"/>
              </a:ext>
            </a:extLst>
          </p:cNvPr>
          <p:cNvSpPr/>
          <p:nvPr/>
        </p:nvSpPr>
        <p:spPr>
          <a:xfrm>
            <a:off x="9570988"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30" name="Freeform 229">
            <a:extLst>
              <a:ext uri="{FF2B5EF4-FFF2-40B4-BE49-F238E27FC236}">
                <a16:creationId xmlns:a16="http://schemas.microsoft.com/office/drawing/2014/main" id="{B027AFEF-D357-C7EA-175D-841E13A9DF77}"/>
              </a:ext>
            </a:extLst>
          </p:cNvPr>
          <p:cNvSpPr/>
          <p:nvPr/>
        </p:nvSpPr>
        <p:spPr>
          <a:xfrm>
            <a:off x="9874543"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31" name="Freeform 230">
            <a:extLst>
              <a:ext uri="{FF2B5EF4-FFF2-40B4-BE49-F238E27FC236}">
                <a16:creationId xmlns:a16="http://schemas.microsoft.com/office/drawing/2014/main" id="{838668B8-2A45-BD62-E132-80C70ED4400C}"/>
              </a:ext>
            </a:extLst>
          </p:cNvPr>
          <p:cNvSpPr/>
          <p:nvPr/>
        </p:nvSpPr>
        <p:spPr>
          <a:xfrm>
            <a:off x="9773358"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32" name="Freeform 231">
            <a:extLst>
              <a:ext uri="{FF2B5EF4-FFF2-40B4-BE49-F238E27FC236}">
                <a16:creationId xmlns:a16="http://schemas.microsoft.com/office/drawing/2014/main" id="{5B194958-A153-52A4-CBF8-F2C472D65358}"/>
              </a:ext>
            </a:extLst>
          </p:cNvPr>
          <p:cNvSpPr/>
          <p:nvPr/>
        </p:nvSpPr>
        <p:spPr>
          <a:xfrm>
            <a:off x="10076913"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33" name="Freeform 232">
            <a:extLst>
              <a:ext uri="{FF2B5EF4-FFF2-40B4-BE49-F238E27FC236}">
                <a16:creationId xmlns:a16="http://schemas.microsoft.com/office/drawing/2014/main" id="{5BA2F2AF-A8A1-7D63-B725-0A6DC2E4080D}"/>
              </a:ext>
            </a:extLst>
          </p:cNvPr>
          <p:cNvSpPr/>
          <p:nvPr/>
        </p:nvSpPr>
        <p:spPr>
          <a:xfrm>
            <a:off x="9975728"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34" name="Freeform 233">
            <a:extLst>
              <a:ext uri="{FF2B5EF4-FFF2-40B4-BE49-F238E27FC236}">
                <a16:creationId xmlns:a16="http://schemas.microsoft.com/office/drawing/2014/main" id="{D46EC97A-2ABA-E1EB-024D-47182E211F59}"/>
              </a:ext>
            </a:extLst>
          </p:cNvPr>
          <p:cNvSpPr/>
          <p:nvPr/>
        </p:nvSpPr>
        <p:spPr>
          <a:xfrm>
            <a:off x="9975728"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235" name="Freeform 234">
            <a:extLst>
              <a:ext uri="{FF2B5EF4-FFF2-40B4-BE49-F238E27FC236}">
                <a16:creationId xmlns:a16="http://schemas.microsoft.com/office/drawing/2014/main" id="{DD1B3F5A-E7A6-E2A9-E954-84770C8E9639}"/>
              </a:ext>
            </a:extLst>
          </p:cNvPr>
          <p:cNvSpPr/>
          <p:nvPr/>
        </p:nvSpPr>
        <p:spPr>
          <a:xfrm>
            <a:off x="10279177"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36" name="Freeform 235">
            <a:extLst>
              <a:ext uri="{FF2B5EF4-FFF2-40B4-BE49-F238E27FC236}">
                <a16:creationId xmlns:a16="http://schemas.microsoft.com/office/drawing/2014/main" id="{F6775A16-FF13-656E-02A3-C6F76CEA3B22}"/>
              </a:ext>
            </a:extLst>
          </p:cNvPr>
          <p:cNvSpPr/>
          <p:nvPr/>
        </p:nvSpPr>
        <p:spPr>
          <a:xfrm>
            <a:off x="10178098"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37" name="Freeform 236">
            <a:extLst>
              <a:ext uri="{FF2B5EF4-FFF2-40B4-BE49-F238E27FC236}">
                <a16:creationId xmlns:a16="http://schemas.microsoft.com/office/drawing/2014/main" id="{904BA8DE-3D19-977F-BFD1-127DF0B733DC}"/>
              </a:ext>
            </a:extLst>
          </p:cNvPr>
          <p:cNvSpPr/>
          <p:nvPr/>
        </p:nvSpPr>
        <p:spPr>
          <a:xfrm>
            <a:off x="10481547"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38" name="Freeform 237">
            <a:extLst>
              <a:ext uri="{FF2B5EF4-FFF2-40B4-BE49-F238E27FC236}">
                <a16:creationId xmlns:a16="http://schemas.microsoft.com/office/drawing/2014/main" id="{8874CCF4-FAF9-E9A4-D6A4-8E6DF2433C91}"/>
              </a:ext>
            </a:extLst>
          </p:cNvPr>
          <p:cNvSpPr/>
          <p:nvPr/>
        </p:nvSpPr>
        <p:spPr>
          <a:xfrm>
            <a:off x="10380362"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39" name="Freeform 238">
            <a:extLst>
              <a:ext uri="{FF2B5EF4-FFF2-40B4-BE49-F238E27FC236}">
                <a16:creationId xmlns:a16="http://schemas.microsoft.com/office/drawing/2014/main" id="{AC9D7208-7A38-08F4-3989-0ECC8A639726}"/>
              </a:ext>
            </a:extLst>
          </p:cNvPr>
          <p:cNvSpPr/>
          <p:nvPr/>
        </p:nvSpPr>
        <p:spPr>
          <a:xfrm>
            <a:off x="10582732" y="471524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5F8298"/>
          </a:solidFill>
          <a:ln w="10594" cap="flat">
            <a:noFill/>
            <a:prstDash val="solid"/>
            <a:miter/>
          </a:ln>
        </p:spPr>
        <p:txBody>
          <a:bodyPr rtlCol="0" anchor="ctr"/>
          <a:lstStyle/>
          <a:p>
            <a:endParaRPr lang="en-GB" noProof="0" dirty="0"/>
          </a:p>
        </p:txBody>
      </p:sp>
      <p:sp>
        <p:nvSpPr>
          <p:cNvPr id="240" name="TextBox 239">
            <a:extLst>
              <a:ext uri="{FF2B5EF4-FFF2-40B4-BE49-F238E27FC236}">
                <a16:creationId xmlns:a16="http://schemas.microsoft.com/office/drawing/2014/main" id="{52396DA2-37CE-7F50-A692-FDF8DF741B4B}"/>
              </a:ext>
            </a:extLst>
          </p:cNvPr>
          <p:cNvSpPr txBox="1"/>
          <p:nvPr/>
        </p:nvSpPr>
        <p:spPr>
          <a:xfrm>
            <a:off x="10489490"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41" name="TextBox 240">
            <a:extLst>
              <a:ext uri="{FF2B5EF4-FFF2-40B4-BE49-F238E27FC236}">
                <a16:creationId xmlns:a16="http://schemas.microsoft.com/office/drawing/2014/main" id="{0F6BC71E-D484-D45F-8079-2D04D0ED2EA5}"/>
              </a:ext>
            </a:extLst>
          </p:cNvPr>
          <p:cNvSpPr txBox="1"/>
          <p:nvPr/>
        </p:nvSpPr>
        <p:spPr>
          <a:xfrm>
            <a:off x="10522866"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42" name="TextBox 241">
            <a:extLst>
              <a:ext uri="{FF2B5EF4-FFF2-40B4-BE49-F238E27FC236}">
                <a16:creationId xmlns:a16="http://schemas.microsoft.com/office/drawing/2014/main" id="{7244784C-C4A6-298B-8D5D-FEB98D83E6F5}"/>
              </a:ext>
            </a:extLst>
          </p:cNvPr>
          <p:cNvSpPr txBox="1"/>
          <p:nvPr/>
        </p:nvSpPr>
        <p:spPr>
          <a:xfrm>
            <a:off x="10388305"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43" name="TextBox 242">
            <a:extLst>
              <a:ext uri="{FF2B5EF4-FFF2-40B4-BE49-F238E27FC236}">
                <a16:creationId xmlns:a16="http://schemas.microsoft.com/office/drawing/2014/main" id="{66F04A15-8653-8356-C02B-B30E5DFDDDB5}"/>
              </a:ext>
            </a:extLst>
          </p:cNvPr>
          <p:cNvSpPr txBox="1"/>
          <p:nvPr/>
        </p:nvSpPr>
        <p:spPr>
          <a:xfrm>
            <a:off x="10421681"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44" name="TextBox 243">
            <a:extLst>
              <a:ext uri="{FF2B5EF4-FFF2-40B4-BE49-F238E27FC236}">
                <a16:creationId xmlns:a16="http://schemas.microsoft.com/office/drawing/2014/main" id="{2203E2C3-E924-90B0-E24B-05ECC9010EEE}"/>
              </a:ext>
            </a:extLst>
          </p:cNvPr>
          <p:cNvSpPr txBox="1"/>
          <p:nvPr/>
        </p:nvSpPr>
        <p:spPr>
          <a:xfrm>
            <a:off x="10287120"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45" name="TextBox 244">
            <a:extLst>
              <a:ext uri="{FF2B5EF4-FFF2-40B4-BE49-F238E27FC236}">
                <a16:creationId xmlns:a16="http://schemas.microsoft.com/office/drawing/2014/main" id="{D1F3A838-7596-B066-C233-619162A5C1FB}"/>
              </a:ext>
            </a:extLst>
          </p:cNvPr>
          <p:cNvSpPr txBox="1"/>
          <p:nvPr/>
        </p:nvSpPr>
        <p:spPr>
          <a:xfrm>
            <a:off x="10320496" y="4792960"/>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46" name="TextBox 245">
            <a:extLst>
              <a:ext uri="{FF2B5EF4-FFF2-40B4-BE49-F238E27FC236}">
                <a16:creationId xmlns:a16="http://schemas.microsoft.com/office/drawing/2014/main" id="{03A4FA98-63F6-ECE1-3070-BDBD94E7AC3A}"/>
              </a:ext>
            </a:extLst>
          </p:cNvPr>
          <p:cNvSpPr txBox="1"/>
          <p:nvPr/>
        </p:nvSpPr>
        <p:spPr>
          <a:xfrm>
            <a:off x="10185935"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47" name="TextBox 246">
            <a:extLst>
              <a:ext uri="{FF2B5EF4-FFF2-40B4-BE49-F238E27FC236}">
                <a16:creationId xmlns:a16="http://schemas.microsoft.com/office/drawing/2014/main" id="{AA47803C-7912-C460-9AC4-C355659E1F8F}"/>
              </a:ext>
            </a:extLst>
          </p:cNvPr>
          <p:cNvSpPr txBox="1"/>
          <p:nvPr/>
        </p:nvSpPr>
        <p:spPr>
          <a:xfrm>
            <a:off x="10219311"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48" name="TextBox 247">
            <a:extLst>
              <a:ext uri="{FF2B5EF4-FFF2-40B4-BE49-F238E27FC236}">
                <a16:creationId xmlns:a16="http://schemas.microsoft.com/office/drawing/2014/main" id="{C74B8986-284F-88A3-78E9-F6EFFE9E9C0F}"/>
              </a:ext>
            </a:extLst>
          </p:cNvPr>
          <p:cNvSpPr txBox="1"/>
          <p:nvPr/>
        </p:nvSpPr>
        <p:spPr>
          <a:xfrm>
            <a:off x="10084750"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49" name="TextBox 248">
            <a:extLst>
              <a:ext uri="{FF2B5EF4-FFF2-40B4-BE49-F238E27FC236}">
                <a16:creationId xmlns:a16="http://schemas.microsoft.com/office/drawing/2014/main" id="{3CB87C25-2CD0-339D-E813-DC8F604E0D11}"/>
              </a:ext>
            </a:extLst>
          </p:cNvPr>
          <p:cNvSpPr txBox="1"/>
          <p:nvPr/>
        </p:nvSpPr>
        <p:spPr>
          <a:xfrm>
            <a:off x="10118126"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50" name="TextBox 249">
            <a:extLst>
              <a:ext uri="{FF2B5EF4-FFF2-40B4-BE49-F238E27FC236}">
                <a16:creationId xmlns:a16="http://schemas.microsoft.com/office/drawing/2014/main" id="{23168751-536E-6B67-5E3B-7FC3639C2847}"/>
              </a:ext>
            </a:extLst>
          </p:cNvPr>
          <p:cNvSpPr txBox="1"/>
          <p:nvPr/>
        </p:nvSpPr>
        <p:spPr>
          <a:xfrm>
            <a:off x="9983565"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51" name="TextBox 250">
            <a:extLst>
              <a:ext uri="{FF2B5EF4-FFF2-40B4-BE49-F238E27FC236}">
                <a16:creationId xmlns:a16="http://schemas.microsoft.com/office/drawing/2014/main" id="{5946CDA7-FD60-B44E-3987-DD04B9CA43A5}"/>
              </a:ext>
            </a:extLst>
          </p:cNvPr>
          <p:cNvSpPr txBox="1"/>
          <p:nvPr/>
        </p:nvSpPr>
        <p:spPr>
          <a:xfrm>
            <a:off x="10017047"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52" name="TextBox 251">
            <a:extLst>
              <a:ext uri="{FF2B5EF4-FFF2-40B4-BE49-F238E27FC236}">
                <a16:creationId xmlns:a16="http://schemas.microsoft.com/office/drawing/2014/main" id="{A78E9A27-0203-3E0B-383F-A1E7E894C45F}"/>
              </a:ext>
            </a:extLst>
          </p:cNvPr>
          <p:cNvSpPr txBox="1"/>
          <p:nvPr/>
        </p:nvSpPr>
        <p:spPr>
          <a:xfrm>
            <a:off x="9882486"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53" name="TextBox 252">
            <a:extLst>
              <a:ext uri="{FF2B5EF4-FFF2-40B4-BE49-F238E27FC236}">
                <a16:creationId xmlns:a16="http://schemas.microsoft.com/office/drawing/2014/main" id="{BD423890-EDB5-280B-AF42-671CBE7AA62F}"/>
              </a:ext>
            </a:extLst>
          </p:cNvPr>
          <p:cNvSpPr txBox="1"/>
          <p:nvPr/>
        </p:nvSpPr>
        <p:spPr>
          <a:xfrm>
            <a:off x="9915862"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54" name="TextBox 253">
            <a:extLst>
              <a:ext uri="{FF2B5EF4-FFF2-40B4-BE49-F238E27FC236}">
                <a16:creationId xmlns:a16="http://schemas.microsoft.com/office/drawing/2014/main" id="{F51D2F87-AB7C-9192-9744-55C91468DCCF}"/>
              </a:ext>
            </a:extLst>
          </p:cNvPr>
          <p:cNvSpPr txBox="1"/>
          <p:nvPr/>
        </p:nvSpPr>
        <p:spPr>
          <a:xfrm>
            <a:off x="9781407"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19</a:t>
            </a:r>
          </a:p>
        </p:txBody>
      </p:sp>
      <p:sp>
        <p:nvSpPr>
          <p:cNvPr id="255" name="TextBox 254">
            <a:extLst>
              <a:ext uri="{FF2B5EF4-FFF2-40B4-BE49-F238E27FC236}">
                <a16:creationId xmlns:a16="http://schemas.microsoft.com/office/drawing/2014/main" id="{F237EF9A-7B40-6AAC-5F90-398A11DEB4F1}"/>
              </a:ext>
            </a:extLst>
          </p:cNvPr>
          <p:cNvSpPr txBox="1"/>
          <p:nvPr/>
        </p:nvSpPr>
        <p:spPr>
          <a:xfrm>
            <a:off x="9803552" y="4793066"/>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S</a:t>
            </a:r>
          </a:p>
        </p:txBody>
      </p:sp>
      <p:sp>
        <p:nvSpPr>
          <p:cNvPr id="256" name="TextBox 255">
            <a:extLst>
              <a:ext uri="{FF2B5EF4-FFF2-40B4-BE49-F238E27FC236}">
                <a16:creationId xmlns:a16="http://schemas.microsoft.com/office/drawing/2014/main" id="{D620ACC4-CFF6-C60F-F82B-DE97BF2E2E3D}"/>
              </a:ext>
            </a:extLst>
          </p:cNvPr>
          <p:cNvSpPr txBox="1"/>
          <p:nvPr/>
        </p:nvSpPr>
        <p:spPr>
          <a:xfrm>
            <a:off x="9680222"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57" name="TextBox 256">
            <a:extLst>
              <a:ext uri="{FF2B5EF4-FFF2-40B4-BE49-F238E27FC236}">
                <a16:creationId xmlns:a16="http://schemas.microsoft.com/office/drawing/2014/main" id="{878227F2-7838-1096-F020-2795E5DA1A33}"/>
              </a:ext>
            </a:extLst>
          </p:cNvPr>
          <p:cNvSpPr txBox="1"/>
          <p:nvPr/>
        </p:nvSpPr>
        <p:spPr>
          <a:xfrm>
            <a:off x="9713598"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58" name="TextBox 257">
            <a:extLst>
              <a:ext uri="{FF2B5EF4-FFF2-40B4-BE49-F238E27FC236}">
                <a16:creationId xmlns:a16="http://schemas.microsoft.com/office/drawing/2014/main" id="{4A168670-E64F-C1F3-31B8-78E6621D825D}"/>
              </a:ext>
            </a:extLst>
          </p:cNvPr>
          <p:cNvSpPr txBox="1"/>
          <p:nvPr/>
        </p:nvSpPr>
        <p:spPr>
          <a:xfrm>
            <a:off x="9579037"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59" name="TextBox 258">
            <a:extLst>
              <a:ext uri="{FF2B5EF4-FFF2-40B4-BE49-F238E27FC236}">
                <a16:creationId xmlns:a16="http://schemas.microsoft.com/office/drawing/2014/main" id="{A13DA4AF-272D-B177-9FC2-475F90A13C80}"/>
              </a:ext>
            </a:extLst>
          </p:cNvPr>
          <p:cNvSpPr txBox="1"/>
          <p:nvPr/>
        </p:nvSpPr>
        <p:spPr>
          <a:xfrm>
            <a:off x="9612413"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60" name="TextBox 259">
            <a:extLst>
              <a:ext uri="{FF2B5EF4-FFF2-40B4-BE49-F238E27FC236}">
                <a16:creationId xmlns:a16="http://schemas.microsoft.com/office/drawing/2014/main" id="{0B9DDC33-483D-2D5F-2B7D-86CD78EF40BE}"/>
              </a:ext>
            </a:extLst>
          </p:cNvPr>
          <p:cNvSpPr txBox="1"/>
          <p:nvPr/>
        </p:nvSpPr>
        <p:spPr>
          <a:xfrm>
            <a:off x="9477852"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61" name="TextBox 260">
            <a:extLst>
              <a:ext uri="{FF2B5EF4-FFF2-40B4-BE49-F238E27FC236}">
                <a16:creationId xmlns:a16="http://schemas.microsoft.com/office/drawing/2014/main" id="{00294B52-8851-652B-3292-EE4081311981}"/>
              </a:ext>
            </a:extLst>
          </p:cNvPr>
          <p:cNvSpPr txBox="1"/>
          <p:nvPr/>
        </p:nvSpPr>
        <p:spPr>
          <a:xfrm>
            <a:off x="9511228"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62" name="TextBox 261">
            <a:extLst>
              <a:ext uri="{FF2B5EF4-FFF2-40B4-BE49-F238E27FC236}">
                <a16:creationId xmlns:a16="http://schemas.microsoft.com/office/drawing/2014/main" id="{8CC66CBB-0F85-3599-3772-B5A9F51B661B}"/>
              </a:ext>
            </a:extLst>
          </p:cNvPr>
          <p:cNvSpPr txBox="1"/>
          <p:nvPr/>
        </p:nvSpPr>
        <p:spPr>
          <a:xfrm>
            <a:off x="9376667"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63" name="TextBox 262">
            <a:extLst>
              <a:ext uri="{FF2B5EF4-FFF2-40B4-BE49-F238E27FC236}">
                <a16:creationId xmlns:a16="http://schemas.microsoft.com/office/drawing/2014/main" id="{9323E1A1-705B-4E7D-9880-1712E0B916B0}"/>
              </a:ext>
            </a:extLst>
          </p:cNvPr>
          <p:cNvSpPr txBox="1"/>
          <p:nvPr/>
        </p:nvSpPr>
        <p:spPr>
          <a:xfrm>
            <a:off x="9410043"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64" name="TextBox 263">
            <a:extLst>
              <a:ext uri="{FF2B5EF4-FFF2-40B4-BE49-F238E27FC236}">
                <a16:creationId xmlns:a16="http://schemas.microsoft.com/office/drawing/2014/main" id="{0E7125F8-A388-3DA3-D9F2-B38BD4A928D3}"/>
              </a:ext>
            </a:extLst>
          </p:cNvPr>
          <p:cNvSpPr txBox="1"/>
          <p:nvPr/>
        </p:nvSpPr>
        <p:spPr>
          <a:xfrm>
            <a:off x="9275482"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65" name="TextBox 264">
            <a:extLst>
              <a:ext uri="{FF2B5EF4-FFF2-40B4-BE49-F238E27FC236}">
                <a16:creationId xmlns:a16="http://schemas.microsoft.com/office/drawing/2014/main" id="{AC1D1FCB-1C5A-1416-A7FE-0660EF4A1E04}"/>
              </a:ext>
            </a:extLst>
          </p:cNvPr>
          <p:cNvSpPr txBox="1"/>
          <p:nvPr/>
        </p:nvSpPr>
        <p:spPr>
          <a:xfrm>
            <a:off x="9308858"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66" name="TextBox 265">
            <a:extLst>
              <a:ext uri="{FF2B5EF4-FFF2-40B4-BE49-F238E27FC236}">
                <a16:creationId xmlns:a16="http://schemas.microsoft.com/office/drawing/2014/main" id="{81ED8D5F-BC36-CD06-1573-BF609B30F4C0}"/>
              </a:ext>
            </a:extLst>
          </p:cNvPr>
          <p:cNvSpPr txBox="1"/>
          <p:nvPr/>
        </p:nvSpPr>
        <p:spPr>
          <a:xfrm>
            <a:off x="9174298"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67" name="TextBox 266">
            <a:extLst>
              <a:ext uri="{FF2B5EF4-FFF2-40B4-BE49-F238E27FC236}">
                <a16:creationId xmlns:a16="http://schemas.microsoft.com/office/drawing/2014/main" id="{C92B7D92-5039-D098-F62E-A6403445C30A}"/>
              </a:ext>
            </a:extLst>
          </p:cNvPr>
          <p:cNvSpPr txBox="1"/>
          <p:nvPr/>
        </p:nvSpPr>
        <p:spPr>
          <a:xfrm>
            <a:off x="9207673"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68" name="TextBox 267">
            <a:extLst>
              <a:ext uri="{FF2B5EF4-FFF2-40B4-BE49-F238E27FC236}">
                <a16:creationId xmlns:a16="http://schemas.microsoft.com/office/drawing/2014/main" id="{BE5BE221-B2AD-FC49-026E-B6A808875FC0}"/>
              </a:ext>
            </a:extLst>
          </p:cNvPr>
          <p:cNvSpPr txBox="1"/>
          <p:nvPr/>
        </p:nvSpPr>
        <p:spPr>
          <a:xfrm>
            <a:off x="9073113"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69" name="TextBox 268">
            <a:extLst>
              <a:ext uri="{FF2B5EF4-FFF2-40B4-BE49-F238E27FC236}">
                <a16:creationId xmlns:a16="http://schemas.microsoft.com/office/drawing/2014/main" id="{717C8049-42E6-49E2-E047-1195736E1B0A}"/>
              </a:ext>
            </a:extLst>
          </p:cNvPr>
          <p:cNvSpPr txBox="1"/>
          <p:nvPr/>
        </p:nvSpPr>
        <p:spPr>
          <a:xfrm>
            <a:off x="9106488"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70" name="TextBox 269">
            <a:extLst>
              <a:ext uri="{FF2B5EF4-FFF2-40B4-BE49-F238E27FC236}">
                <a16:creationId xmlns:a16="http://schemas.microsoft.com/office/drawing/2014/main" id="{C4409E4B-D542-9ABA-C43D-BE900EE31A49}"/>
              </a:ext>
            </a:extLst>
          </p:cNvPr>
          <p:cNvSpPr txBox="1"/>
          <p:nvPr/>
        </p:nvSpPr>
        <p:spPr>
          <a:xfrm>
            <a:off x="8971928"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71" name="TextBox 270">
            <a:extLst>
              <a:ext uri="{FF2B5EF4-FFF2-40B4-BE49-F238E27FC236}">
                <a16:creationId xmlns:a16="http://schemas.microsoft.com/office/drawing/2014/main" id="{F4F45BE4-9013-AFAC-B6B5-7C5A54DE333A}"/>
              </a:ext>
            </a:extLst>
          </p:cNvPr>
          <p:cNvSpPr txBox="1"/>
          <p:nvPr/>
        </p:nvSpPr>
        <p:spPr>
          <a:xfrm>
            <a:off x="9005303"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72" name="TextBox 271">
            <a:extLst>
              <a:ext uri="{FF2B5EF4-FFF2-40B4-BE49-F238E27FC236}">
                <a16:creationId xmlns:a16="http://schemas.microsoft.com/office/drawing/2014/main" id="{32BCE46C-5C8E-8D73-03B5-A2FB90CDA98B}"/>
              </a:ext>
            </a:extLst>
          </p:cNvPr>
          <p:cNvSpPr txBox="1"/>
          <p:nvPr/>
        </p:nvSpPr>
        <p:spPr>
          <a:xfrm>
            <a:off x="8870743"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73" name="TextBox 272">
            <a:extLst>
              <a:ext uri="{FF2B5EF4-FFF2-40B4-BE49-F238E27FC236}">
                <a16:creationId xmlns:a16="http://schemas.microsoft.com/office/drawing/2014/main" id="{8235321C-00D1-508C-4348-052E20F4A9C1}"/>
              </a:ext>
            </a:extLst>
          </p:cNvPr>
          <p:cNvSpPr txBox="1"/>
          <p:nvPr/>
        </p:nvSpPr>
        <p:spPr>
          <a:xfrm>
            <a:off x="8904118"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74" name="TextBox 273">
            <a:extLst>
              <a:ext uri="{FF2B5EF4-FFF2-40B4-BE49-F238E27FC236}">
                <a16:creationId xmlns:a16="http://schemas.microsoft.com/office/drawing/2014/main" id="{1A063E66-9AA1-2725-A215-967E9DCD92A9}"/>
              </a:ext>
            </a:extLst>
          </p:cNvPr>
          <p:cNvSpPr txBox="1"/>
          <p:nvPr/>
        </p:nvSpPr>
        <p:spPr>
          <a:xfrm>
            <a:off x="8769664"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75" name="TextBox 274">
            <a:extLst>
              <a:ext uri="{FF2B5EF4-FFF2-40B4-BE49-F238E27FC236}">
                <a16:creationId xmlns:a16="http://schemas.microsoft.com/office/drawing/2014/main" id="{E902376F-CA09-6BC0-7892-EACF487D93C2}"/>
              </a:ext>
            </a:extLst>
          </p:cNvPr>
          <p:cNvSpPr txBox="1"/>
          <p:nvPr/>
        </p:nvSpPr>
        <p:spPr>
          <a:xfrm>
            <a:off x="8803039" y="4792960"/>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76" name="TextBox 275">
            <a:extLst>
              <a:ext uri="{FF2B5EF4-FFF2-40B4-BE49-F238E27FC236}">
                <a16:creationId xmlns:a16="http://schemas.microsoft.com/office/drawing/2014/main" id="{7D4F0B87-4FD2-26E3-BF9F-2BCF3BA0BFC0}"/>
              </a:ext>
            </a:extLst>
          </p:cNvPr>
          <p:cNvSpPr txBox="1"/>
          <p:nvPr/>
        </p:nvSpPr>
        <p:spPr>
          <a:xfrm>
            <a:off x="8668479"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77" name="TextBox 276">
            <a:extLst>
              <a:ext uri="{FF2B5EF4-FFF2-40B4-BE49-F238E27FC236}">
                <a16:creationId xmlns:a16="http://schemas.microsoft.com/office/drawing/2014/main" id="{DC17A758-DFB3-CB81-A6EA-40AA167D95C3}"/>
              </a:ext>
            </a:extLst>
          </p:cNvPr>
          <p:cNvSpPr txBox="1"/>
          <p:nvPr/>
        </p:nvSpPr>
        <p:spPr>
          <a:xfrm>
            <a:off x="8701854"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78" name="TextBox 277">
            <a:extLst>
              <a:ext uri="{FF2B5EF4-FFF2-40B4-BE49-F238E27FC236}">
                <a16:creationId xmlns:a16="http://schemas.microsoft.com/office/drawing/2014/main" id="{EA4C15A8-002C-29DC-6572-B4C2DDBDEED6}"/>
              </a:ext>
            </a:extLst>
          </p:cNvPr>
          <p:cNvSpPr txBox="1"/>
          <p:nvPr/>
        </p:nvSpPr>
        <p:spPr>
          <a:xfrm>
            <a:off x="8567294"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79" name="TextBox 278">
            <a:extLst>
              <a:ext uri="{FF2B5EF4-FFF2-40B4-BE49-F238E27FC236}">
                <a16:creationId xmlns:a16="http://schemas.microsoft.com/office/drawing/2014/main" id="{6D1581EA-EE33-A022-787A-3170E68CD632}"/>
              </a:ext>
            </a:extLst>
          </p:cNvPr>
          <p:cNvSpPr txBox="1"/>
          <p:nvPr/>
        </p:nvSpPr>
        <p:spPr>
          <a:xfrm>
            <a:off x="8600669"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80" name="TextBox 279">
            <a:extLst>
              <a:ext uri="{FF2B5EF4-FFF2-40B4-BE49-F238E27FC236}">
                <a16:creationId xmlns:a16="http://schemas.microsoft.com/office/drawing/2014/main" id="{BD950452-FE6B-C97B-6241-A4ED76F215F0}"/>
              </a:ext>
            </a:extLst>
          </p:cNvPr>
          <p:cNvSpPr txBox="1"/>
          <p:nvPr/>
        </p:nvSpPr>
        <p:spPr>
          <a:xfrm>
            <a:off x="8466109"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81" name="TextBox 280">
            <a:extLst>
              <a:ext uri="{FF2B5EF4-FFF2-40B4-BE49-F238E27FC236}">
                <a16:creationId xmlns:a16="http://schemas.microsoft.com/office/drawing/2014/main" id="{66D9A5EC-368D-77A3-D4D7-206AC5F2A509}"/>
              </a:ext>
            </a:extLst>
          </p:cNvPr>
          <p:cNvSpPr txBox="1"/>
          <p:nvPr/>
        </p:nvSpPr>
        <p:spPr>
          <a:xfrm>
            <a:off x="8499484"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82" name="TextBox 281">
            <a:extLst>
              <a:ext uri="{FF2B5EF4-FFF2-40B4-BE49-F238E27FC236}">
                <a16:creationId xmlns:a16="http://schemas.microsoft.com/office/drawing/2014/main" id="{0B2833E6-BE7C-D038-5546-2A8ED57C485D}"/>
              </a:ext>
            </a:extLst>
          </p:cNvPr>
          <p:cNvSpPr txBox="1"/>
          <p:nvPr/>
        </p:nvSpPr>
        <p:spPr>
          <a:xfrm>
            <a:off x="8364924"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83" name="TextBox 282">
            <a:extLst>
              <a:ext uri="{FF2B5EF4-FFF2-40B4-BE49-F238E27FC236}">
                <a16:creationId xmlns:a16="http://schemas.microsoft.com/office/drawing/2014/main" id="{88E31752-6E4D-2C84-CFE2-1582C9E5BBB2}"/>
              </a:ext>
            </a:extLst>
          </p:cNvPr>
          <p:cNvSpPr txBox="1"/>
          <p:nvPr/>
        </p:nvSpPr>
        <p:spPr>
          <a:xfrm>
            <a:off x="8398299"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84" name="TextBox 283">
            <a:extLst>
              <a:ext uri="{FF2B5EF4-FFF2-40B4-BE49-F238E27FC236}">
                <a16:creationId xmlns:a16="http://schemas.microsoft.com/office/drawing/2014/main" id="{D35B9F9F-DB3C-4CDC-1784-24F586C202CE}"/>
              </a:ext>
            </a:extLst>
          </p:cNvPr>
          <p:cNvSpPr txBox="1"/>
          <p:nvPr/>
        </p:nvSpPr>
        <p:spPr>
          <a:xfrm>
            <a:off x="8263845"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19</a:t>
            </a:r>
          </a:p>
        </p:txBody>
      </p:sp>
      <p:sp>
        <p:nvSpPr>
          <p:cNvPr id="285" name="TextBox 284">
            <a:extLst>
              <a:ext uri="{FF2B5EF4-FFF2-40B4-BE49-F238E27FC236}">
                <a16:creationId xmlns:a16="http://schemas.microsoft.com/office/drawing/2014/main" id="{EDB2B904-F964-40D2-F50C-AC45EB574A38}"/>
              </a:ext>
            </a:extLst>
          </p:cNvPr>
          <p:cNvSpPr txBox="1"/>
          <p:nvPr/>
        </p:nvSpPr>
        <p:spPr>
          <a:xfrm>
            <a:off x="8285989" y="4793066"/>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S</a:t>
            </a:r>
          </a:p>
        </p:txBody>
      </p:sp>
      <p:sp>
        <p:nvSpPr>
          <p:cNvPr id="286" name="TextBox 285">
            <a:extLst>
              <a:ext uri="{FF2B5EF4-FFF2-40B4-BE49-F238E27FC236}">
                <a16:creationId xmlns:a16="http://schemas.microsoft.com/office/drawing/2014/main" id="{0097051F-B9ED-DC35-3E99-FB34D2D567C1}"/>
              </a:ext>
            </a:extLst>
          </p:cNvPr>
          <p:cNvSpPr txBox="1"/>
          <p:nvPr/>
        </p:nvSpPr>
        <p:spPr>
          <a:xfrm>
            <a:off x="8162660"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87" name="TextBox 286">
            <a:extLst>
              <a:ext uri="{FF2B5EF4-FFF2-40B4-BE49-F238E27FC236}">
                <a16:creationId xmlns:a16="http://schemas.microsoft.com/office/drawing/2014/main" id="{4E0E86EB-80C8-C31F-2881-BA32893B721D}"/>
              </a:ext>
            </a:extLst>
          </p:cNvPr>
          <p:cNvSpPr txBox="1"/>
          <p:nvPr/>
        </p:nvSpPr>
        <p:spPr>
          <a:xfrm>
            <a:off x="8196035"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88" name="TextBox 287">
            <a:extLst>
              <a:ext uri="{FF2B5EF4-FFF2-40B4-BE49-F238E27FC236}">
                <a16:creationId xmlns:a16="http://schemas.microsoft.com/office/drawing/2014/main" id="{E5C2D54F-A0ED-3E61-770F-3D88CA5BD738}"/>
              </a:ext>
            </a:extLst>
          </p:cNvPr>
          <p:cNvSpPr txBox="1"/>
          <p:nvPr/>
        </p:nvSpPr>
        <p:spPr>
          <a:xfrm>
            <a:off x="8061475"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89" name="TextBox 288">
            <a:extLst>
              <a:ext uri="{FF2B5EF4-FFF2-40B4-BE49-F238E27FC236}">
                <a16:creationId xmlns:a16="http://schemas.microsoft.com/office/drawing/2014/main" id="{2554A86C-4603-0910-B9A7-EADD2D7AAE59}"/>
              </a:ext>
            </a:extLst>
          </p:cNvPr>
          <p:cNvSpPr txBox="1"/>
          <p:nvPr/>
        </p:nvSpPr>
        <p:spPr>
          <a:xfrm>
            <a:off x="8094850"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90" name="TextBox 289">
            <a:extLst>
              <a:ext uri="{FF2B5EF4-FFF2-40B4-BE49-F238E27FC236}">
                <a16:creationId xmlns:a16="http://schemas.microsoft.com/office/drawing/2014/main" id="{8A3D08C1-2855-AEC7-A362-D3A7B55E249C}"/>
              </a:ext>
            </a:extLst>
          </p:cNvPr>
          <p:cNvSpPr txBox="1"/>
          <p:nvPr/>
        </p:nvSpPr>
        <p:spPr>
          <a:xfrm>
            <a:off x="7984129" y="470051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8</a:t>
            </a:r>
          </a:p>
        </p:txBody>
      </p:sp>
      <p:sp>
        <p:nvSpPr>
          <p:cNvPr id="291" name="TextBox 290">
            <a:extLst>
              <a:ext uri="{FF2B5EF4-FFF2-40B4-BE49-F238E27FC236}">
                <a16:creationId xmlns:a16="http://schemas.microsoft.com/office/drawing/2014/main" id="{262F3B6E-0E34-3854-C265-2274CE64400C}"/>
              </a:ext>
            </a:extLst>
          </p:cNvPr>
          <p:cNvSpPr txBox="1"/>
          <p:nvPr/>
        </p:nvSpPr>
        <p:spPr>
          <a:xfrm>
            <a:off x="7982540" y="4793066"/>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S</a:t>
            </a:r>
          </a:p>
        </p:txBody>
      </p:sp>
      <p:sp>
        <p:nvSpPr>
          <p:cNvPr id="292" name="TextBox 291">
            <a:extLst>
              <a:ext uri="{FF2B5EF4-FFF2-40B4-BE49-F238E27FC236}">
                <a16:creationId xmlns:a16="http://schemas.microsoft.com/office/drawing/2014/main" id="{F1149CB5-C0E4-DFB7-FFAE-99A10F512000}"/>
              </a:ext>
            </a:extLst>
          </p:cNvPr>
          <p:cNvSpPr txBox="1"/>
          <p:nvPr/>
        </p:nvSpPr>
        <p:spPr>
          <a:xfrm>
            <a:off x="7859105"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93" name="TextBox 292">
            <a:extLst>
              <a:ext uri="{FF2B5EF4-FFF2-40B4-BE49-F238E27FC236}">
                <a16:creationId xmlns:a16="http://schemas.microsoft.com/office/drawing/2014/main" id="{558A83A0-F892-B4F8-D5BD-88D27FECEC3C}"/>
              </a:ext>
            </a:extLst>
          </p:cNvPr>
          <p:cNvSpPr txBox="1"/>
          <p:nvPr/>
        </p:nvSpPr>
        <p:spPr>
          <a:xfrm>
            <a:off x="7892480"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94" name="TextBox 293">
            <a:extLst>
              <a:ext uri="{FF2B5EF4-FFF2-40B4-BE49-F238E27FC236}">
                <a16:creationId xmlns:a16="http://schemas.microsoft.com/office/drawing/2014/main" id="{A78A8B5C-C8CC-0778-77DD-8D557CA1472D}"/>
              </a:ext>
            </a:extLst>
          </p:cNvPr>
          <p:cNvSpPr txBox="1"/>
          <p:nvPr/>
        </p:nvSpPr>
        <p:spPr>
          <a:xfrm>
            <a:off x="7757920"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95" name="TextBox 294">
            <a:extLst>
              <a:ext uri="{FF2B5EF4-FFF2-40B4-BE49-F238E27FC236}">
                <a16:creationId xmlns:a16="http://schemas.microsoft.com/office/drawing/2014/main" id="{A644DAD9-2A3C-F679-3B02-9F08932DA60D}"/>
              </a:ext>
            </a:extLst>
          </p:cNvPr>
          <p:cNvSpPr txBox="1"/>
          <p:nvPr/>
        </p:nvSpPr>
        <p:spPr>
          <a:xfrm>
            <a:off x="7791295"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96" name="TextBox 295">
            <a:extLst>
              <a:ext uri="{FF2B5EF4-FFF2-40B4-BE49-F238E27FC236}">
                <a16:creationId xmlns:a16="http://schemas.microsoft.com/office/drawing/2014/main" id="{574EF8AE-E626-1116-D8E0-8461EF7795E9}"/>
              </a:ext>
            </a:extLst>
          </p:cNvPr>
          <p:cNvSpPr txBox="1"/>
          <p:nvPr/>
        </p:nvSpPr>
        <p:spPr>
          <a:xfrm>
            <a:off x="7656735"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97" name="TextBox 296">
            <a:extLst>
              <a:ext uri="{FF2B5EF4-FFF2-40B4-BE49-F238E27FC236}">
                <a16:creationId xmlns:a16="http://schemas.microsoft.com/office/drawing/2014/main" id="{2362464B-D4C4-BB04-EE92-604D56BB6FBD}"/>
              </a:ext>
            </a:extLst>
          </p:cNvPr>
          <p:cNvSpPr txBox="1"/>
          <p:nvPr/>
        </p:nvSpPr>
        <p:spPr>
          <a:xfrm>
            <a:off x="7690110"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298" name="TextBox 297">
            <a:extLst>
              <a:ext uri="{FF2B5EF4-FFF2-40B4-BE49-F238E27FC236}">
                <a16:creationId xmlns:a16="http://schemas.microsoft.com/office/drawing/2014/main" id="{02664462-CD2D-8C9C-B333-EEA108BC0D56}"/>
              </a:ext>
            </a:extLst>
          </p:cNvPr>
          <p:cNvSpPr txBox="1"/>
          <p:nvPr/>
        </p:nvSpPr>
        <p:spPr>
          <a:xfrm>
            <a:off x="7555656"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299" name="TextBox 298">
            <a:extLst>
              <a:ext uri="{FF2B5EF4-FFF2-40B4-BE49-F238E27FC236}">
                <a16:creationId xmlns:a16="http://schemas.microsoft.com/office/drawing/2014/main" id="{019BF0D1-E46E-EA42-DD11-CDCECFD82D34}"/>
              </a:ext>
            </a:extLst>
          </p:cNvPr>
          <p:cNvSpPr txBox="1"/>
          <p:nvPr/>
        </p:nvSpPr>
        <p:spPr>
          <a:xfrm>
            <a:off x="7621770"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00" name="TextBox 299">
            <a:extLst>
              <a:ext uri="{FF2B5EF4-FFF2-40B4-BE49-F238E27FC236}">
                <a16:creationId xmlns:a16="http://schemas.microsoft.com/office/drawing/2014/main" id="{C637BAB9-4F21-C27E-3A0C-853F888BA462}"/>
              </a:ext>
            </a:extLst>
          </p:cNvPr>
          <p:cNvSpPr txBox="1"/>
          <p:nvPr/>
        </p:nvSpPr>
        <p:spPr>
          <a:xfrm>
            <a:off x="7454577"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01" name="TextBox 300">
            <a:extLst>
              <a:ext uri="{FF2B5EF4-FFF2-40B4-BE49-F238E27FC236}">
                <a16:creationId xmlns:a16="http://schemas.microsoft.com/office/drawing/2014/main" id="{711A2AEF-6D5E-5822-8C06-CF84EAC6586D}"/>
              </a:ext>
            </a:extLst>
          </p:cNvPr>
          <p:cNvSpPr txBox="1"/>
          <p:nvPr/>
        </p:nvSpPr>
        <p:spPr>
          <a:xfrm>
            <a:off x="7487952"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02" name="TextBox 301">
            <a:extLst>
              <a:ext uri="{FF2B5EF4-FFF2-40B4-BE49-F238E27FC236}">
                <a16:creationId xmlns:a16="http://schemas.microsoft.com/office/drawing/2014/main" id="{ACBB6EFD-2E6E-8749-597C-93D1A8CEE6C5}"/>
              </a:ext>
            </a:extLst>
          </p:cNvPr>
          <p:cNvSpPr txBox="1"/>
          <p:nvPr/>
        </p:nvSpPr>
        <p:spPr>
          <a:xfrm>
            <a:off x="7353392"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03" name="TextBox 302">
            <a:extLst>
              <a:ext uri="{FF2B5EF4-FFF2-40B4-BE49-F238E27FC236}">
                <a16:creationId xmlns:a16="http://schemas.microsoft.com/office/drawing/2014/main" id="{ABE2E28F-771D-B682-7FC5-5605436FF003}"/>
              </a:ext>
            </a:extLst>
          </p:cNvPr>
          <p:cNvSpPr txBox="1"/>
          <p:nvPr/>
        </p:nvSpPr>
        <p:spPr>
          <a:xfrm>
            <a:off x="7386767"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04" name="TextBox 303">
            <a:extLst>
              <a:ext uri="{FF2B5EF4-FFF2-40B4-BE49-F238E27FC236}">
                <a16:creationId xmlns:a16="http://schemas.microsoft.com/office/drawing/2014/main" id="{A906D6B9-83F1-5031-B3B0-B6B85FA94C07}"/>
              </a:ext>
            </a:extLst>
          </p:cNvPr>
          <p:cNvSpPr txBox="1"/>
          <p:nvPr/>
        </p:nvSpPr>
        <p:spPr>
          <a:xfrm>
            <a:off x="7252207"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05" name="TextBox 304">
            <a:extLst>
              <a:ext uri="{FF2B5EF4-FFF2-40B4-BE49-F238E27FC236}">
                <a16:creationId xmlns:a16="http://schemas.microsoft.com/office/drawing/2014/main" id="{A6A05457-561D-F6DB-2ED1-702985139A5E}"/>
              </a:ext>
            </a:extLst>
          </p:cNvPr>
          <p:cNvSpPr txBox="1"/>
          <p:nvPr/>
        </p:nvSpPr>
        <p:spPr>
          <a:xfrm>
            <a:off x="7285582"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06" name="TextBox 305">
            <a:extLst>
              <a:ext uri="{FF2B5EF4-FFF2-40B4-BE49-F238E27FC236}">
                <a16:creationId xmlns:a16="http://schemas.microsoft.com/office/drawing/2014/main" id="{835FD17A-3AA0-98DA-15E9-6605F65E54BB}"/>
              </a:ext>
            </a:extLst>
          </p:cNvPr>
          <p:cNvSpPr txBox="1"/>
          <p:nvPr/>
        </p:nvSpPr>
        <p:spPr>
          <a:xfrm>
            <a:off x="7151022"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07" name="TextBox 306">
            <a:extLst>
              <a:ext uri="{FF2B5EF4-FFF2-40B4-BE49-F238E27FC236}">
                <a16:creationId xmlns:a16="http://schemas.microsoft.com/office/drawing/2014/main" id="{9C5900CC-C717-0175-0F02-466D08F0AB66}"/>
              </a:ext>
            </a:extLst>
          </p:cNvPr>
          <p:cNvSpPr txBox="1"/>
          <p:nvPr/>
        </p:nvSpPr>
        <p:spPr>
          <a:xfrm>
            <a:off x="7184397"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08" name="TextBox 307">
            <a:extLst>
              <a:ext uri="{FF2B5EF4-FFF2-40B4-BE49-F238E27FC236}">
                <a16:creationId xmlns:a16="http://schemas.microsoft.com/office/drawing/2014/main" id="{FC8605C2-0ACB-3AB7-D92D-786467E859FE}"/>
              </a:ext>
            </a:extLst>
          </p:cNvPr>
          <p:cNvSpPr txBox="1"/>
          <p:nvPr/>
        </p:nvSpPr>
        <p:spPr>
          <a:xfrm>
            <a:off x="7049837"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09" name="TextBox 308">
            <a:extLst>
              <a:ext uri="{FF2B5EF4-FFF2-40B4-BE49-F238E27FC236}">
                <a16:creationId xmlns:a16="http://schemas.microsoft.com/office/drawing/2014/main" id="{29DAC037-29CC-40B7-1745-A2E911145093}"/>
              </a:ext>
            </a:extLst>
          </p:cNvPr>
          <p:cNvSpPr txBox="1"/>
          <p:nvPr/>
        </p:nvSpPr>
        <p:spPr>
          <a:xfrm>
            <a:off x="7083212"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10" name="TextBox 309">
            <a:extLst>
              <a:ext uri="{FF2B5EF4-FFF2-40B4-BE49-F238E27FC236}">
                <a16:creationId xmlns:a16="http://schemas.microsoft.com/office/drawing/2014/main" id="{A6AD9CD5-931C-5EC4-59F0-7A94270C5DA0}"/>
              </a:ext>
            </a:extLst>
          </p:cNvPr>
          <p:cNvSpPr txBox="1"/>
          <p:nvPr/>
        </p:nvSpPr>
        <p:spPr>
          <a:xfrm>
            <a:off x="6948652"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11" name="TextBox 310">
            <a:extLst>
              <a:ext uri="{FF2B5EF4-FFF2-40B4-BE49-F238E27FC236}">
                <a16:creationId xmlns:a16="http://schemas.microsoft.com/office/drawing/2014/main" id="{932B40F6-31AA-B1AD-6A36-C43C321114A2}"/>
              </a:ext>
            </a:extLst>
          </p:cNvPr>
          <p:cNvSpPr txBox="1"/>
          <p:nvPr/>
        </p:nvSpPr>
        <p:spPr>
          <a:xfrm>
            <a:off x="6970902" y="4793066"/>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S</a:t>
            </a:r>
          </a:p>
        </p:txBody>
      </p:sp>
      <p:sp>
        <p:nvSpPr>
          <p:cNvPr id="312" name="TextBox 311">
            <a:extLst>
              <a:ext uri="{FF2B5EF4-FFF2-40B4-BE49-F238E27FC236}">
                <a16:creationId xmlns:a16="http://schemas.microsoft.com/office/drawing/2014/main" id="{7058A621-DF06-40FC-4E1E-31085657E27A}"/>
              </a:ext>
            </a:extLst>
          </p:cNvPr>
          <p:cNvSpPr txBox="1"/>
          <p:nvPr/>
        </p:nvSpPr>
        <p:spPr>
          <a:xfrm>
            <a:off x="6847467"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13" name="TextBox 312">
            <a:extLst>
              <a:ext uri="{FF2B5EF4-FFF2-40B4-BE49-F238E27FC236}">
                <a16:creationId xmlns:a16="http://schemas.microsoft.com/office/drawing/2014/main" id="{39A2843E-CFF9-3A86-15E8-41E766A6A4D1}"/>
              </a:ext>
            </a:extLst>
          </p:cNvPr>
          <p:cNvSpPr txBox="1"/>
          <p:nvPr/>
        </p:nvSpPr>
        <p:spPr>
          <a:xfrm>
            <a:off x="6880842"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14" name="TextBox 313">
            <a:extLst>
              <a:ext uri="{FF2B5EF4-FFF2-40B4-BE49-F238E27FC236}">
                <a16:creationId xmlns:a16="http://schemas.microsoft.com/office/drawing/2014/main" id="{F1C02ECC-39B3-C65E-8007-F1FDD834B785}"/>
              </a:ext>
            </a:extLst>
          </p:cNvPr>
          <p:cNvSpPr txBox="1"/>
          <p:nvPr/>
        </p:nvSpPr>
        <p:spPr>
          <a:xfrm>
            <a:off x="6746282"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15" name="TextBox 314">
            <a:extLst>
              <a:ext uri="{FF2B5EF4-FFF2-40B4-BE49-F238E27FC236}">
                <a16:creationId xmlns:a16="http://schemas.microsoft.com/office/drawing/2014/main" id="{D59D0B9C-BE24-E957-66FC-E039DC954787}"/>
              </a:ext>
            </a:extLst>
          </p:cNvPr>
          <p:cNvSpPr txBox="1"/>
          <p:nvPr/>
        </p:nvSpPr>
        <p:spPr>
          <a:xfrm>
            <a:off x="6779657"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16" name="TextBox 315">
            <a:extLst>
              <a:ext uri="{FF2B5EF4-FFF2-40B4-BE49-F238E27FC236}">
                <a16:creationId xmlns:a16="http://schemas.microsoft.com/office/drawing/2014/main" id="{8EF9A85B-634E-D5B5-5CB7-ED7EC02B961A}"/>
              </a:ext>
            </a:extLst>
          </p:cNvPr>
          <p:cNvSpPr txBox="1"/>
          <p:nvPr/>
        </p:nvSpPr>
        <p:spPr>
          <a:xfrm>
            <a:off x="6645097"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17" name="TextBox 316">
            <a:extLst>
              <a:ext uri="{FF2B5EF4-FFF2-40B4-BE49-F238E27FC236}">
                <a16:creationId xmlns:a16="http://schemas.microsoft.com/office/drawing/2014/main" id="{6D139128-40AF-CE45-2F42-11C39F16D8D6}"/>
              </a:ext>
            </a:extLst>
          </p:cNvPr>
          <p:cNvSpPr txBox="1"/>
          <p:nvPr/>
        </p:nvSpPr>
        <p:spPr>
          <a:xfrm>
            <a:off x="6678472"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18" name="TextBox 317">
            <a:extLst>
              <a:ext uri="{FF2B5EF4-FFF2-40B4-BE49-F238E27FC236}">
                <a16:creationId xmlns:a16="http://schemas.microsoft.com/office/drawing/2014/main" id="{C8B168E7-8F6A-5EBF-1A51-03A33BA05527}"/>
              </a:ext>
            </a:extLst>
          </p:cNvPr>
          <p:cNvSpPr txBox="1"/>
          <p:nvPr/>
        </p:nvSpPr>
        <p:spPr>
          <a:xfrm>
            <a:off x="6544018"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19" name="TextBox 318">
            <a:extLst>
              <a:ext uri="{FF2B5EF4-FFF2-40B4-BE49-F238E27FC236}">
                <a16:creationId xmlns:a16="http://schemas.microsoft.com/office/drawing/2014/main" id="{9D76F1E9-A60E-1DBA-E580-A67EEA38BC43}"/>
              </a:ext>
            </a:extLst>
          </p:cNvPr>
          <p:cNvSpPr txBox="1"/>
          <p:nvPr/>
        </p:nvSpPr>
        <p:spPr>
          <a:xfrm>
            <a:off x="6577287"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20" name="TextBox 319">
            <a:extLst>
              <a:ext uri="{FF2B5EF4-FFF2-40B4-BE49-F238E27FC236}">
                <a16:creationId xmlns:a16="http://schemas.microsoft.com/office/drawing/2014/main" id="{ED2D962E-7EEE-D94D-DAF0-AA2CBDAB6E5D}"/>
              </a:ext>
            </a:extLst>
          </p:cNvPr>
          <p:cNvSpPr txBox="1"/>
          <p:nvPr/>
        </p:nvSpPr>
        <p:spPr>
          <a:xfrm>
            <a:off x="6442833"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21" name="TextBox 320">
            <a:extLst>
              <a:ext uri="{FF2B5EF4-FFF2-40B4-BE49-F238E27FC236}">
                <a16:creationId xmlns:a16="http://schemas.microsoft.com/office/drawing/2014/main" id="{11EA3201-56B0-FA37-A7C5-A00F8D31C82C}"/>
              </a:ext>
            </a:extLst>
          </p:cNvPr>
          <p:cNvSpPr txBox="1"/>
          <p:nvPr/>
        </p:nvSpPr>
        <p:spPr>
          <a:xfrm>
            <a:off x="6476208" y="4792960"/>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22" name="TextBox 321">
            <a:extLst>
              <a:ext uri="{FF2B5EF4-FFF2-40B4-BE49-F238E27FC236}">
                <a16:creationId xmlns:a16="http://schemas.microsoft.com/office/drawing/2014/main" id="{90A00D60-AFD6-B50A-C72C-ED93C432B97F}"/>
              </a:ext>
            </a:extLst>
          </p:cNvPr>
          <p:cNvSpPr txBox="1"/>
          <p:nvPr/>
        </p:nvSpPr>
        <p:spPr>
          <a:xfrm>
            <a:off x="6341648"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23" name="TextBox 322">
            <a:extLst>
              <a:ext uri="{FF2B5EF4-FFF2-40B4-BE49-F238E27FC236}">
                <a16:creationId xmlns:a16="http://schemas.microsoft.com/office/drawing/2014/main" id="{C54D25F8-4282-13EC-A915-CC41E118C6E2}"/>
              </a:ext>
            </a:extLst>
          </p:cNvPr>
          <p:cNvSpPr txBox="1"/>
          <p:nvPr/>
        </p:nvSpPr>
        <p:spPr>
          <a:xfrm>
            <a:off x="6375023"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24" name="TextBox 323">
            <a:extLst>
              <a:ext uri="{FF2B5EF4-FFF2-40B4-BE49-F238E27FC236}">
                <a16:creationId xmlns:a16="http://schemas.microsoft.com/office/drawing/2014/main" id="{00B46D8A-DB6B-2FA5-2DF8-680403CB1ACF}"/>
              </a:ext>
            </a:extLst>
          </p:cNvPr>
          <p:cNvSpPr txBox="1"/>
          <p:nvPr/>
        </p:nvSpPr>
        <p:spPr>
          <a:xfrm>
            <a:off x="6240463"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25" name="TextBox 324">
            <a:extLst>
              <a:ext uri="{FF2B5EF4-FFF2-40B4-BE49-F238E27FC236}">
                <a16:creationId xmlns:a16="http://schemas.microsoft.com/office/drawing/2014/main" id="{6DAB4788-6CB3-2AFF-1FCE-04B896F7328B}"/>
              </a:ext>
            </a:extLst>
          </p:cNvPr>
          <p:cNvSpPr txBox="1"/>
          <p:nvPr/>
        </p:nvSpPr>
        <p:spPr>
          <a:xfrm>
            <a:off x="6273838"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26" name="TextBox 325">
            <a:extLst>
              <a:ext uri="{FF2B5EF4-FFF2-40B4-BE49-F238E27FC236}">
                <a16:creationId xmlns:a16="http://schemas.microsoft.com/office/drawing/2014/main" id="{5D3A80FA-28B1-92F0-E361-A433B987D445}"/>
              </a:ext>
            </a:extLst>
          </p:cNvPr>
          <p:cNvSpPr txBox="1"/>
          <p:nvPr/>
        </p:nvSpPr>
        <p:spPr>
          <a:xfrm>
            <a:off x="6139278"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27" name="TextBox 326">
            <a:extLst>
              <a:ext uri="{FF2B5EF4-FFF2-40B4-BE49-F238E27FC236}">
                <a16:creationId xmlns:a16="http://schemas.microsoft.com/office/drawing/2014/main" id="{584C97DC-B449-F84F-6B90-B711FB01B8C8}"/>
              </a:ext>
            </a:extLst>
          </p:cNvPr>
          <p:cNvSpPr txBox="1"/>
          <p:nvPr/>
        </p:nvSpPr>
        <p:spPr>
          <a:xfrm>
            <a:off x="6172653"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28" name="TextBox 327">
            <a:extLst>
              <a:ext uri="{FF2B5EF4-FFF2-40B4-BE49-F238E27FC236}">
                <a16:creationId xmlns:a16="http://schemas.microsoft.com/office/drawing/2014/main" id="{C309B40B-D023-EDD4-96C8-920E8BB6072F}"/>
              </a:ext>
            </a:extLst>
          </p:cNvPr>
          <p:cNvSpPr txBox="1"/>
          <p:nvPr/>
        </p:nvSpPr>
        <p:spPr>
          <a:xfrm>
            <a:off x="6038093"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29" name="TextBox 328">
            <a:extLst>
              <a:ext uri="{FF2B5EF4-FFF2-40B4-BE49-F238E27FC236}">
                <a16:creationId xmlns:a16="http://schemas.microsoft.com/office/drawing/2014/main" id="{ACAD7BEE-70DF-3CE1-E649-9E287F49768D}"/>
              </a:ext>
            </a:extLst>
          </p:cNvPr>
          <p:cNvSpPr txBox="1"/>
          <p:nvPr/>
        </p:nvSpPr>
        <p:spPr>
          <a:xfrm>
            <a:off x="6071468"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30" name="TextBox 329">
            <a:extLst>
              <a:ext uri="{FF2B5EF4-FFF2-40B4-BE49-F238E27FC236}">
                <a16:creationId xmlns:a16="http://schemas.microsoft.com/office/drawing/2014/main" id="{9483E0AB-ACD0-9953-39D8-F257FB1EE681}"/>
              </a:ext>
            </a:extLst>
          </p:cNvPr>
          <p:cNvSpPr txBox="1"/>
          <p:nvPr/>
        </p:nvSpPr>
        <p:spPr>
          <a:xfrm>
            <a:off x="5936908"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31" name="TextBox 330">
            <a:extLst>
              <a:ext uri="{FF2B5EF4-FFF2-40B4-BE49-F238E27FC236}">
                <a16:creationId xmlns:a16="http://schemas.microsoft.com/office/drawing/2014/main" id="{2E3DC6E5-6BB1-35D3-4E06-85AC58A998A1}"/>
              </a:ext>
            </a:extLst>
          </p:cNvPr>
          <p:cNvSpPr txBox="1"/>
          <p:nvPr/>
        </p:nvSpPr>
        <p:spPr>
          <a:xfrm>
            <a:off x="5970283"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32" name="TextBox 331">
            <a:extLst>
              <a:ext uri="{FF2B5EF4-FFF2-40B4-BE49-F238E27FC236}">
                <a16:creationId xmlns:a16="http://schemas.microsoft.com/office/drawing/2014/main" id="{262EB5C2-E507-B12F-0193-B0B1AE025023}"/>
              </a:ext>
            </a:extLst>
          </p:cNvPr>
          <p:cNvSpPr txBox="1"/>
          <p:nvPr/>
        </p:nvSpPr>
        <p:spPr>
          <a:xfrm>
            <a:off x="5835723"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33" name="TextBox 332">
            <a:extLst>
              <a:ext uri="{FF2B5EF4-FFF2-40B4-BE49-F238E27FC236}">
                <a16:creationId xmlns:a16="http://schemas.microsoft.com/office/drawing/2014/main" id="{A5DD7B74-29DB-A1D5-B0B3-9BE410E31292}"/>
              </a:ext>
            </a:extLst>
          </p:cNvPr>
          <p:cNvSpPr txBox="1"/>
          <p:nvPr/>
        </p:nvSpPr>
        <p:spPr>
          <a:xfrm>
            <a:off x="5869098"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34" name="TextBox 333">
            <a:extLst>
              <a:ext uri="{FF2B5EF4-FFF2-40B4-BE49-F238E27FC236}">
                <a16:creationId xmlns:a16="http://schemas.microsoft.com/office/drawing/2014/main" id="{99C1FA5E-C2E4-E1E8-7F30-0F44326AFBEB}"/>
              </a:ext>
            </a:extLst>
          </p:cNvPr>
          <p:cNvSpPr txBox="1"/>
          <p:nvPr/>
        </p:nvSpPr>
        <p:spPr>
          <a:xfrm>
            <a:off x="5734538"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35" name="TextBox 334">
            <a:extLst>
              <a:ext uri="{FF2B5EF4-FFF2-40B4-BE49-F238E27FC236}">
                <a16:creationId xmlns:a16="http://schemas.microsoft.com/office/drawing/2014/main" id="{374F4547-682F-643B-4756-C9A40282F675}"/>
              </a:ext>
            </a:extLst>
          </p:cNvPr>
          <p:cNvSpPr txBox="1"/>
          <p:nvPr/>
        </p:nvSpPr>
        <p:spPr>
          <a:xfrm>
            <a:off x="5767913"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36" name="TextBox 335">
            <a:extLst>
              <a:ext uri="{FF2B5EF4-FFF2-40B4-BE49-F238E27FC236}">
                <a16:creationId xmlns:a16="http://schemas.microsoft.com/office/drawing/2014/main" id="{26F115BD-444A-7DFA-CBA5-CF08622DF416}"/>
              </a:ext>
            </a:extLst>
          </p:cNvPr>
          <p:cNvSpPr txBox="1"/>
          <p:nvPr/>
        </p:nvSpPr>
        <p:spPr>
          <a:xfrm>
            <a:off x="5633353"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37" name="TextBox 336">
            <a:extLst>
              <a:ext uri="{FF2B5EF4-FFF2-40B4-BE49-F238E27FC236}">
                <a16:creationId xmlns:a16="http://schemas.microsoft.com/office/drawing/2014/main" id="{9D52448D-32CA-B3DF-C99A-F70AD06D39FC}"/>
              </a:ext>
            </a:extLst>
          </p:cNvPr>
          <p:cNvSpPr txBox="1"/>
          <p:nvPr/>
        </p:nvSpPr>
        <p:spPr>
          <a:xfrm>
            <a:off x="5666728"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38" name="TextBox 337">
            <a:extLst>
              <a:ext uri="{FF2B5EF4-FFF2-40B4-BE49-F238E27FC236}">
                <a16:creationId xmlns:a16="http://schemas.microsoft.com/office/drawing/2014/main" id="{6591F5D3-4C67-1261-28AC-15A4CD4E2AA3}"/>
              </a:ext>
            </a:extLst>
          </p:cNvPr>
          <p:cNvSpPr txBox="1"/>
          <p:nvPr/>
        </p:nvSpPr>
        <p:spPr>
          <a:xfrm>
            <a:off x="5532168"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39" name="TextBox 338">
            <a:extLst>
              <a:ext uri="{FF2B5EF4-FFF2-40B4-BE49-F238E27FC236}">
                <a16:creationId xmlns:a16="http://schemas.microsoft.com/office/drawing/2014/main" id="{D032A61D-01FF-B370-E817-9BE85173BC9C}"/>
              </a:ext>
            </a:extLst>
          </p:cNvPr>
          <p:cNvSpPr txBox="1"/>
          <p:nvPr/>
        </p:nvSpPr>
        <p:spPr>
          <a:xfrm>
            <a:off x="5565543"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40" name="TextBox 339">
            <a:extLst>
              <a:ext uri="{FF2B5EF4-FFF2-40B4-BE49-F238E27FC236}">
                <a16:creationId xmlns:a16="http://schemas.microsoft.com/office/drawing/2014/main" id="{1630E6EA-CB03-3F0D-B5D8-EB44A8661190}"/>
              </a:ext>
            </a:extLst>
          </p:cNvPr>
          <p:cNvSpPr txBox="1"/>
          <p:nvPr/>
        </p:nvSpPr>
        <p:spPr>
          <a:xfrm>
            <a:off x="5431089"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41" name="TextBox 340">
            <a:extLst>
              <a:ext uri="{FF2B5EF4-FFF2-40B4-BE49-F238E27FC236}">
                <a16:creationId xmlns:a16="http://schemas.microsoft.com/office/drawing/2014/main" id="{0A3E15E1-BE3C-C198-5158-4A1D136DC708}"/>
              </a:ext>
            </a:extLst>
          </p:cNvPr>
          <p:cNvSpPr txBox="1"/>
          <p:nvPr/>
        </p:nvSpPr>
        <p:spPr>
          <a:xfrm>
            <a:off x="5464464"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42" name="TextBox 341">
            <a:extLst>
              <a:ext uri="{FF2B5EF4-FFF2-40B4-BE49-F238E27FC236}">
                <a16:creationId xmlns:a16="http://schemas.microsoft.com/office/drawing/2014/main" id="{AC877687-3EF5-0016-743E-98F5A458AB13}"/>
              </a:ext>
            </a:extLst>
          </p:cNvPr>
          <p:cNvSpPr txBox="1"/>
          <p:nvPr/>
        </p:nvSpPr>
        <p:spPr>
          <a:xfrm>
            <a:off x="5329904"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43" name="TextBox 342">
            <a:extLst>
              <a:ext uri="{FF2B5EF4-FFF2-40B4-BE49-F238E27FC236}">
                <a16:creationId xmlns:a16="http://schemas.microsoft.com/office/drawing/2014/main" id="{B572379F-765E-655A-F8E3-44214EF385E8}"/>
              </a:ext>
            </a:extLst>
          </p:cNvPr>
          <p:cNvSpPr txBox="1"/>
          <p:nvPr/>
        </p:nvSpPr>
        <p:spPr>
          <a:xfrm>
            <a:off x="5363279"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44" name="TextBox 343">
            <a:extLst>
              <a:ext uri="{FF2B5EF4-FFF2-40B4-BE49-F238E27FC236}">
                <a16:creationId xmlns:a16="http://schemas.microsoft.com/office/drawing/2014/main" id="{DC60FB0A-6A40-7C66-7529-1A92CD33575D}"/>
              </a:ext>
            </a:extLst>
          </p:cNvPr>
          <p:cNvSpPr txBox="1"/>
          <p:nvPr/>
        </p:nvSpPr>
        <p:spPr>
          <a:xfrm>
            <a:off x="5228719"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45" name="TextBox 344">
            <a:extLst>
              <a:ext uri="{FF2B5EF4-FFF2-40B4-BE49-F238E27FC236}">
                <a16:creationId xmlns:a16="http://schemas.microsoft.com/office/drawing/2014/main" id="{02BFCD3E-EE24-76CD-E30E-677C0991FAE7}"/>
              </a:ext>
            </a:extLst>
          </p:cNvPr>
          <p:cNvSpPr txBox="1"/>
          <p:nvPr/>
        </p:nvSpPr>
        <p:spPr>
          <a:xfrm>
            <a:off x="5262094" y="4792960"/>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46" name="TextBox 345">
            <a:extLst>
              <a:ext uri="{FF2B5EF4-FFF2-40B4-BE49-F238E27FC236}">
                <a16:creationId xmlns:a16="http://schemas.microsoft.com/office/drawing/2014/main" id="{936A6F8E-B9E6-BC0D-C58F-5FED234A8126}"/>
              </a:ext>
            </a:extLst>
          </p:cNvPr>
          <p:cNvSpPr txBox="1"/>
          <p:nvPr/>
        </p:nvSpPr>
        <p:spPr>
          <a:xfrm>
            <a:off x="5127534"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47" name="TextBox 346">
            <a:extLst>
              <a:ext uri="{FF2B5EF4-FFF2-40B4-BE49-F238E27FC236}">
                <a16:creationId xmlns:a16="http://schemas.microsoft.com/office/drawing/2014/main" id="{1FF5F08E-B93F-6927-BFF3-08BE0C9A6B57}"/>
              </a:ext>
            </a:extLst>
          </p:cNvPr>
          <p:cNvSpPr txBox="1"/>
          <p:nvPr/>
        </p:nvSpPr>
        <p:spPr>
          <a:xfrm>
            <a:off x="5160909" y="4792960"/>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48" name="TextBox 347">
            <a:extLst>
              <a:ext uri="{FF2B5EF4-FFF2-40B4-BE49-F238E27FC236}">
                <a16:creationId xmlns:a16="http://schemas.microsoft.com/office/drawing/2014/main" id="{B15894CA-C7AE-7CD1-D26A-FE23FC7CD82F}"/>
              </a:ext>
            </a:extLst>
          </p:cNvPr>
          <p:cNvSpPr txBox="1"/>
          <p:nvPr/>
        </p:nvSpPr>
        <p:spPr>
          <a:xfrm>
            <a:off x="5026349"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49" name="TextBox 348">
            <a:extLst>
              <a:ext uri="{FF2B5EF4-FFF2-40B4-BE49-F238E27FC236}">
                <a16:creationId xmlns:a16="http://schemas.microsoft.com/office/drawing/2014/main" id="{301EC155-8BA4-5B2B-6E45-356389065509}"/>
              </a:ext>
            </a:extLst>
          </p:cNvPr>
          <p:cNvSpPr txBox="1"/>
          <p:nvPr/>
        </p:nvSpPr>
        <p:spPr>
          <a:xfrm>
            <a:off x="5059724"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50" name="TextBox 349">
            <a:extLst>
              <a:ext uri="{FF2B5EF4-FFF2-40B4-BE49-F238E27FC236}">
                <a16:creationId xmlns:a16="http://schemas.microsoft.com/office/drawing/2014/main" id="{44C833AD-8F6D-5A3C-395B-885C528AE602}"/>
              </a:ext>
            </a:extLst>
          </p:cNvPr>
          <p:cNvSpPr txBox="1"/>
          <p:nvPr/>
        </p:nvSpPr>
        <p:spPr>
          <a:xfrm>
            <a:off x="4925164"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51" name="TextBox 350">
            <a:extLst>
              <a:ext uri="{FF2B5EF4-FFF2-40B4-BE49-F238E27FC236}">
                <a16:creationId xmlns:a16="http://schemas.microsoft.com/office/drawing/2014/main" id="{1170CC5E-8736-FA39-FC55-75FCF60345A6}"/>
              </a:ext>
            </a:extLst>
          </p:cNvPr>
          <p:cNvSpPr txBox="1"/>
          <p:nvPr/>
        </p:nvSpPr>
        <p:spPr>
          <a:xfrm>
            <a:off x="4958539"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52" name="TextBox 351">
            <a:extLst>
              <a:ext uri="{FF2B5EF4-FFF2-40B4-BE49-F238E27FC236}">
                <a16:creationId xmlns:a16="http://schemas.microsoft.com/office/drawing/2014/main" id="{4E9CE8D0-7333-240D-0788-AF218402EC38}"/>
              </a:ext>
            </a:extLst>
          </p:cNvPr>
          <p:cNvSpPr txBox="1"/>
          <p:nvPr/>
        </p:nvSpPr>
        <p:spPr>
          <a:xfrm>
            <a:off x="4823979"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53" name="TextBox 352">
            <a:extLst>
              <a:ext uri="{FF2B5EF4-FFF2-40B4-BE49-F238E27FC236}">
                <a16:creationId xmlns:a16="http://schemas.microsoft.com/office/drawing/2014/main" id="{7F1FA1AD-3CB7-CDB0-23DB-69B6D5EB29CD}"/>
              </a:ext>
            </a:extLst>
          </p:cNvPr>
          <p:cNvSpPr txBox="1"/>
          <p:nvPr/>
        </p:nvSpPr>
        <p:spPr>
          <a:xfrm>
            <a:off x="4857354"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54" name="TextBox 353">
            <a:extLst>
              <a:ext uri="{FF2B5EF4-FFF2-40B4-BE49-F238E27FC236}">
                <a16:creationId xmlns:a16="http://schemas.microsoft.com/office/drawing/2014/main" id="{7CD28D3E-35C2-A86F-9D4D-C094493AB5F6}"/>
              </a:ext>
            </a:extLst>
          </p:cNvPr>
          <p:cNvSpPr txBox="1"/>
          <p:nvPr/>
        </p:nvSpPr>
        <p:spPr>
          <a:xfrm>
            <a:off x="4722794"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55" name="TextBox 354">
            <a:extLst>
              <a:ext uri="{FF2B5EF4-FFF2-40B4-BE49-F238E27FC236}">
                <a16:creationId xmlns:a16="http://schemas.microsoft.com/office/drawing/2014/main" id="{B0201ACC-6C62-AE60-87B8-2ECC12834DB4}"/>
              </a:ext>
            </a:extLst>
          </p:cNvPr>
          <p:cNvSpPr txBox="1"/>
          <p:nvPr/>
        </p:nvSpPr>
        <p:spPr>
          <a:xfrm>
            <a:off x="4745044" y="4793066"/>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S</a:t>
            </a:r>
          </a:p>
        </p:txBody>
      </p:sp>
      <p:sp>
        <p:nvSpPr>
          <p:cNvPr id="356" name="TextBox 355">
            <a:extLst>
              <a:ext uri="{FF2B5EF4-FFF2-40B4-BE49-F238E27FC236}">
                <a16:creationId xmlns:a16="http://schemas.microsoft.com/office/drawing/2014/main" id="{070924B6-7EC3-8B21-E9DB-96B69875CB5F}"/>
              </a:ext>
            </a:extLst>
          </p:cNvPr>
          <p:cNvSpPr txBox="1"/>
          <p:nvPr/>
        </p:nvSpPr>
        <p:spPr>
          <a:xfrm>
            <a:off x="4621609"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57" name="TextBox 356">
            <a:extLst>
              <a:ext uri="{FF2B5EF4-FFF2-40B4-BE49-F238E27FC236}">
                <a16:creationId xmlns:a16="http://schemas.microsoft.com/office/drawing/2014/main" id="{205A7026-43A6-BDBC-16E3-AC9FE9F8DD8D}"/>
              </a:ext>
            </a:extLst>
          </p:cNvPr>
          <p:cNvSpPr txBox="1"/>
          <p:nvPr/>
        </p:nvSpPr>
        <p:spPr>
          <a:xfrm>
            <a:off x="4654984"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58" name="TextBox 357">
            <a:extLst>
              <a:ext uri="{FF2B5EF4-FFF2-40B4-BE49-F238E27FC236}">
                <a16:creationId xmlns:a16="http://schemas.microsoft.com/office/drawing/2014/main" id="{66F857E2-B11F-AEAD-E54D-DA1827E4E2B7}"/>
              </a:ext>
            </a:extLst>
          </p:cNvPr>
          <p:cNvSpPr txBox="1"/>
          <p:nvPr/>
        </p:nvSpPr>
        <p:spPr>
          <a:xfrm>
            <a:off x="4520530"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59" name="TextBox 358">
            <a:extLst>
              <a:ext uri="{FF2B5EF4-FFF2-40B4-BE49-F238E27FC236}">
                <a16:creationId xmlns:a16="http://schemas.microsoft.com/office/drawing/2014/main" id="{69DC780C-32BB-8DF0-7AFC-1EEFD886C8CA}"/>
              </a:ext>
            </a:extLst>
          </p:cNvPr>
          <p:cNvSpPr txBox="1"/>
          <p:nvPr/>
        </p:nvSpPr>
        <p:spPr>
          <a:xfrm>
            <a:off x="4553905"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60" name="TextBox 359">
            <a:extLst>
              <a:ext uri="{FF2B5EF4-FFF2-40B4-BE49-F238E27FC236}">
                <a16:creationId xmlns:a16="http://schemas.microsoft.com/office/drawing/2014/main" id="{392BE55F-6326-BE59-2C14-877E30720520}"/>
              </a:ext>
            </a:extLst>
          </p:cNvPr>
          <p:cNvSpPr txBox="1"/>
          <p:nvPr/>
        </p:nvSpPr>
        <p:spPr>
          <a:xfrm>
            <a:off x="4419345"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61" name="TextBox 360">
            <a:extLst>
              <a:ext uri="{FF2B5EF4-FFF2-40B4-BE49-F238E27FC236}">
                <a16:creationId xmlns:a16="http://schemas.microsoft.com/office/drawing/2014/main" id="{E8DCD711-A1A4-8CE3-317D-02262708649D}"/>
              </a:ext>
            </a:extLst>
          </p:cNvPr>
          <p:cNvSpPr txBox="1"/>
          <p:nvPr/>
        </p:nvSpPr>
        <p:spPr>
          <a:xfrm>
            <a:off x="4452720"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62" name="TextBox 361">
            <a:extLst>
              <a:ext uri="{FF2B5EF4-FFF2-40B4-BE49-F238E27FC236}">
                <a16:creationId xmlns:a16="http://schemas.microsoft.com/office/drawing/2014/main" id="{BA2EE18B-FF2F-A782-0EE4-57FD3498DC95}"/>
              </a:ext>
            </a:extLst>
          </p:cNvPr>
          <p:cNvSpPr txBox="1"/>
          <p:nvPr/>
        </p:nvSpPr>
        <p:spPr>
          <a:xfrm>
            <a:off x="4318160"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63" name="TextBox 362">
            <a:extLst>
              <a:ext uri="{FF2B5EF4-FFF2-40B4-BE49-F238E27FC236}">
                <a16:creationId xmlns:a16="http://schemas.microsoft.com/office/drawing/2014/main" id="{13FA4CE2-D99F-3A0B-8F32-AB632A9970AD}"/>
              </a:ext>
            </a:extLst>
          </p:cNvPr>
          <p:cNvSpPr txBox="1"/>
          <p:nvPr/>
        </p:nvSpPr>
        <p:spPr>
          <a:xfrm>
            <a:off x="4351535"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64" name="TextBox 363">
            <a:extLst>
              <a:ext uri="{FF2B5EF4-FFF2-40B4-BE49-F238E27FC236}">
                <a16:creationId xmlns:a16="http://schemas.microsoft.com/office/drawing/2014/main" id="{E3F834B5-ED50-4097-6171-0228F5CAE2FD}"/>
              </a:ext>
            </a:extLst>
          </p:cNvPr>
          <p:cNvSpPr txBox="1"/>
          <p:nvPr/>
        </p:nvSpPr>
        <p:spPr>
          <a:xfrm>
            <a:off x="4216975"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65" name="TextBox 364">
            <a:extLst>
              <a:ext uri="{FF2B5EF4-FFF2-40B4-BE49-F238E27FC236}">
                <a16:creationId xmlns:a16="http://schemas.microsoft.com/office/drawing/2014/main" id="{0D9EE9EE-BAF3-3397-0599-B741E77E7C70}"/>
              </a:ext>
            </a:extLst>
          </p:cNvPr>
          <p:cNvSpPr txBox="1"/>
          <p:nvPr/>
        </p:nvSpPr>
        <p:spPr>
          <a:xfrm>
            <a:off x="4239119" y="4792960"/>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S</a:t>
            </a:r>
          </a:p>
        </p:txBody>
      </p:sp>
      <p:sp>
        <p:nvSpPr>
          <p:cNvPr id="366" name="TextBox 365">
            <a:extLst>
              <a:ext uri="{FF2B5EF4-FFF2-40B4-BE49-F238E27FC236}">
                <a16:creationId xmlns:a16="http://schemas.microsoft.com/office/drawing/2014/main" id="{6F984689-87F7-A90E-9788-03588ED454C5}"/>
              </a:ext>
            </a:extLst>
          </p:cNvPr>
          <p:cNvSpPr txBox="1"/>
          <p:nvPr/>
        </p:nvSpPr>
        <p:spPr>
          <a:xfrm>
            <a:off x="4115896"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19</a:t>
            </a:r>
          </a:p>
        </p:txBody>
      </p:sp>
      <p:sp>
        <p:nvSpPr>
          <p:cNvPr id="367" name="TextBox 366">
            <a:extLst>
              <a:ext uri="{FF2B5EF4-FFF2-40B4-BE49-F238E27FC236}">
                <a16:creationId xmlns:a16="http://schemas.microsoft.com/office/drawing/2014/main" id="{5DE4A24F-C065-32AB-6C0D-C70737DC774E}"/>
              </a:ext>
            </a:extLst>
          </p:cNvPr>
          <p:cNvSpPr txBox="1"/>
          <p:nvPr/>
        </p:nvSpPr>
        <p:spPr>
          <a:xfrm>
            <a:off x="4138146" y="4793066"/>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S</a:t>
            </a:r>
          </a:p>
        </p:txBody>
      </p:sp>
      <p:sp>
        <p:nvSpPr>
          <p:cNvPr id="368" name="TextBox 367">
            <a:extLst>
              <a:ext uri="{FF2B5EF4-FFF2-40B4-BE49-F238E27FC236}">
                <a16:creationId xmlns:a16="http://schemas.microsoft.com/office/drawing/2014/main" id="{D098C056-6D89-7469-7B71-1C6A7A446721}"/>
              </a:ext>
            </a:extLst>
          </p:cNvPr>
          <p:cNvSpPr txBox="1"/>
          <p:nvPr/>
        </p:nvSpPr>
        <p:spPr>
          <a:xfrm>
            <a:off x="4014711"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69" name="TextBox 368">
            <a:extLst>
              <a:ext uri="{FF2B5EF4-FFF2-40B4-BE49-F238E27FC236}">
                <a16:creationId xmlns:a16="http://schemas.microsoft.com/office/drawing/2014/main" id="{D9535005-AF97-EA65-7290-41AECD7B145C}"/>
              </a:ext>
            </a:extLst>
          </p:cNvPr>
          <p:cNvSpPr txBox="1"/>
          <p:nvPr/>
        </p:nvSpPr>
        <p:spPr>
          <a:xfrm>
            <a:off x="4048086"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70" name="TextBox 369">
            <a:extLst>
              <a:ext uri="{FF2B5EF4-FFF2-40B4-BE49-F238E27FC236}">
                <a16:creationId xmlns:a16="http://schemas.microsoft.com/office/drawing/2014/main" id="{5A679053-AAAF-D220-3700-91CF31F3A72B}"/>
              </a:ext>
            </a:extLst>
          </p:cNvPr>
          <p:cNvSpPr txBox="1"/>
          <p:nvPr/>
        </p:nvSpPr>
        <p:spPr>
          <a:xfrm>
            <a:off x="3913526"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71" name="TextBox 370">
            <a:extLst>
              <a:ext uri="{FF2B5EF4-FFF2-40B4-BE49-F238E27FC236}">
                <a16:creationId xmlns:a16="http://schemas.microsoft.com/office/drawing/2014/main" id="{E0CA4FDB-8A16-B1A6-99B5-28C7832C4649}"/>
              </a:ext>
            </a:extLst>
          </p:cNvPr>
          <p:cNvSpPr txBox="1"/>
          <p:nvPr/>
        </p:nvSpPr>
        <p:spPr>
          <a:xfrm>
            <a:off x="3946901" y="4792960"/>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72" name="TextBox 371">
            <a:extLst>
              <a:ext uri="{FF2B5EF4-FFF2-40B4-BE49-F238E27FC236}">
                <a16:creationId xmlns:a16="http://schemas.microsoft.com/office/drawing/2014/main" id="{0AE63697-B837-12FC-3851-E6B26DE80BB7}"/>
              </a:ext>
            </a:extLst>
          </p:cNvPr>
          <p:cNvSpPr txBox="1"/>
          <p:nvPr/>
        </p:nvSpPr>
        <p:spPr>
          <a:xfrm>
            <a:off x="3812341"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73" name="TextBox 372">
            <a:extLst>
              <a:ext uri="{FF2B5EF4-FFF2-40B4-BE49-F238E27FC236}">
                <a16:creationId xmlns:a16="http://schemas.microsoft.com/office/drawing/2014/main" id="{2C4E4209-1478-1C48-55F3-22C8B2430757}"/>
              </a:ext>
            </a:extLst>
          </p:cNvPr>
          <p:cNvSpPr txBox="1"/>
          <p:nvPr/>
        </p:nvSpPr>
        <p:spPr>
          <a:xfrm>
            <a:off x="3845716"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74" name="TextBox 373">
            <a:extLst>
              <a:ext uri="{FF2B5EF4-FFF2-40B4-BE49-F238E27FC236}">
                <a16:creationId xmlns:a16="http://schemas.microsoft.com/office/drawing/2014/main" id="{1D2B612B-9903-BDCF-5DA5-CBDCFE1D08BF}"/>
              </a:ext>
            </a:extLst>
          </p:cNvPr>
          <p:cNvSpPr txBox="1"/>
          <p:nvPr/>
        </p:nvSpPr>
        <p:spPr>
          <a:xfrm>
            <a:off x="3711156"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75" name="TextBox 374">
            <a:extLst>
              <a:ext uri="{FF2B5EF4-FFF2-40B4-BE49-F238E27FC236}">
                <a16:creationId xmlns:a16="http://schemas.microsoft.com/office/drawing/2014/main" id="{8226F120-E3C4-DBB3-CA9B-A016E286E2CE}"/>
              </a:ext>
            </a:extLst>
          </p:cNvPr>
          <p:cNvSpPr txBox="1"/>
          <p:nvPr/>
        </p:nvSpPr>
        <p:spPr>
          <a:xfrm>
            <a:off x="3744531"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76" name="TextBox 375">
            <a:extLst>
              <a:ext uri="{FF2B5EF4-FFF2-40B4-BE49-F238E27FC236}">
                <a16:creationId xmlns:a16="http://schemas.microsoft.com/office/drawing/2014/main" id="{9EC50C33-5B9E-D9A4-06FE-922C46D3FBB0}"/>
              </a:ext>
            </a:extLst>
          </p:cNvPr>
          <p:cNvSpPr txBox="1"/>
          <p:nvPr/>
        </p:nvSpPr>
        <p:spPr>
          <a:xfrm>
            <a:off x="3609971"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77" name="TextBox 376">
            <a:extLst>
              <a:ext uri="{FF2B5EF4-FFF2-40B4-BE49-F238E27FC236}">
                <a16:creationId xmlns:a16="http://schemas.microsoft.com/office/drawing/2014/main" id="{0B860B54-B8BD-9FFC-E96D-B7D58FEF565E}"/>
              </a:ext>
            </a:extLst>
          </p:cNvPr>
          <p:cNvSpPr txBox="1"/>
          <p:nvPr/>
        </p:nvSpPr>
        <p:spPr>
          <a:xfrm>
            <a:off x="3643346"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78" name="TextBox 377">
            <a:extLst>
              <a:ext uri="{FF2B5EF4-FFF2-40B4-BE49-F238E27FC236}">
                <a16:creationId xmlns:a16="http://schemas.microsoft.com/office/drawing/2014/main" id="{3722CBF8-3AA8-2AF2-CCFD-D0AF7B3A3EDD}"/>
              </a:ext>
            </a:extLst>
          </p:cNvPr>
          <p:cNvSpPr txBox="1"/>
          <p:nvPr/>
        </p:nvSpPr>
        <p:spPr>
          <a:xfrm>
            <a:off x="3508892"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79" name="TextBox 378">
            <a:extLst>
              <a:ext uri="{FF2B5EF4-FFF2-40B4-BE49-F238E27FC236}">
                <a16:creationId xmlns:a16="http://schemas.microsoft.com/office/drawing/2014/main" id="{029047D5-8DBC-1350-05A0-BA38B0E71810}"/>
              </a:ext>
            </a:extLst>
          </p:cNvPr>
          <p:cNvSpPr txBox="1"/>
          <p:nvPr/>
        </p:nvSpPr>
        <p:spPr>
          <a:xfrm>
            <a:off x="3542161"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80" name="TextBox 379">
            <a:extLst>
              <a:ext uri="{FF2B5EF4-FFF2-40B4-BE49-F238E27FC236}">
                <a16:creationId xmlns:a16="http://schemas.microsoft.com/office/drawing/2014/main" id="{954B2680-1996-CEB8-06A3-286F53D934DD}"/>
              </a:ext>
            </a:extLst>
          </p:cNvPr>
          <p:cNvSpPr txBox="1"/>
          <p:nvPr/>
        </p:nvSpPr>
        <p:spPr>
          <a:xfrm>
            <a:off x="3431440" y="470051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8</a:t>
            </a:r>
          </a:p>
        </p:txBody>
      </p:sp>
      <p:sp>
        <p:nvSpPr>
          <p:cNvPr id="381" name="TextBox 380">
            <a:extLst>
              <a:ext uri="{FF2B5EF4-FFF2-40B4-BE49-F238E27FC236}">
                <a16:creationId xmlns:a16="http://schemas.microsoft.com/office/drawing/2014/main" id="{6FB5C5F7-E9BE-3F4E-30CF-5D92C966D72B}"/>
              </a:ext>
            </a:extLst>
          </p:cNvPr>
          <p:cNvSpPr txBox="1"/>
          <p:nvPr/>
        </p:nvSpPr>
        <p:spPr>
          <a:xfrm>
            <a:off x="3429851" y="4792960"/>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S</a:t>
            </a:r>
          </a:p>
        </p:txBody>
      </p:sp>
      <p:sp>
        <p:nvSpPr>
          <p:cNvPr id="382" name="TextBox 381">
            <a:extLst>
              <a:ext uri="{FF2B5EF4-FFF2-40B4-BE49-F238E27FC236}">
                <a16:creationId xmlns:a16="http://schemas.microsoft.com/office/drawing/2014/main" id="{1499BB4C-3DD2-09BF-839D-7EBC21469402}"/>
              </a:ext>
            </a:extLst>
          </p:cNvPr>
          <p:cNvSpPr txBox="1"/>
          <p:nvPr/>
        </p:nvSpPr>
        <p:spPr>
          <a:xfrm>
            <a:off x="3306628"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19</a:t>
            </a:r>
          </a:p>
        </p:txBody>
      </p:sp>
      <p:sp>
        <p:nvSpPr>
          <p:cNvPr id="383" name="TextBox 382">
            <a:extLst>
              <a:ext uri="{FF2B5EF4-FFF2-40B4-BE49-F238E27FC236}">
                <a16:creationId xmlns:a16="http://schemas.microsoft.com/office/drawing/2014/main" id="{EBC53237-4EA0-D03B-A9BF-F85EB14366DD}"/>
              </a:ext>
            </a:extLst>
          </p:cNvPr>
          <p:cNvSpPr txBox="1"/>
          <p:nvPr/>
        </p:nvSpPr>
        <p:spPr>
          <a:xfrm>
            <a:off x="3328772" y="4793066"/>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S</a:t>
            </a:r>
          </a:p>
        </p:txBody>
      </p:sp>
      <p:sp>
        <p:nvSpPr>
          <p:cNvPr id="384" name="TextBox 383">
            <a:extLst>
              <a:ext uri="{FF2B5EF4-FFF2-40B4-BE49-F238E27FC236}">
                <a16:creationId xmlns:a16="http://schemas.microsoft.com/office/drawing/2014/main" id="{3D1D767A-C042-A656-5CA3-BDC7645AD30D}"/>
              </a:ext>
            </a:extLst>
          </p:cNvPr>
          <p:cNvSpPr txBox="1"/>
          <p:nvPr/>
        </p:nvSpPr>
        <p:spPr>
          <a:xfrm>
            <a:off x="3205443"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85" name="TextBox 384">
            <a:extLst>
              <a:ext uri="{FF2B5EF4-FFF2-40B4-BE49-F238E27FC236}">
                <a16:creationId xmlns:a16="http://schemas.microsoft.com/office/drawing/2014/main" id="{D2C5D988-BEC7-EBA0-15A7-2B361F0F133B}"/>
              </a:ext>
            </a:extLst>
          </p:cNvPr>
          <p:cNvSpPr txBox="1"/>
          <p:nvPr/>
        </p:nvSpPr>
        <p:spPr>
          <a:xfrm>
            <a:off x="3238818"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86" name="TextBox 385">
            <a:extLst>
              <a:ext uri="{FF2B5EF4-FFF2-40B4-BE49-F238E27FC236}">
                <a16:creationId xmlns:a16="http://schemas.microsoft.com/office/drawing/2014/main" id="{57A4731A-F9D6-F660-89FE-D033692D9DCA}"/>
              </a:ext>
            </a:extLst>
          </p:cNvPr>
          <p:cNvSpPr txBox="1"/>
          <p:nvPr/>
        </p:nvSpPr>
        <p:spPr>
          <a:xfrm>
            <a:off x="3104258"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87" name="TextBox 386">
            <a:extLst>
              <a:ext uri="{FF2B5EF4-FFF2-40B4-BE49-F238E27FC236}">
                <a16:creationId xmlns:a16="http://schemas.microsoft.com/office/drawing/2014/main" id="{07EAD724-5ADA-EE87-D44A-3B811F97B88D}"/>
              </a:ext>
            </a:extLst>
          </p:cNvPr>
          <p:cNvSpPr txBox="1"/>
          <p:nvPr/>
        </p:nvSpPr>
        <p:spPr>
          <a:xfrm>
            <a:off x="3137633"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88" name="TextBox 387">
            <a:extLst>
              <a:ext uri="{FF2B5EF4-FFF2-40B4-BE49-F238E27FC236}">
                <a16:creationId xmlns:a16="http://schemas.microsoft.com/office/drawing/2014/main" id="{2B280E1F-8DD0-AEF8-5709-10E78AA58B38}"/>
              </a:ext>
            </a:extLst>
          </p:cNvPr>
          <p:cNvSpPr txBox="1"/>
          <p:nvPr/>
        </p:nvSpPr>
        <p:spPr>
          <a:xfrm>
            <a:off x="3003073"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89" name="TextBox 388">
            <a:extLst>
              <a:ext uri="{FF2B5EF4-FFF2-40B4-BE49-F238E27FC236}">
                <a16:creationId xmlns:a16="http://schemas.microsoft.com/office/drawing/2014/main" id="{07FBFA30-0D28-EC72-7C2C-79151B9C0CF3}"/>
              </a:ext>
            </a:extLst>
          </p:cNvPr>
          <p:cNvSpPr txBox="1"/>
          <p:nvPr/>
        </p:nvSpPr>
        <p:spPr>
          <a:xfrm>
            <a:off x="3036448"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90" name="TextBox 389">
            <a:extLst>
              <a:ext uri="{FF2B5EF4-FFF2-40B4-BE49-F238E27FC236}">
                <a16:creationId xmlns:a16="http://schemas.microsoft.com/office/drawing/2014/main" id="{4E26B1DD-4024-493A-0C20-CD82FA6C43BF}"/>
              </a:ext>
            </a:extLst>
          </p:cNvPr>
          <p:cNvSpPr txBox="1"/>
          <p:nvPr/>
        </p:nvSpPr>
        <p:spPr>
          <a:xfrm>
            <a:off x="2901888"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91" name="TextBox 390">
            <a:extLst>
              <a:ext uri="{FF2B5EF4-FFF2-40B4-BE49-F238E27FC236}">
                <a16:creationId xmlns:a16="http://schemas.microsoft.com/office/drawing/2014/main" id="{CDDF2AAC-0F8A-E845-BF4D-4CF493A0E0D0}"/>
              </a:ext>
            </a:extLst>
          </p:cNvPr>
          <p:cNvSpPr txBox="1"/>
          <p:nvPr/>
        </p:nvSpPr>
        <p:spPr>
          <a:xfrm>
            <a:off x="2935263"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92" name="TextBox 391">
            <a:extLst>
              <a:ext uri="{FF2B5EF4-FFF2-40B4-BE49-F238E27FC236}">
                <a16:creationId xmlns:a16="http://schemas.microsoft.com/office/drawing/2014/main" id="{E0711ED8-F3AA-CB85-7987-5EB5DCE63297}"/>
              </a:ext>
            </a:extLst>
          </p:cNvPr>
          <p:cNvSpPr txBox="1"/>
          <p:nvPr/>
        </p:nvSpPr>
        <p:spPr>
          <a:xfrm>
            <a:off x="2800703"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93" name="TextBox 392">
            <a:extLst>
              <a:ext uri="{FF2B5EF4-FFF2-40B4-BE49-F238E27FC236}">
                <a16:creationId xmlns:a16="http://schemas.microsoft.com/office/drawing/2014/main" id="{8AD66120-1953-6197-33D1-764629A7DC65}"/>
              </a:ext>
            </a:extLst>
          </p:cNvPr>
          <p:cNvSpPr txBox="1"/>
          <p:nvPr/>
        </p:nvSpPr>
        <p:spPr>
          <a:xfrm>
            <a:off x="2834078"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94" name="TextBox 393">
            <a:extLst>
              <a:ext uri="{FF2B5EF4-FFF2-40B4-BE49-F238E27FC236}">
                <a16:creationId xmlns:a16="http://schemas.microsoft.com/office/drawing/2014/main" id="{81ACEB18-5685-9BB9-FA73-7CAF37778D47}"/>
              </a:ext>
            </a:extLst>
          </p:cNvPr>
          <p:cNvSpPr txBox="1"/>
          <p:nvPr/>
        </p:nvSpPr>
        <p:spPr>
          <a:xfrm>
            <a:off x="2699518"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95" name="TextBox 394">
            <a:extLst>
              <a:ext uri="{FF2B5EF4-FFF2-40B4-BE49-F238E27FC236}">
                <a16:creationId xmlns:a16="http://schemas.microsoft.com/office/drawing/2014/main" id="{5441269D-54BE-5713-76DE-8C5C8B418DFC}"/>
              </a:ext>
            </a:extLst>
          </p:cNvPr>
          <p:cNvSpPr txBox="1"/>
          <p:nvPr/>
        </p:nvSpPr>
        <p:spPr>
          <a:xfrm>
            <a:off x="2732893"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396" name="TextBox 395">
            <a:extLst>
              <a:ext uri="{FF2B5EF4-FFF2-40B4-BE49-F238E27FC236}">
                <a16:creationId xmlns:a16="http://schemas.microsoft.com/office/drawing/2014/main" id="{34A3D8D6-BC1B-56DC-1BE8-22B132FC3064}"/>
              </a:ext>
            </a:extLst>
          </p:cNvPr>
          <p:cNvSpPr txBox="1"/>
          <p:nvPr/>
        </p:nvSpPr>
        <p:spPr>
          <a:xfrm>
            <a:off x="2622172" y="470051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8</a:t>
            </a:r>
          </a:p>
        </p:txBody>
      </p:sp>
      <p:sp>
        <p:nvSpPr>
          <p:cNvPr id="397" name="TextBox 396">
            <a:extLst>
              <a:ext uri="{FF2B5EF4-FFF2-40B4-BE49-F238E27FC236}">
                <a16:creationId xmlns:a16="http://schemas.microsoft.com/office/drawing/2014/main" id="{1CFFF9D0-FB3B-7878-13E6-F3545CE5C2E9}"/>
              </a:ext>
            </a:extLst>
          </p:cNvPr>
          <p:cNvSpPr txBox="1"/>
          <p:nvPr/>
        </p:nvSpPr>
        <p:spPr>
          <a:xfrm>
            <a:off x="2620583" y="4792960"/>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S</a:t>
            </a:r>
          </a:p>
        </p:txBody>
      </p:sp>
      <p:sp>
        <p:nvSpPr>
          <p:cNvPr id="398" name="TextBox 397">
            <a:extLst>
              <a:ext uri="{FF2B5EF4-FFF2-40B4-BE49-F238E27FC236}">
                <a16:creationId xmlns:a16="http://schemas.microsoft.com/office/drawing/2014/main" id="{D19F13AB-48EB-F873-2888-5B5C9CC55E11}"/>
              </a:ext>
            </a:extLst>
          </p:cNvPr>
          <p:cNvSpPr txBox="1"/>
          <p:nvPr/>
        </p:nvSpPr>
        <p:spPr>
          <a:xfrm>
            <a:off x="2497148"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399" name="TextBox 398">
            <a:extLst>
              <a:ext uri="{FF2B5EF4-FFF2-40B4-BE49-F238E27FC236}">
                <a16:creationId xmlns:a16="http://schemas.microsoft.com/office/drawing/2014/main" id="{6296C2F2-74BD-CECF-3FD3-05257636F6CC}"/>
              </a:ext>
            </a:extLst>
          </p:cNvPr>
          <p:cNvSpPr txBox="1"/>
          <p:nvPr/>
        </p:nvSpPr>
        <p:spPr>
          <a:xfrm>
            <a:off x="2530523" y="4792960"/>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400" name="TextBox 399">
            <a:extLst>
              <a:ext uri="{FF2B5EF4-FFF2-40B4-BE49-F238E27FC236}">
                <a16:creationId xmlns:a16="http://schemas.microsoft.com/office/drawing/2014/main" id="{1B2843C8-F454-20AB-E4AA-3AADA3B98596}"/>
              </a:ext>
            </a:extLst>
          </p:cNvPr>
          <p:cNvSpPr txBox="1"/>
          <p:nvPr/>
        </p:nvSpPr>
        <p:spPr>
          <a:xfrm>
            <a:off x="2419802" y="470051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8</a:t>
            </a:r>
          </a:p>
        </p:txBody>
      </p:sp>
      <p:sp>
        <p:nvSpPr>
          <p:cNvPr id="401" name="TextBox 400">
            <a:extLst>
              <a:ext uri="{FF2B5EF4-FFF2-40B4-BE49-F238E27FC236}">
                <a16:creationId xmlns:a16="http://schemas.microsoft.com/office/drawing/2014/main" id="{4F7EAFD8-317D-A71F-0C99-44B4F7DE58B9}"/>
              </a:ext>
            </a:extLst>
          </p:cNvPr>
          <p:cNvSpPr txBox="1"/>
          <p:nvPr/>
        </p:nvSpPr>
        <p:spPr>
          <a:xfrm>
            <a:off x="2418213" y="4793066"/>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S</a:t>
            </a:r>
          </a:p>
        </p:txBody>
      </p:sp>
      <p:sp>
        <p:nvSpPr>
          <p:cNvPr id="402" name="TextBox 401">
            <a:extLst>
              <a:ext uri="{FF2B5EF4-FFF2-40B4-BE49-F238E27FC236}">
                <a16:creationId xmlns:a16="http://schemas.microsoft.com/office/drawing/2014/main" id="{7996F7F9-1208-1174-FFBC-6B7C5B7E4438}"/>
              </a:ext>
            </a:extLst>
          </p:cNvPr>
          <p:cNvSpPr txBox="1"/>
          <p:nvPr/>
        </p:nvSpPr>
        <p:spPr>
          <a:xfrm>
            <a:off x="2294884"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403" name="TextBox 402">
            <a:extLst>
              <a:ext uri="{FF2B5EF4-FFF2-40B4-BE49-F238E27FC236}">
                <a16:creationId xmlns:a16="http://schemas.microsoft.com/office/drawing/2014/main" id="{2FCAF3E3-49A9-785D-560D-D2DB2EBC88F2}"/>
              </a:ext>
            </a:extLst>
          </p:cNvPr>
          <p:cNvSpPr txBox="1"/>
          <p:nvPr/>
        </p:nvSpPr>
        <p:spPr>
          <a:xfrm>
            <a:off x="2328153"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404" name="TextBox 403">
            <a:extLst>
              <a:ext uri="{FF2B5EF4-FFF2-40B4-BE49-F238E27FC236}">
                <a16:creationId xmlns:a16="http://schemas.microsoft.com/office/drawing/2014/main" id="{5CFABDF1-943B-5D7C-A2F8-327048FE0954}"/>
              </a:ext>
            </a:extLst>
          </p:cNvPr>
          <p:cNvSpPr txBox="1"/>
          <p:nvPr/>
        </p:nvSpPr>
        <p:spPr>
          <a:xfrm>
            <a:off x="2193699"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405" name="TextBox 404">
            <a:extLst>
              <a:ext uri="{FF2B5EF4-FFF2-40B4-BE49-F238E27FC236}">
                <a16:creationId xmlns:a16="http://schemas.microsoft.com/office/drawing/2014/main" id="{54261D4B-FA84-A14F-319C-8D31AF842A7D}"/>
              </a:ext>
            </a:extLst>
          </p:cNvPr>
          <p:cNvSpPr txBox="1"/>
          <p:nvPr/>
        </p:nvSpPr>
        <p:spPr>
          <a:xfrm>
            <a:off x="2227074"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406" name="TextBox 405">
            <a:extLst>
              <a:ext uri="{FF2B5EF4-FFF2-40B4-BE49-F238E27FC236}">
                <a16:creationId xmlns:a16="http://schemas.microsoft.com/office/drawing/2014/main" id="{BC2A3849-ACAC-4055-DAAD-3D49896B0A4C}"/>
              </a:ext>
            </a:extLst>
          </p:cNvPr>
          <p:cNvSpPr txBox="1"/>
          <p:nvPr/>
        </p:nvSpPr>
        <p:spPr>
          <a:xfrm>
            <a:off x="2092514" y="4700514"/>
            <a:ext cx="2698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20</a:t>
            </a:r>
          </a:p>
        </p:txBody>
      </p:sp>
      <p:sp>
        <p:nvSpPr>
          <p:cNvPr id="407" name="TextBox 406">
            <a:extLst>
              <a:ext uri="{FF2B5EF4-FFF2-40B4-BE49-F238E27FC236}">
                <a16:creationId xmlns:a16="http://schemas.microsoft.com/office/drawing/2014/main" id="{2E59A327-A6A3-E288-63C5-D8947C9C6E3A}"/>
              </a:ext>
            </a:extLst>
          </p:cNvPr>
          <p:cNvSpPr txBox="1"/>
          <p:nvPr/>
        </p:nvSpPr>
        <p:spPr>
          <a:xfrm>
            <a:off x="2125889" y="4793066"/>
            <a:ext cx="204624"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I</a:t>
            </a:r>
          </a:p>
        </p:txBody>
      </p:sp>
      <p:sp>
        <p:nvSpPr>
          <p:cNvPr id="408" name="TextBox 407">
            <a:extLst>
              <a:ext uri="{FF2B5EF4-FFF2-40B4-BE49-F238E27FC236}">
                <a16:creationId xmlns:a16="http://schemas.microsoft.com/office/drawing/2014/main" id="{48D1CF94-A6A7-AFA9-516F-19866A693E0C}"/>
              </a:ext>
            </a:extLst>
          </p:cNvPr>
          <p:cNvSpPr txBox="1"/>
          <p:nvPr/>
        </p:nvSpPr>
        <p:spPr>
          <a:xfrm>
            <a:off x="2015168" y="4701359"/>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8</a:t>
            </a:r>
          </a:p>
        </p:txBody>
      </p:sp>
      <p:sp>
        <p:nvSpPr>
          <p:cNvPr id="409" name="TextBox 408">
            <a:extLst>
              <a:ext uri="{FF2B5EF4-FFF2-40B4-BE49-F238E27FC236}">
                <a16:creationId xmlns:a16="http://schemas.microsoft.com/office/drawing/2014/main" id="{0CB0FCCF-D835-70B3-86F3-00F62CE05434}"/>
              </a:ext>
            </a:extLst>
          </p:cNvPr>
          <p:cNvSpPr txBox="1"/>
          <p:nvPr/>
        </p:nvSpPr>
        <p:spPr>
          <a:xfrm>
            <a:off x="2013579" y="4793911"/>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S</a:t>
            </a:r>
          </a:p>
        </p:txBody>
      </p:sp>
      <p:sp>
        <p:nvSpPr>
          <p:cNvPr id="410" name="Freeform 409">
            <a:extLst>
              <a:ext uri="{FF2B5EF4-FFF2-40B4-BE49-F238E27FC236}">
                <a16:creationId xmlns:a16="http://schemas.microsoft.com/office/drawing/2014/main" id="{CD9849F2-2D25-3C1E-AE3B-26B196FA7818}"/>
              </a:ext>
            </a:extLst>
          </p:cNvPr>
          <p:cNvSpPr/>
          <p:nvPr/>
        </p:nvSpPr>
        <p:spPr>
          <a:xfrm>
            <a:off x="2185331"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11" name="Freeform 410">
            <a:extLst>
              <a:ext uri="{FF2B5EF4-FFF2-40B4-BE49-F238E27FC236}">
                <a16:creationId xmlns:a16="http://schemas.microsoft.com/office/drawing/2014/main" id="{5B616B6A-769D-9B6C-B414-D6B4285E8F8A}"/>
              </a:ext>
            </a:extLst>
          </p:cNvPr>
          <p:cNvSpPr/>
          <p:nvPr/>
        </p:nvSpPr>
        <p:spPr>
          <a:xfrm>
            <a:off x="2084146"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12" name="Freeform 411">
            <a:extLst>
              <a:ext uri="{FF2B5EF4-FFF2-40B4-BE49-F238E27FC236}">
                <a16:creationId xmlns:a16="http://schemas.microsoft.com/office/drawing/2014/main" id="{A4B804A9-1C4A-DFD4-A4AE-648FDB2815DD}"/>
              </a:ext>
            </a:extLst>
          </p:cNvPr>
          <p:cNvSpPr/>
          <p:nvPr/>
        </p:nvSpPr>
        <p:spPr>
          <a:xfrm>
            <a:off x="2387701"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13" name="Freeform 412">
            <a:extLst>
              <a:ext uri="{FF2B5EF4-FFF2-40B4-BE49-F238E27FC236}">
                <a16:creationId xmlns:a16="http://schemas.microsoft.com/office/drawing/2014/main" id="{D84C7AA0-6BEC-29FB-119A-DB7C5AEB6BD6}"/>
              </a:ext>
            </a:extLst>
          </p:cNvPr>
          <p:cNvSpPr/>
          <p:nvPr/>
        </p:nvSpPr>
        <p:spPr>
          <a:xfrm>
            <a:off x="2286516"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14" name="Freeform 413">
            <a:extLst>
              <a:ext uri="{FF2B5EF4-FFF2-40B4-BE49-F238E27FC236}">
                <a16:creationId xmlns:a16="http://schemas.microsoft.com/office/drawing/2014/main" id="{8F43C6B0-0560-B435-D4DC-E318B267DF0E}"/>
              </a:ext>
            </a:extLst>
          </p:cNvPr>
          <p:cNvSpPr/>
          <p:nvPr/>
        </p:nvSpPr>
        <p:spPr>
          <a:xfrm>
            <a:off x="2590071"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15" name="Freeform 414">
            <a:extLst>
              <a:ext uri="{FF2B5EF4-FFF2-40B4-BE49-F238E27FC236}">
                <a16:creationId xmlns:a16="http://schemas.microsoft.com/office/drawing/2014/main" id="{35D8EBDE-F765-2CD3-A857-CAB7DA7D2AA2}"/>
              </a:ext>
            </a:extLst>
          </p:cNvPr>
          <p:cNvSpPr/>
          <p:nvPr/>
        </p:nvSpPr>
        <p:spPr>
          <a:xfrm>
            <a:off x="2488886"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16" name="Freeform 415">
            <a:extLst>
              <a:ext uri="{FF2B5EF4-FFF2-40B4-BE49-F238E27FC236}">
                <a16:creationId xmlns:a16="http://schemas.microsoft.com/office/drawing/2014/main" id="{69CC1317-56F3-A951-8E30-B14DB6044155}"/>
              </a:ext>
            </a:extLst>
          </p:cNvPr>
          <p:cNvSpPr/>
          <p:nvPr/>
        </p:nvSpPr>
        <p:spPr>
          <a:xfrm>
            <a:off x="2792335"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17" name="Freeform 416">
            <a:extLst>
              <a:ext uri="{FF2B5EF4-FFF2-40B4-BE49-F238E27FC236}">
                <a16:creationId xmlns:a16="http://schemas.microsoft.com/office/drawing/2014/main" id="{CB7F305C-23E8-174F-D1EB-3CEBE4141BF4}"/>
              </a:ext>
            </a:extLst>
          </p:cNvPr>
          <p:cNvSpPr/>
          <p:nvPr/>
        </p:nvSpPr>
        <p:spPr>
          <a:xfrm>
            <a:off x="2691150"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18" name="Freeform 417">
            <a:extLst>
              <a:ext uri="{FF2B5EF4-FFF2-40B4-BE49-F238E27FC236}">
                <a16:creationId xmlns:a16="http://schemas.microsoft.com/office/drawing/2014/main" id="{69F24A84-0376-1965-29B9-0BB82A2ADC82}"/>
              </a:ext>
            </a:extLst>
          </p:cNvPr>
          <p:cNvSpPr/>
          <p:nvPr/>
        </p:nvSpPr>
        <p:spPr>
          <a:xfrm>
            <a:off x="2994705"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9B7CB8"/>
          </a:solidFill>
          <a:ln w="10594" cap="flat">
            <a:noFill/>
            <a:prstDash val="solid"/>
            <a:miter/>
          </a:ln>
        </p:spPr>
        <p:txBody>
          <a:bodyPr rtlCol="0" anchor="ctr"/>
          <a:lstStyle/>
          <a:p>
            <a:endParaRPr lang="en-GB" noProof="0" dirty="0"/>
          </a:p>
        </p:txBody>
      </p:sp>
      <p:sp>
        <p:nvSpPr>
          <p:cNvPr id="419" name="Freeform 418">
            <a:extLst>
              <a:ext uri="{FF2B5EF4-FFF2-40B4-BE49-F238E27FC236}">
                <a16:creationId xmlns:a16="http://schemas.microsoft.com/office/drawing/2014/main" id="{CC77BB98-1A60-3CC0-9691-95E66DFDA331}"/>
              </a:ext>
            </a:extLst>
          </p:cNvPr>
          <p:cNvSpPr/>
          <p:nvPr/>
        </p:nvSpPr>
        <p:spPr>
          <a:xfrm>
            <a:off x="2893520"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9B7CB8"/>
          </a:solidFill>
          <a:ln w="10594" cap="flat">
            <a:noFill/>
            <a:prstDash val="solid"/>
            <a:miter/>
          </a:ln>
        </p:spPr>
        <p:txBody>
          <a:bodyPr rtlCol="0" anchor="ctr"/>
          <a:lstStyle/>
          <a:p>
            <a:endParaRPr lang="en-GB" noProof="0" dirty="0"/>
          </a:p>
        </p:txBody>
      </p:sp>
      <p:sp>
        <p:nvSpPr>
          <p:cNvPr id="420" name="Freeform 419">
            <a:extLst>
              <a:ext uri="{FF2B5EF4-FFF2-40B4-BE49-F238E27FC236}">
                <a16:creationId xmlns:a16="http://schemas.microsoft.com/office/drawing/2014/main" id="{2563DA06-A1E5-5453-7363-E279C5A24E8C}"/>
              </a:ext>
            </a:extLst>
          </p:cNvPr>
          <p:cNvSpPr/>
          <p:nvPr/>
        </p:nvSpPr>
        <p:spPr>
          <a:xfrm>
            <a:off x="3197075"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21" name="Freeform 420">
            <a:extLst>
              <a:ext uri="{FF2B5EF4-FFF2-40B4-BE49-F238E27FC236}">
                <a16:creationId xmlns:a16="http://schemas.microsoft.com/office/drawing/2014/main" id="{D3CF1E3D-A76F-B578-E55C-B028B7EEF6D0}"/>
              </a:ext>
            </a:extLst>
          </p:cNvPr>
          <p:cNvSpPr/>
          <p:nvPr/>
        </p:nvSpPr>
        <p:spPr>
          <a:xfrm>
            <a:off x="3095890"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22" name="Freeform 421">
            <a:extLst>
              <a:ext uri="{FF2B5EF4-FFF2-40B4-BE49-F238E27FC236}">
                <a16:creationId xmlns:a16="http://schemas.microsoft.com/office/drawing/2014/main" id="{429AE4B0-B792-6B83-5162-A146C711E8FD}"/>
              </a:ext>
            </a:extLst>
          </p:cNvPr>
          <p:cNvSpPr/>
          <p:nvPr/>
        </p:nvSpPr>
        <p:spPr>
          <a:xfrm>
            <a:off x="3399445"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23" name="Freeform 422">
            <a:extLst>
              <a:ext uri="{FF2B5EF4-FFF2-40B4-BE49-F238E27FC236}">
                <a16:creationId xmlns:a16="http://schemas.microsoft.com/office/drawing/2014/main" id="{B9270BD9-1F22-780F-5B5B-365E25460DFF}"/>
              </a:ext>
            </a:extLst>
          </p:cNvPr>
          <p:cNvSpPr/>
          <p:nvPr/>
        </p:nvSpPr>
        <p:spPr>
          <a:xfrm>
            <a:off x="3298260"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24" name="Freeform 423">
            <a:extLst>
              <a:ext uri="{FF2B5EF4-FFF2-40B4-BE49-F238E27FC236}">
                <a16:creationId xmlns:a16="http://schemas.microsoft.com/office/drawing/2014/main" id="{9F151C50-AF0B-E30E-3B6A-E5BB6E89C0A8}"/>
              </a:ext>
            </a:extLst>
          </p:cNvPr>
          <p:cNvSpPr/>
          <p:nvPr/>
        </p:nvSpPr>
        <p:spPr>
          <a:xfrm>
            <a:off x="3601815"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25" name="Freeform 424">
            <a:extLst>
              <a:ext uri="{FF2B5EF4-FFF2-40B4-BE49-F238E27FC236}">
                <a16:creationId xmlns:a16="http://schemas.microsoft.com/office/drawing/2014/main" id="{254D5655-485C-4600-CF3D-4FC04724D382}"/>
              </a:ext>
            </a:extLst>
          </p:cNvPr>
          <p:cNvSpPr/>
          <p:nvPr/>
        </p:nvSpPr>
        <p:spPr>
          <a:xfrm>
            <a:off x="3500630"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26" name="Freeform 425">
            <a:extLst>
              <a:ext uri="{FF2B5EF4-FFF2-40B4-BE49-F238E27FC236}">
                <a16:creationId xmlns:a16="http://schemas.microsoft.com/office/drawing/2014/main" id="{4066FD93-B976-E955-AAD7-9DA4CF8FAFB3}"/>
              </a:ext>
            </a:extLst>
          </p:cNvPr>
          <p:cNvSpPr/>
          <p:nvPr/>
        </p:nvSpPr>
        <p:spPr>
          <a:xfrm>
            <a:off x="3804079"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27" name="Freeform 426">
            <a:extLst>
              <a:ext uri="{FF2B5EF4-FFF2-40B4-BE49-F238E27FC236}">
                <a16:creationId xmlns:a16="http://schemas.microsoft.com/office/drawing/2014/main" id="{51C9C57F-C8B4-1ECE-45DA-7AFA3FEA186B}"/>
              </a:ext>
            </a:extLst>
          </p:cNvPr>
          <p:cNvSpPr/>
          <p:nvPr/>
        </p:nvSpPr>
        <p:spPr>
          <a:xfrm>
            <a:off x="3702894"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28" name="Freeform 427">
            <a:extLst>
              <a:ext uri="{FF2B5EF4-FFF2-40B4-BE49-F238E27FC236}">
                <a16:creationId xmlns:a16="http://schemas.microsoft.com/office/drawing/2014/main" id="{9B2BB8AB-D10F-AA75-0786-C51430B06787}"/>
              </a:ext>
            </a:extLst>
          </p:cNvPr>
          <p:cNvSpPr/>
          <p:nvPr/>
        </p:nvSpPr>
        <p:spPr>
          <a:xfrm>
            <a:off x="4006449"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29" name="Freeform 428">
            <a:extLst>
              <a:ext uri="{FF2B5EF4-FFF2-40B4-BE49-F238E27FC236}">
                <a16:creationId xmlns:a16="http://schemas.microsoft.com/office/drawing/2014/main" id="{623C2F08-39D2-61D0-D42E-E776EC7CB67E}"/>
              </a:ext>
            </a:extLst>
          </p:cNvPr>
          <p:cNvSpPr/>
          <p:nvPr/>
        </p:nvSpPr>
        <p:spPr>
          <a:xfrm>
            <a:off x="3905264"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30" name="Freeform 429">
            <a:extLst>
              <a:ext uri="{FF2B5EF4-FFF2-40B4-BE49-F238E27FC236}">
                <a16:creationId xmlns:a16="http://schemas.microsoft.com/office/drawing/2014/main" id="{0113A5CD-69FC-2F75-F83E-82B73EEAA264}"/>
              </a:ext>
            </a:extLst>
          </p:cNvPr>
          <p:cNvSpPr/>
          <p:nvPr/>
        </p:nvSpPr>
        <p:spPr>
          <a:xfrm>
            <a:off x="4208819"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31" name="Freeform 430">
            <a:extLst>
              <a:ext uri="{FF2B5EF4-FFF2-40B4-BE49-F238E27FC236}">
                <a16:creationId xmlns:a16="http://schemas.microsoft.com/office/drawing/2014/main" id="{7AB5C0C0-F601-DB4D-9785-57D18A2CA49A}"/>
              </a:ext>
            </a:extLst>
          </p:cNvPr>
          <p:cNvSpPr/>
          <p:nvPr/>
        </p:nvSpPr>
        <p:spPr>
          <a:xfrm>
            <a:off x="4107634"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32" name="Freeform 431">
            <a:extLst>
              <a:ext uri="{FF2B5EF4-FFF2-40B4-BE49-F238E27FC236}">
                <a16:creationId xmlns:a16="http://schemas.microsoft.com/office/drawing/2014/main" id="{61213D26-1555-344D-F07C-A18580FD0989}"/>
              </a:ext>
            </a:extLst>
          </p:cNvPr>
          <p:cNvSpPr/>
          <p:nvPr/>
        </p:nvSpPr>
        <p:spPr>
          <a:xfrm>
            <a:off x="4411189"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33" name="Freeform 432">
            <a:extLst>
              <a:ext uri="{FF2B5EF4-FFF2-40B4-BE49-F238E27FC236}">
                <a16:creationId xmlns:a16="http://schemas.microsoft.com/office/drawing/2014/main" id="{3D7012A2-5C00-2FC0-2A2D-5A85A1FCB0DD}"/>
              </a:ext>
            </a:extLst>
          </p:cNvPr>
          <p:cNvSpPr/>
          <p:nvPr/>
        </p:nvSpPr>
        <p:spPr>
          <a:xfrm>
            <a:off x="4310004"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9B7CB8"/>
          </a:solidFill>
          <a:ln w="10594" cap="flat">
            <a:noFill/>
            <a:prstDash val="solid"/>
            <a:miter/>
          </a:ln>
        </p:spPr>
        <p:txBody>
          <a:bodyPr rtlCol="0" anchor="ctr"/>
          <a:lstStyle/>
          <a:p>
            <a:endParaRPr lang="en-GB" noProof="0" dirty="0"/>
          </a:p>
        </p:txBody>
      </p:sp>
      <p:sp>
        <p:nvSpPr>
          <p:cNvPr id="434" name="Freeform 433">
            <a:extLst>
              <a:ext uri="{FF2B5EF4-FFF2-40B4-BE49-F238E27FC236}">
                <a16:creationId xmlns:a16="http://schemas.microsoft.com/office/drawing/2014/main" id="{A37A09B7-A9B1-B382-D233-ED57954ECB82}"/>
              </a:ext>
            </a:extLst>
          </p:cNvPr>
          <p:cNvSpPr/>
          <p:nvPr/>
        </p:nvSpPr>
        <p:spPr>
          <a:xfrm>
            <a:off x="4613453"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35" name="Freeform 434">
            <a:extLst>
              <a:ext uri="{FF2B5EF4-FFF2-40B4-BE49-F238E27FC236}">
                <a16:creationId xmlns:a16="http://schemas.microsoft.com/office/drawing/2014/main" id="{F877E8B5-1A33-E08F-18DF-E276040B1CC5}"/>
              </a:ext>
            </a:extLst>
          </p:cNvPr>
          <p:cNvSpPr/>
          <p:nvPr/>
        </p:nvSpPr>
        <p:spPr>
          <a:xfrm>
            <a:off x="4512374"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36" name="Freeform 435">
            <a:extLst>
              <a:ext uri="{FF2B5EF4-FFF2-40B4-BE49-F238E27FC236}">
                <a16:creationId xmlns:a16="http://schemas.microsoft.com/office/drawing/2014/main" id="{7A2F0CA8-C8BE-72C4-4584-84DB4E20578C}"/>
              </a:ext>
            </a:extLst>
          </p:cNvPr>
          <p:cNvSpPr/>
          <p:nvPr/>
        </p:nvSpPr>
        <p:spPr>
          <a:xfrm>
            <a:off x="4815823"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37" name="Freeform 436">
            <a:extLst>
              <a:ext uri="{FF2B5EF4-FFF2-40B4-BE49-F238E27FC236}">
                <a16:creationId xmlns:a16="http://schemas.microsoft.com/office/drawing/2014/main" id="{8EA94B43-4D70-8FEC-68F6-DA5D34468086}"/>
              </a:ext>
            </a:extLst>
          </p:cNvPr>
          <p:cNvSpPr/>
          <p:nvPr/>
        </p:nvSpPr>
        <p:spPr>
          <a:xfrm>
            <a:off x="4714638"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38" name="Freeform 437">
            <a:extLst>
              <a:ext uri="{FF2B5EF4-FFF2-40B4-BE49-F238E27FC236}">
                <a16:creationId xmlns:a16="http://schemas.microsoft.com/office/drawing/2014/main" id="{BC1C5F71-B7EB-64F3-4340-7AAFBA7E8EC4}"/>
              </a:ext>
            </a:extLst>
          </p:cNvPr>
          <p:cNvSpPr/>
          <p:nvPr/>
        </p:nvSpPr>
        <p:spPr>
          <a:xfrm>
            <a:off x="5018193"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39" name="Freeform 438">
            <a:extLst>
              <a:ext uri="{FF2B5EF4-FFF2-40B4-BE49-F238E27FC236}">
                <a16:creationId xmlns:a16="http://schemas.microsoft.com/office/drawing/2014/main" id="{C378934C-A854-574D-5CF9-8FA9D7C1DB42}"/>
              </a:ext>
            </a:extLst>
          </p:cNvPr>
          <p:cNvSpPr/>
          <p:nvPr/>
        </p:nvSpPr>
        <p:spPr>
          <a:xfrm>
            <a:off x="4917008"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40" name="Freeform 439">
            <a:extLst>
              <a:ext uri="{FF2B5EF4-FFF2-40B4-BE49-F238E27FC236}">
                <a16:creationId xmlns:a16="http://schemas.microsoft.com/office/drawing/2014/main" id="{A2C3AE78-9F63-C0E5-4DF4-B8927E63E39C}"/>
              </a:ext>
            </a:extLst>
          </p:cNvPr>
          <p:cNvSpPr/>
          <p:nvPr/>
        </p:nvSpPr>
        <p:spPr>
          <a:xfrm>
            <a:off x="5220563"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41" name="Freeform 440">
            <a:extLst>
              <a:ext uri="{FF2B5EF4-FFF2-40B4-BE49-F238E27FC236}">
                <a16:creationId xmlns:a16="http://schemas.microsoft.com/office/drawing/2014/main" id="{1C8BC112-A287-8262-C1F8-243F8FF97C9A}"/>
              </a:ext>
            </a:extLst>
          </p:cNvPr>
          <p:cNvSpPr/>
          <p:nvPr/>
        </p:nvSpPr>
        <p:spPr>
          <a:xfrm>
            <a:off x="5119378"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42" name="Freeform 441">
            <a:extLst>
              <a:ext uri="{FF2B5EF4-FFF2-40B4-BE49-F238E27FC236}">
                <a16:creationId xmlns:a16="http://schemas.microsoft.com/office/drawing/2014/main" id="{46A2337A-1541-FF43-533A-526B9BD529BD}"/>
              </a:ext>
            </a:extLst>
          </p:cNvPr>
          <p:cNvSpPr/>
          <p:nvPr/>
        </p:nvSpPr>
        <p:spPr>
          <a:xfrm>
            <a:off x="5422933"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43" name="Freeform 442">
            <a:extLst>
              <a:ext uri="{FF2B5EF4-FFF2-40B4-BE49-F238E27FC236}">
                <a16:creationId xmlns:a16="http://schemas.microsoft.com/office/drawing/2014/main" id="{14BE97AC-1483-90C9-EFB8-D2CF1F10531B}"/>
              </a:ext>
            </a:extLst>
          </p:cNvPr>
          <p:cNvSpPr/>
          <p:nvPr/>
        </p:nvSpPr>
        <p:spPr>
          <a:xfrm>
            <a:off x="5321748"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44" name="Freeform 443">
            <a:extLst>
              <a:ext uri="{FF2B5EF4-FFF2-40B4-BE49-F238E27FC236}">
                <a16:creationId xmlns:a16="http://schemas.microsoft.com/office/drawing/2014/main" id="{08B3D158-888D-3144-D32A-5383E2BDEFF2}"/>
              </a:ext>
            </a:extLst>
          </p:cNvPr>
          <p:cNvSpPr/>
          <p:nvPr/>
        </p:nvSpPr>
        <p:spPr>
          <a:xfrm>
            <a:off x="5625197"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9B7CB8"/>
          </a:solidFill>
          <a:ln w="10594" cap="flat">
            <a:noFill/>
            <a:prstDash val="solid"/>
            <a:miter/>
          </a:ln>
        </p:spPr>
        <p:txBody>
          <a:bodyPr rtlCol="0" anchor="ctr"/>
          <a:lstStyle/>
          <a:p>
            <a:endParaRPr lang="en-GB" noProof="0" dirty="0"/>
          </a:p>
        </p:txBody>
      </p:sp>
      <p:sp>
        <p:nvSpPr>
          <p:cNvPr id="445" name="Freeform 444">
            <a:extLst>
              <a:ext uri="{FF2B5EF4-FFF2-40B4-BE49-F238E27FC236}">
                <a16:creationId xmlns:a16="http://schemas.microsoft.com/office/drawing/2014/main" id="{05020C4D-F404-6038-B011-137BECDCB3FE}"/>
              </a:ext>
            </a:extLst>
          </p:cNvPr>
          <p:cNvSpPr/>
          <p:nvPr/>
        </p:nvSpPr>
        <p:spPr>
          <a:xfrm>
            <a:off x="5524118"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9B7CB8"/>
          </a:solidFill>
          <a:ln w="10594" cap="flat">
            <a:noFill/>
            <a:prstDash val="solid"/>
            <a:miter/>
          </a:ln>
        </p:spPr>
        <p:txBody>
          <a:bodyPr rtlCol="0" anchor="ctr"/>
          <a:lstStyle/>
          <a:p>
            <a:endParaRPr lang="en-GB" noProof="0" dirty="0"/>
          </a:p>
        </p:txBody>
      </p:sp>
      <p:sp>
        <p:nvSpPr>
          <p:cNvPr id="446" name="Freeform 445">
            <a:extLst>
              <a:ext uri="{FF2B5EF4-FFF2-40B4-BE49-F238E27FC236}">
                <a16:creationId xmlns:a16="http://schemas.microsoft.com/office/drawing/2014/main" id="{CF78CB45-7FCE-E63B-67B0-4BFA5BA9641E}"/>
              </a:ext>
            </a:extLst>
          </p:cNvPr>
          <p:cNvSpPr/>
          <p:nvPr/>
        </p:nvSpPr>
        <p:spPr>
          <a:xfrm>
            <a:off x="5827567"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47" name="Freeform 446">
            <a:extLst>
              <a:ext uri="{FF2B5EF4-FFF2-40B4-BE49-F238E27FC236}">
                <a16:creationId xmlns:a16="http://schemas.microsoft.com/office/drawing/2014/main" id="{3D54CBF4-BD1B-12F4-4D20-21DDB3D2DA22}"/>
              </a:ext>
            </a:extLst>
          </p:cNvPr>
          <p:cNvSpPr/>
          <p:nvPr/>
        </p:nvSpPr>
        <p:spPr>
          <a:xfrm>
            <a:off x="5726382"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9B7CB8"/>
          </a:solidFill>
          <a:ln w="10594" cap="flat">
            <a:noFill/>
            <a:prstDash val="solid"/>
            <a:miter/>
          </a:ln>
        </p:spPr>
        <p:txBody>
          <a:bodyPr rtlCol="0" anchor="ctr"/>
          <a:lstStyle/>
          <a:p>
            <a:endParaRPr lang="en-GB" noProof="0" dirty="0"/>
          </a:p>
        </p:txBody>
      </p:sp>
      <p:sp>
        <p:nvSpPr>
          <p:cNvPr id="448" name="Freeform 447">
            <a:extLst>
              <a:ext uri="{FF2B5EF4-FFF2-40B4-BE49-F238E27FC236}">
                <a16:creationId xmlns:a16="http://schemas.microsoft.com/office/drawing/2014/main" id="{B1B31983-3FE7-86A8-8FFB-127C03A7BC06}"/>
              </a:ext>
            </a:extLst>
          </p:cNvPr>
          <p:cNvSpPr/>
          <p:nvPr/>
        </p:nvSpPr>
        <p:spPr>
          <a:xfrm>
            <a:off x="6029937"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49" name="Freeform 448">
            <a:extLst>
              <a:ext uri="{FF2B5EF4-FFF2-40B4-BE49-F238E27FC236}">
                <a16:creationId xmlns:a16="http://schemas.microsoft.com/office/drawing/2014/main" id="{48895B48-C0EA-9385-E2E7-ACF755EC5362}"/>
              </a:ext>
            </a:extLst>
          </p:cNvPr>
          <p:cNvSpPr/>
          <p:nvPr/>
        </p:nvSpPr>
        <p:spPr>
          <a:xfrm>
            <a:off x="5928752"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9B7CB8"/>
          </a:solidFill>
          <a:ln w="10594" cap="flat">
            <a:noFill/>
            <a:prstDash val="solid"/>
            <a:miter/>
          </a:ln>
        </p:spPr>
        <p:txBody>
          <a:bodyPr rtlCol="0" anchor="ctr"/>
          <a:lstStyle/>
          <a:p>
            <a:endParaRPr lang="en-GB" noProof="0" dirty="0"/>
          </a:p>
        </p:txBody>
      </p:sp>
      <p:sp>
        <p:nvSpPr>
          <p:cNvPr id="450" name="Freeform 449">
            <a:extLst>
              <a:ext uri="{FF2B5EF4-FFF2-40B4-BE49-F238E27FC236}">
                <a16:creationId xmlns:a16="http://schemas.microsoft.com/office/drawing/2014/main" id="{CC4B2216-72E6-971F-6FDA-220FF8D35851}"/>
              </a:ext>
            </a:extLst>
          </p:cNvPr>
          <p:cNvSpPr/>
          <p:nvPr/>
        </p:nvSpPr>
        <p:spPr>
          <a:xfrm>
            <a:off x="6232307"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51" name="Freeform 450">
            <a:extLst>
              <a:ext uri="{FF2B5EF4-FFF2-40B4-BE49-F238E27FC236}">
                <a16:creationId xmlns:a16="http://schemas.microsoft.com/office/drawing/2014/main" id="{D4E438FF-BDC3-3B71-4D3D-3D7C7832BF59}"/>
              </a:ext>
            </a:extLst>
          </p:cNvPr>
          <p:cNvSpPr/>
          <p:nvPr/>
        </p:nvSpPr>
        <p:spPr>
          <a:xfrm>
            <a:off x="6131122"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52" name="Freeform 451">
            <a:extLst>
              <a:ext uri="{FF2B5EF4-FFF2-40B4-BE49-F238E27FC236}">
                <a16:creationId xmlns:a16="http://schemas.microsoft.com/office/drawing/2014/main" id="{FC005C80-DCC1-09C5-7BE6-F019B872FB2F}"/>
              </a:ext>
            </a:extLst>
          </p:cNvPr>
          <p:cNvSpPr/>
          <p:nvPr/>
        </p:nvSpPr>
        <p:spPr>
          <a:xfrm>
            <a:off x="6434571"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53" name="Freeform 452">
            <a:extLst>
              <a:ext uri="{FF2B5EF4-FFF2-40B4-BE49-F238E27FC236}">
                <a16:creationId xmlns:a16="http://schemas.microsoft.com/office/drawing/2014/main" id="{E3FF373A-5E5A-659B-4619-D9103290B69B}"/>
              </a:ext>
            </a:extLst>
          </p:cNvPr>
          <p:cNvSpPr/>
          <p:nvPr/>
        </p:nvSpPr>
        <p:spPr>
          <a:xfrm>
            <a:off x="6333492"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9B7CB8"/>
          </a:solidFill>
          <a:ln w="10594" cap="flat">
            <a:noFill/>
            <a:prstDash val="solid"/>
            <a:miter/>
          </a:ln>
        </p:spPr>
        <p:txBody>
          <a:bodyPr rtlCol="0" anchor="ctr"/>
          <a:lstStyle/>
          <a:p>
            <a:endParaRPr lang="en-GB" noProof="0" dirty="0"/>
          </a:p>
        </p:txBody>
      </p:sp>
      <p:sp>
        <p:nvSpPr>
          <p:cNvPr id="454" name="Freeform 453">
            <a:extLst>
              <a:ext uri="{FF2B5EF4-FFF2-40B4-BE49-F238E27FC236}">
                <a16:creationId xmlns:a16="http://schemas.microsoft.com/office/drawing/2014/main" id="{93EF6B79-D731-C0F5-7F9F-16C15A3BBECD}"/>
              </a:ext>
            </a:extLst>
          </p:cNvPr>
          <p:cNvSpPr/>
          <p:nvPr/>
        </p:nvSpPr>
        <p:spPr>
          <a:xfrm>
            <a:off x="6636941"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55" name="Freeform 454">
            <a:extLst>
              <a:ext uri="{FF2B5EF4-FFF2-40B4-BE49-F238E27FC236}">
                <a16:creationId xmlns:a16="http://schemas.microsoft.com/office/drawing/2014/main" id="{CA387022-B4BA-359C-9FC8-6F2048778BC0}"/>
              </a:ext>
            </a:extLst>
          </p:cNvPr>
          <p:cNvSpPr/>
          <p:nvPr/>
        </p:nvSpPr>
        <p:spPr>
          <a:xfrm>
            <a:off x="6535756"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56" name="Freeform 455">
            <a:extLst>
              <a:ext uri="{FF2B5EF4-FFF2-40B4-BE49-F238E27FC236}">
                <a16:creationId xmlns:a16="http://schemas.microsoft.com/office/drawing/2014/main" id="{F063FFA1-BB19-5409-2ADC-FD64B8D296FD}"/>
              </a:ext>
            </a:extLst>
          </p:cNvPr>
          <p:cNvSpPr/>
          <p:nvPr/>
        </p:nvSpPr>
        <p:spPr>
          <a:xfrm>
            <a:off x="6839311"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57" name="Freeform 456">
            <a:extLst>
              <a:ext uri="{FF2B5EF4-FFF2-40B4-BE49-F238E27FC236}">
                <a16:creationId xmlns:a16="http://schemas.microsoft.com/office/drawing/2014/main" id="{2D4B80CE-A5AE-AE45-D748-2F99318E595A}"/>
              </a:ext>
            </a:extLst>
          </p:cNvPr>
          <p:cNvSpPr/>
          <p:nvPr/>
        </p:nvSpPr>
        <p:spPr>
          <a:xfrm>
            <a:off x="6738126"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9B7CB8"/>
          </a:solidFill>
          <a:ln w="10594" cap="flat">
            <a:noFill/>
            <a:prstDash val="solid"/>
            <a:miter/>
          </a:ln>
        </p:spPr>
        <p:txBody>
          <a:bodyPr rtlCol="0" anchor="ctr"/>
          <a:lstStyle/>
          <a:p>
            <a:endParaRPr lang="en-GB" noProof="0" dirty="0"/>
          </a:p>
        </p:txBody>
      </p:sp>
      <p:sp>
        <p:nvSpPr>
          <p:cNvPr id="458" name="Freeform 457">
            <a:extLst>
              <a:ext uri="{FF2B5EF4-FFF2-40B4-BE49-F238E27FC236}">
                <a16:creationId xmlns:a16="http://schemas.microsoft.com/office/drawing/2014/main" id="{1820FE65-D416-295C-F96F-A6979551DA77}"/>
              </a:ext>
            </a:extLst>
          </p:cNvPr>
          <p:cNvSpPr/>
          <p:nvPr/>
        </p:nvSpPr>
        <p:spPr>
          <a:xfrm>
            <a:off x="7041681"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59" name="Freeform 458">
            <a:extLst>
              <a:ext uri="{FF2B5EF4-FFF2-40B4-BE49-F238E27FC236}">
                <a16:creationId xmlns:a16="http://schemas.microsoft.com/office/drawing/2014/main" id="{F54FFAB2-E5CA-1FE2-137B-F6F3C347B038}"/>
              </a:ext>
            </a:extLst>
          </p:cNvPr>
          <p:cNvSpPr/>
          <p:nvPr/>
        </p:nvSpPr>
        <p:spPr>
          <a:xfrm>
            <a:off x="6940496"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60" name="Freeform 459">
            <a:extLst>
              <a:ext uri="{FF2B5EF4-FFF2-40B4-BE49-F238E27FC236}">
                <a16:creationId xmlns:a16="http://schemas.microsoft.com/office/drawing/2014/main" id="{1A07469E-3D53-0105-E56D-DA93875B876E}"/>
              </a:ext>
            </a:extLst>
          </p:cNvPr>
          <p:cNvSpPr/>
          <p:nvPr/>
        </p:nvSpPr>
        <p:spPr>
          <a:xfrm>
            <a:off x="7244051"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61" name="Freeform 460">
            <a:extLst>
              <a:ext uri="{FF2B5EF4-FFF2-40B4-BE49-F238E27FC236}">
                <a16:creationId xmlns:a16="http://schemas.microsoft.com/office/drawing/2014/main" id="{E9A45CCB-AE12-6D0F-B51C-BC4F0C6DED54}"/>
              </a:ext>
            </a:extLst>
          </p:cNvPr>
          <p:cNvSpPr/>
          <p:nvPr/>
        </p:nvSpPr>
        <p:spPr>
          <a:xfrm>
            <a:off x="7142866"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62" name="Freeform 461">
            <a:extLst>
              <a:ext uri="{FF2B5EF4-FFF2-40B4-BE49-F238E27FC236}">
                <a16:creationId xmlns:a16="http://schemas.microsoft.com/office/drawing/2014/main" id="{CC311F71-101F-0E58-FDF5-98D5F98DD811}"/>
              </a:ext>
            </a:extLst>
          </p:cNvPr>
          <p:cNvSpPr/>
          <p:nvPr/>
        </p:nvSpPr>
        <p:spPr>
          <a:xfrm>
            <a:off x="7446315"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63" name="Freeform 462">
            <a:extLst>
              <a:ext uri="{FF2B5EF4-FFF2-40B4-BE49-F238E27FC236}">
                <a16:creationId xmlns:a16="http://schemas.microsoft.com/office/drawing/2014/main" id="{5294C76A-D9E0-4A71-914D-984AE3B2214E}"/>
              </a:ext>
            </a:extLst>
          </p:cNvPr>
          <p:cNvSpPr/>
          <p:nvPr/>
        </p:nvSpPr>
        <p:spPr>
          <a:xfrm>
            <a:off x="7345236"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9B7CB8"/>
          </a:solidFill>
          <a:ln w="10594" cap="flat">
            <a:noFill/>
            <a:prstDash val="solid"/>
            <a:miter/>
          </a:ln>
        </p:spPr>
        <p:txBody>
          <a:bodyPr rtlCol="0" anchor="ctr"/>
          <a:lstStyle/>
          <a:p>
            <a:endParaRPr lang="en-GB" noProof="0" dirty="0"/>
          </a:p>
        </p:txBody>
      </p:sp>
      <p:sp>
        <p:nvSpPr>
          <p:cNvPr id="464" name="Freeform 463">
            <a:extLst>
              <a:ext uri="{FF2B5EF4-FFF2-40B4-BE49-F238E27FC236}">
                <a16:creationId xmlns:a16="http://schemas.microsoft.com/office/drawing/2014/main" id="{4D9201F2-4E39-7021-D5CD-2C5275A4A8E9}"/>
              </a:ext>
            </a:extLst>
          </p:cNvPr>
          <p:cNvSpPr/>
          <p:nvPr/>
        </p:nvSpPr>
        <p:spPr>
          <a:xfrm>
            <a:off x="7648685"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65" name="Freeform 464">
            <a:extLst>
              <a:ext uri="{FF2B5EF4-FFF2-40B4-BE49-F238E27FC236}">
                <a16:creationId xmlns:a16="http://schemas.microsoft.com/office/drawing/2014/main" id="{F71F557E-CB6A-1B60-AD62-E48F9685E239}"/>
              </a:ext>
            </a:extLst>
          </p:cNvPr>
          <p:cNvSpPr/>
          <p:nvPr/>
        </p:nvSpPr>
        <p:spPr>
          <a:xfrm>
            <a:off x="7547500"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66" name="Freeform 465">
            <a:extLst>
              <a:ext uri="{FF2B5EF4-FFF2-40B4-BE49-F238E27FC236}">
                <a16:creationId xmlns:a16="http://schemas.microsoft.com/office/drawing/2014/main" id="{B26B30C3-A3F8-5B7C-488D-246521CCCA8A}"/>
              </a:ext>
            </a:extLst>
          </p:cNvPr>
          <p:cNvSpPr/>
          <p:nvPr/>
        </p:nvSpPr>
        <p:spPr>
          <a:xfrm>
            <a:off x="7851055"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67" name="Freeform 466">
            <a:extLst>
              <a:ext uri="{FF2B5EF4-FFF2-40B4-BE49-F238E27FC236}">
                <a16:creationId xmlns:a16="http://schemas.microsoft.com/office/drawing/2014/main" id="{3B6733B7-46C6-F0D8-8C38-9FCBAD27C5F4}"/>
              </a:ext>
            </a:extLst>
          </p:cNvPr>
          <p:cNvSpPr/>
          <p:nvPr/>
        </p:nvSpPr>
        <p:spPr>
          <a:xfrm>
            <a:off x="7749870"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68" name="Freeform 467">
            <a:extLst>
              <a:ext uri="{FF2B5EF4-FFF2-40B4-BE49-F238E27FC236}">
                <a16:creationId xmlns:a16="http://schemas.microsoft.com/office/drawing/2014/main" id="{BE4398DF-6EEF-E4E7-29B5-76FD9C596356}"/>
              </a:ext>
            </a:extLst>
          </p:cNvPr>
          <p:cNvSpPr/>
          <p:nvPr/>
        </p:nvSpPr>
        <p:spPr>
          <a:xfrm>
            <a:off x="8053425"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69" name="Freeform 468">
            <a:extLst>
              <a:ext uri="{FF2B5EF4-FFF2-40B4-BE49-F238E27FC236}">
                <a16:creationId xmlns:a16="http://schemas.microsoft.com/office/drawing/2014/main" id="{ED2C38F4-73BF-417E-AEFF-144086F08D6F}"/>
              </a:ext>
            </a:extLst>
          </p:cNvPr>
          <p:cNvSpPr/>
          <p:nvPr/>
        </p:nvSpPr>
        <p:spPr>
          <a:xfrm>
            <a:off x="7952240"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70" name="Freeform 469">
            <a:extLst>
              <a:ext uri="{FF2B5EF4-FFF2-40B4-BE49-F238E27FC236}">
                <a16:creationId xmlns:a16="http://schemas.microsoft.com/office/drawing/2014/main" id="{411023D1-2391-3CA6-5E24-60E637408E19}"/>
              </a:ext>
            </a:extLst>
          </p:cNvPr>
          <p:cNvSpPr/>
          <p:nvPr/>
        </p:nvSpPr>
        <p:spPr>
          <a:xfrm>
            <a:off x="8255795"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71" name="Freeform 470">
            <a:extLst>
              <a:ext uri="{FF2B5EF4-FFF2-40B4-BE49-F238E27FC236}">
                <a16:creationId xmlns:a16="http://schemas.microsoft.com/office/drawing/2014/main" id="{FDE9AB65-9BF2-A3D7-CDCB-3A8035127500}"/>
              </a:ext>
            </a:extLst>
          </p:cNvPr>
          <p:cNvSpPr/>
          <p:nvPr/>
        </p:nvSpPr>
        <p:spPr>
          <a:xfrm>
            <a:off x="8154610"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72" name="Freeform 471">
            <a:extLst>
              <a:ext uri="{FF2B5EF4-FFF2-40B4-BE49-F238E27FC236}">
                <a16:creationId xmlns:a16="http://schemas.microsoft.com/office/drawing/2014/main" id="{B8A01660-0F36-B2D4-32E2-D7DE2A0C9A60}"/>
              </a:ext>
            </a:extLst>
          </p:cNvPr>
          <p:cNvSpPr/>
          <p:nvPr/>
        </p:nvSpPr>
        <p:spPr>
          <a:xfrm>
            <a:off x="8458059"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73" name="Freeform 472">
            <a:extLst>
              <a:ext uri="{FF2B5EF4-FFF2-40B4-BE49-F238E27FC236}">
                <a16:creationId xmlns:a16="http://schemas.microsoft.com/office/drawing/2014/main" id="{432C70F8-2D82-0815-CABE-ED33039C6FE0}"/>
              </a:ext>
            </a:extLst>
          </p:cNvPr>
          <p:cNvSpPr/>
          <p:nvPr/>
        </p:nvSpPr>
        <p:spPr>
          <a:xfrm>
            <a:off x="8356874"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74" name="Freeform 473">
            <a:extLst>
              <a:ext uri="{FF2B5EF4-FFF2-40B4-BE49-F238E27FC236}">
                <a16:creationId xmlns:a16="http://schemas.microsoft.com/office/drawing/2014/main" id="{C236FF0D-50A7-EF32-155D-7D03AD8C4CD2}"/>
              </a:ext>
            </a:extLst>
          </p:cNvPr>
          <p:cNvSpPr/>
          <p:nvPr/>
        </p:nvSpPr>
        <p:spPr>
          <a:xfrm>
            <a:off x="8660429"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75" name="Freeform 474">
            <a:extLst>
              <a:ext uri="{FF2B5EF4-FFF2-40B4-BE49-F238E27FC236}">
                <a16:creationId xmlns:a16="http://schemas.microsoft.com/office/drawing/2014/main" id="{A9144FA8-8FC0-24BE-6FE6-574F62C1EE81}"/>
              </a:ext>
            </a:extLst>
          </p:cNvPr>
          <p:cNvSpPr/>
          <p:nvPr/>
        </p:nvSpPr>
        <p:spPr>
          <a:xfrm>
            <a:off x="8559244"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76" name="Freeform 475">
            <a:extLst>
              <a:ext uri="{FF2B5EF4-FFF2-40B4-BE49-F238E27FC236}">
                <a16:creationId xmlns:a16="http://schemas.microsoft.com/office/drawing/2014/main" id="{672F8EEF-1D72-D01B-15AD-AE69855F1C6B}"/>
              </a:ext>
            </a:extLst>
          </p:cNvPr>
          <p:cNvSpPr/>
          <p:nvPr/>
        </p:nvSpPr>
        <p:spPr>
          <a:xfrm>
            <a:off x="8862799"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77" name="Freeform 476">
            <a:extLst>
              <a:ext uri="{FF2B5EF4-FFF2-40B4-BE49-F238E27FC236}">
                <a16:creationId xmlns:a16="http://schemas.microsoft.com/office/drawing/2014/main" id="{F98A8DD7-9C19-D6E3-11B6-CF9125B1695D}"/>
              </a:ext>
            </a:extLst>
          </p:cNvPr>
          <p:cNvSpPr/>
          <p:nvPr/>
        </p:nvSpPr>
        <p:spPr>
          <a:xfrm>
            <a:off x="8761614"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78" name="Freeform 477">
            <a:extLst>
              <a:ext uri="{FF2B5EF4-FFF2-40B4-BE49-F238E27FC236}">
                <a16:creationId xmlns:a16="http://schemas.microsoft.com/office/drawing/2014/main" id="{506C0047-241B-CD53-FDFF-2988AE99CA13}"/>
              </a:ext>
            </a:extLst>
          </p:cNvPr>
          <p:cNvSpPr/>
          <p:nvPr/>
        </p:nvSpPr>
        <p:spPr>
          <a:xfrm>
            <a:off x="9065169"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79" name="Freeform 478">
            <a:extLst>
              <a:ext uri="{FF2B5EF4-FFF2-40B4-BE49-F238E27FC236}">
                <a16:creationId xmlns:a16="http://schemas.microsoft.com/office/drawing/2014/main" id="{824D9CE8-267F-495A-2819-094CA3566989}"/>
              </a:ext>
            </a:extLst>
          </p:cNvPr>
          <p:cNvSpPr/>
          <p:nvPr/>
        </p:nvSpPr>
        <p:spPr>
          <a:xfrm>
            <a:off x="8963984"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80" name="Freeform 479">
            <a:extLst>
              <a:ext uri="{FF2B5EF4-FFF2-40B4-BE49-F238E27FC236}">
                <a16:creationId xmlns:a16="http://schemas.microsoft.com/office/drawing/2014/main" id="{0FEE17D6-529A-17AA-B301-C3EC52700966}"/>
              </a:ext>
            </a:extLst>
          </p:cNvPr>
          <p:cNvSpPr/>
          <p:nvPr/>
        </p:nvSpPr>
        <p:spPr>
          <a:xfrm>
            <a:off x="9267433"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81" name="Freeform 480">
            <a:extLst>
              <a:ext uri="{FF2B5EF4-FFF2-40B4-BE49-F238E27FC236}">
                <a16:creationId xmlns:a16="http://schemas.microsoft.com/office/drawing/2014/main" id="{3B5890B8-777F-E9D8-E536-04FE6CC7B5A7}"/>
              </a:ext>
            </a:extLst>
          </p:cNvPr>
          <p:cNvSpPr/>
          <p:nvPr/>
        </p:nvSpPr>
        <p:spPr>
          <a:xfrm>
            <a:off x="9166248"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82" name="Freeform 481">
            <a:extLst>
              <a:ext uri="{FF2B5EF4-FFF2-40B4-BE49-F238E27FC236}">
                <a16:creationId xmlns:a16="http://schemas.microsoft.com/office/drawing/2014/main" id="{FD141F5E-1DEC-B46D-7D52-C136A8563A0F}"/>
              </a:ext>
            </a:extLst>
          </p:cNvPr>
          <p:cNvSpPr/>
          <p:nvPr/>
        </p:nvSpPr>
        <p:spPr>
          <a:xfrm>
            <a:off x="9469803"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83" name="Freeform 482">
            <a:extLst>
              <a:ext uri="{FF2B5EF4-FFF2-40B4-BE49-F238E27FC236}">
                <a16:creationId xmlns:a16="http://schemas.microsoft.com/office/drawing/2014/main" id="{1DC68A92-2760-BD0A-605C-ED75560646A8}"/>
              </a:ext>
            </a:extLst>
          </p:cNvPr>
          <p:cNvSpPr/>
          <p:nvPr/>
        </p:nvSpPr>
        <p:spPr>
          <a:xfrm>
            <a:off x="9368618"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84" name="Freeform 483">
            <a:extLst>
              <a:ext uri="{FF2B5EF4-FFF2-40B4-BE49-F238E27FC236}">
                <a16:creationId xmlns:a16="http://schemas.microsoft.com/office/drawing/2014/main" id="{E3EAED03-A10E-7257-70A9-393D4EBD1943}"/>
              </a:ext>
            </a:extLst>
          </p:cNvPr>
          <p:cNvSpPr/>
          <p:nvPr/>
        </p:nvSpPr>
        <p:spPr>
          <a:xfrm>
            <a:off x="9672173"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85" name="Freeform 484">
            <a:extLst>
              <a:ext uri="{FF2B5EF4-FFF2-40B4-BE49-F238E27FC236}">
                <a16:creationId xmlns:a16="http://schemas.microsoft.com/office/drawing/2014/main" id="{DC4358C9-19CE-2D62-5DAF-824368DF0216}"/>
              </a:ext>
            </a:extLst>
          </p:cNvPr>
          <p:cNvSpPr/>
          <p:nvPr/>
        </p:nvSpPr>
        <p:spPr>
          <a:xfrm>
            <a:off x="9570988"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9B7CB8"/>
          </a:solidFill>
          <a:ln w="10594" cap="flat">
            <a:noFill/>
            <a:prstDash val="solid"/>
            <a:miter/>
          </a:ln>
        </p:spPr>
        <p:txBody>
          <a:bodyPr rtlCol="0" anchor="ctr"/>
          <a:lstStyle/>
          <a:p>
            <a:endParaRPr lang="en-GB" noProof="0" dirty="0"/>
          </a:p>
        </p:txBody>
      </p:sp>
      <p:sp>
        <p:nvSpPr>
          <p:cNvPr id="486" name="Freeform 485">
            <a:extLst>
              <a:ext uri="{FF2B5EF4-FFF2-40B4-BE49-F238E27FC236}">
                <a16:creationId xmlns:a16="http://schemas.microsoft.com/office/drawing/2014/main" id="{F274543F-938D-F470-0508-89AA99C658BA}"/>
              </a:ext>
            </a:extLst>
          </p:cNvPr>
          <p:cNvSpPr/>
          <p:nvPr/>
        </p:nvSpPr>
        <p:spPr>
          <a:xfrm>
            <a:off x="9874543"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9B7CB8"/>
          </a:solidFill>
          <a:ln w="10594" cap="flat">
            <a:noFill/>
            <a:prstDash val="solid"/>
            <a:miter/>
          </a:ln>
        </p:spPr>
        <p:txBody>
          <a:bodyPr rtlCol="0" anchor="ctr"/>
          <a:lstStyle/>
          <a:p>
            <a:endParaRPr lang="en-GB" noProof="0" dirty="0"/>
          </a:p>
        </p:txBody>
      </p:sp>
      <p:sp>
        <p:nvSpPr>
          <p:cNvPr id="487" name="Freeform 486">
            <a:extLst>
              <a:ext uri="{FF2B5EF4-FFF2-40B4-BE49-F238E27FC236}">
                <a16:creationId xmlns:a16="http://schemas.microsoft.com/office/drawing/2014/main" id="{10A62280-FFEC-7294-D74B-B85BBD40EB57}"/>
              </a:ext>
            </a:extLst>
          </p:cNvPr>
          <p:cNvSpPr/>
          <p:nvPr/>
        </p:nvSpPr>
        <p:spPr>
          <a:xfrm>
            <a:off x="9773358"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88" name="Freeform 487">
            <a:extLst>
              <a:ext uri="{FF2B5EF4-FFF2-40B4-BE49-F238E27FC236}">
                <a16:creationId xmlns:a16="http://schemas.microsoft.com/office/drawing/2014/main" id="{0EED56CE-8B87-4C0A-CD57-11166ED86ED7}"/>
              </a:ext>
            </a:extLst>
          </p:cNvPr>
          <p:cNvSpPr/>
          <p:nvPr/>
        </p:nvSpPr>
        <p:spPr>
          <a:xfrm>
            <a:off x="10076913"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89" name="Freeform 488">
            <a:extLst>
              <a:ext uri="{FF2B5EF4-FFF2-40B4-BE49-F238E27FC236}">
                <a16:creationId xmlns:a16="http://schemas.microsoft.com/office/drawing/2014/main" id="{1722EC3F-71BC-D8AA-A82A-41E995E1E51B}"/>
              </a:ext>
            </a:extLst>
          </p:cNvPr>
          <p:cNvSpPr/>
          <p:nvPr/>
        </p:nvSpPr>
        <p:spPr>
          <a:xfrm>
            <a:off x="9975728"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90" name="Freeform 489">
            <a:extLst>
              <a:ext uri="{FF2B5EF4-FFF2-40B4-BE49-F238E27FC236}">
                <a16:creationId xmlns:a16="http://schemas.microsoft.com/office/drawing/2014/main" id="{3BED5C50-8AEB-D37E-0E8A-701FAB15AAD6}"/>
              </a:ext>
            </a:extLst>
          </p:cNvPr>
          <p:cNvSpPr/>
          <p:nvPr/>
        </p:nvSpPr>
        <p:spPr>
          <a:xfrm>
            <a:off x="10279177"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91" name="Freeform 490">
            <a:extLst>
              <a:ext uri="{FF2B5EF4-FFF2-40B4-BE49-F238E27FC236}">
                <a16:creationId xmlns:a16="http://schemas.microsoft.com/office/drawing/2014/main" id="{5E2EB997-5620-AD90-73DA-BFC3FE7773A6}"/>
              </a:ext>
            </a:extLst>
          </p:cNvPr>
          <p:cNvSpPr/>
          <p:nvPr/>
        </p:nvSpPr>
        <p:spPr>
          <a:xfrm>
            <a:off x="10178098"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92" name="Freeform 491">
            <a:extLst>
              <a:ext uri="{FF2B5EF4-FFF2-40B4-BE49-F238E27FC236}">
                <a16:creationId xmlns:a16="http://schemas.microsoft.com/office/drawing/2014/main" id="{D8A1C0FC-2C66-9D85-56F6-DA3694243092}"/>
              </a:ext>
            </a:extLst>
          </p:cNvPr>
          <p:cNvSpPr/>
          <p:nvPr/>
        </p:nvSpPr>
        <p:spPr>
          <a:xfrm>
            <a:off x="10481547"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93" name="Freeform 492">
            <a:extLst>
              <a:ext uri="{FF2B5EF4-FFF2-40B4-BE49-F238E27FC236}">
                <a16:creationId xmlns:a16="http://schemas.microsoft.com/office/drawing/2014/main" id="{6ACE99C4-14A8-C570-0E35-D5CF37A5B0F6}"/>
              </a:ext>
            </a:extLst>
          </p:cNvPr>
          <p:cNvSpPr/>
          <p:nvPr/>
        </p:nvSpPr>
        <p:spPr>
          <a:xfrm>
            <a:off x="10380362"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94" name="Freeform 493">
            <a:extLst>
              <a:ext uri="{FF2B5EF4-FFF2-40B4-BE49-F238E27FC236}">
                <a16:creationId xmlns:a16="http://schemas.microsoft.com/office/drawing/2014/main" id="{3245B3C6-9B88-7A20-C250-4E7D06B5D922}"/>
              </a:ext>
            </a:extLst>
          </p:cNvPr>
          <p:cNvSpPr/>
          <p:nvPr/>
        </p:nvSpPr>
        <p:spPr>
          <a:xfrm>
            <a:off x="10582732" y="5545781"/>
            <a:ext cx="91755" cy="259483"/>
          </a:xfrm>
          <a:custGeom>
            <a:avLst/>
            <a:gdLst>
              <a:gd name="connsiteX0" fmla="*/ 0 w 91755"/>
              <a:gd name="connsiteY0" fmla="*/ 0 h 259483"/>
              <a:gd name="connsiteX1" fmla="*/ 91755 w 91755"/>
              <a:gd name="connsiteY1" fmla="*/ 0 h 259483"/>
              <a:gd name="connsiteX2" fmla="*/ 91755 w 91755"/>
              <a:gd name="connsiteY2" fmla="*/ 259483 h 259483"/>
              <a:gd name="connsiteX3" fmla="*/ 0 w 91755"/>
              <a:gd name="connsiteY3" fmla="*/ 259483 h 259483"/>
            </a:gdLst>
            <a:ahLst/>
            <a:cxnLst>
              <a:cxn ang="0">
                <a:pos x="connsiteX0" y="connsiteY0"/>
              </a:cxn>
              <a:cxn ang="0">
                <a:pos x="connsiteX1" y="connsiteY1"/>
              </a:cxn>
              <a:cxn ang="0">
                <a:pos x="connsiteX2" y="connsiteY2"/>
              </a:cxn>
              <a:cxn ang="0">
                <a:pos x="connsiteX3" y="connsiteY3"/>
              </a:cxn>
            </a:cxnLst>
            <a:rect l="l" t="t" r="r" b="b"/>
            <a:pathLst>
              <a:path w="91755" h="259483">
                <a:moveTo>
                  <a:pt x="0" y="0"/>
                </a:moveTo>
                <a:lnTo>
                  <a:pt x="91755" y="0"/>
                </a:lnTo>
                <a:lnTo>
                  <a:pt x="91755" y="259483"/>
                </a:lnTo>
                <a:lnTo>
                  <a:pt x="0" y="259483"/>
                </a:lnTo>
                <a:close/>
              </a:path>
            </a:pathLst>
          </a:custGeom>
          <a:solidFill>
            <a:srgbClr val="6F3996"/>
          </a:solidFill>
          <a:ln w="10594" cap="flat">
            <a:noFill/>
            <a:prstDash val="solid"/>
            <a:miter/>
          </a:ln>
        </p:spPr>
        <p:txBody>
          <a:bodyPr rtlCol="0" anchor="ctr"/>
          <a:lstStyle/>
          <a:p>
            <a:endParaRPr lang="en-GB" noProof="0" dirty="0"/>
          </a:p>
        </p:txBody>
      </p:sp>
      <p:sp>
        <p:nvSpPr>
          <p:cNvPr id="495" name="TextBox 494">
            <a:extLst>
              <a:ext uri="{FF2B5EF4-FFF2-40B4-BE49-F238E27FC236}">
                <a16:creationId xmlns:a16="http://schemas.microsoft.com/office/drawing/2014/main" id="{6B4C35B1-F4D2-2A02-AB55-92AC50367EE1}"/>
              </a:ext>
            </a:extLst>
          </p:cNvPr>
          <p:cNvSpPr txBox="1"/>
          <p:nvPr/>
        </p:nvSpPr>
        <p:spPr>
          <a:xfrm>
            <a:off x="10500933"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496" name="TextBox 495">
            <a:extLst>
              <a:ext uri="{FF2B5EF4-FFF2-40B4-BE49-F238E27FC236}">
                <a16:creationId xmlns:a16="http://schemas.microsoft.com/office/drawing/2014/main" id="{74A02E65-A0FC-93AB-A5C5-C274875A7D08}"/>
              </a:ext>
            </a:extLst>
          </p:cNvPr>
          <p:cNvSpPr txBox="1"/>
          <p:nvPr/>
        </p:nvSpPr>
        <p:spPr>
          <a:xfrm>
            <a:off x="10399854"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497" name="TextBox 496">
            <a:extLst>
              <a:ext uri="{FF2B5EF4-FFF2-40B4-BE49-F238E27FC236}">
                <a16:creationId xmlns:a16="http://schemas.microsoft.com/office/drawing/2014/main" id="{3A12F613-74F7-460E-4D44-B1D3D558C034}"/>
              </a:ext>
            </a:extLst>
          </p:cNvPr>
          <p:cNvSpPr txBox="1"/>
          <p:nvPr/>
        </p:nvSpPr>
        <p:spPr>
          <a:xfrm>
            <a:off x="10298669"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498" name="TextBox 497">
            <a:extLst>
              <a:ext uri="{FF2B5EF4-FFF2-40B4-BE49-F238E27FC236}">
                <a16:creationId xmlns:a16="http://schemas.microsoft.com/office/drawing/2014/main" id="{F05F5B15-9E12-6FBB-C79D-6C0F3D27CB53}"/>
              </a:ext>
            </a:extLst>
          </p:cNvPr>
          <p:cNvSpPr txBox="1"/>
          <p:nvPr/>
        </p:nvSpPr>
        <p:spPr>
          <a:xfrm>
            <a:off x="10197484"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499" name="TextBox 498">
            <a:extLst>
              <a:ext uri="{FF2B5EF4-FFF2-40B4-BE49-F238E27FC236}">
                <a16:creationId xmlns:a16="http://schemas.microsoft.com/office/drawing/2014/main" id="{BBCF1AA5-DCDF-EDCB-63B9-143ADAE7D217}"/>
              </a:ext>
            </a:extLst>
          </p:cNvPr>
          <p:cNvSpPr txBox="1"/>
          <p:nvPr/>
        </p:nvSpPr>
        <p:spPr>
          <a:xfrm>
            <a:off x="10096299"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00" name="TextBox 499">
            <a:extLst>
              <a:ext uri="{FF2B5EF4-FFF2-40B4-BE49-F238E27FC236}">
                <a16:creationId xmlns:a16="http://schemas.microsoft.com/office/drawing/2014/main" id="{E1CB4F0C-E647-0328-E6CA-28CEC56BBF94}"/>
              </a:ext>
            </a:extLst>
          </p:cNvPr>
          <p:cNvSpPr txBox="1"/>
          <p:nvPr/>
        </p:nvSpPr>
        <p:spPr>
          <a:xfrm>
            <a:off x="9995114"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01" name="TextBox 500">
            <a:extLst>
              <a:ext uri="{FF2B5EF4-FFF2-40B4-BE49-F238E27FC236}">
                <a16:creationId xmlns:a16="http://schemas.microsoft.com/office/drawing/2014/main" id="{0D4784C6-0D25-A64A-33CA-4A9F00E7B533}"/>
              </a:ext>
            </a:extLst>
          </p:cNvPr>
          <p:cNvSpPr txBox="1"/>
          <p:nvPr/>
        </p:nvSpPr>
        <p:spPr>
          <a:xfrm>
            <a:off x="9893929"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02" name="TextBox 501">
            <a:extLst>
              <a:ext uri="{FF2B5EF4-FFF2-40B4-BE49-F238E27FC236}">
                <a16:creationId xmlns:a16="http://schemas.microsoft.com/office/drawing/2014/main" id="{711F44B4-3995-F944-4771-30F67A29A058}"/>
              </a:ext>
            </a:extLst>
          </p:cNvPr>
          <p:cNvSpPr txBox="1"/>
          <p:nvPr/>
        </p:nvSpPr>
        <p:spPr>
          <a:xfrm>
            <a:off x="9802704" y="5569613"/>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Y</a:t>
            </a:r>
          </a:p>
        </p:txBody>
      </p:sp>
      <p:sp>
        <p:nvSpPr>
          <p:cNvPr id="503" name="TextBox 502">
            <a:extLst>
              <a:ext uri="{FF2B5EF4-FFF2-40B4-BE49-F238E27FC236}">
                <a16:creationId xmlns:a16="http://schemas.microsoft.com/office/drawing/2014/main" id="{71A31A82-A455-8869-9BFE-8D883B917FA4}"/>
              </a:ext>
            </a:extLst>
          </p:cNvPr>
          <p:cNvSpPr txBox="1"/>
          <p:nvPr/>
        </p:nvSpPr>
        <p:spPr>
          <a:xfrm>
            <a:off x="9691559"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04" name="TextBox 503">
            <a:extLst>
              <a:ext uri="{FF2B5EF4-FFF2-40B4-BE49-F238E27FC236}">
                <a16:creationId xmlns:a16="http://schemas.microsoft.com/office/drawing/2014/main" id="{A13E1929-8D99-0E78-15ED-07E930835DC7}"/>
              </a:ext>
            </a:extLst>
          </p:cNvPr>
          <p:cNvSpPr txBox="1"/>
          <p:nvPr/>
        </p:nvSpPr>
        <p:spPr>
          <a:xfrm>
            <a:off x="9590374"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05" name="TextBox 504">
            <a:extLst>
              <a:ext uri="{FF2B5EF4-FFF2-40B4-BE49-F238E27FC236}">
                <a16:creationId xmlns:a16="http://schemas.microsoft.com/office/drawing/2014/main" id="{CA2F7F82-988E-5E8C-9A51-FCF089E35F62}"/>
              </a:ext>
            </a:extLst>
          </p:cNvPr>
          <p:cNvSpPr txBox="1"/>
          <p:nvPr/>
        </p:nvSpPr>
        <p:spPr>
          <a:xfrm>
            <a:off x="9499255" y="5569613"/>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Y</a:t>
            </a:r>
          </a:p>
        </p:txBody>
      </p:sp>
      <p:sp>
        <p:nvSpPr>
          <p:cNvPr id="506" name="TextBox 505">
            <a:extLst>
              <a:ext uri="{FF2B5EF4-FFF2-40B4-BE49-F238E27FC236}">
                <a16:creationId xmlns:a16="http://schemas.microsoft.com/office/drawing/2014/main" id="{D2312A91-7CF3-6999-049C-26C6D4D0F48A}"/>
              </a:ext>
            </a:extLst>
          </p:cNvPr>
          <p:cNvSpPr txBox="1"/>
          <p:nvPr/>
        </p:nvSpPr>
        <p:spPr>
          <a:xfrm>
            <a:off x="9388110"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07" name="TextBox 506">
            <a:extLst>
              <a:ext uri="{FF2B5EF4-FFF2-40B4-BE49-F238E27FC236}">
                <a16:creationId xmlns:a16="http://schemas.microsoft.com/office/drawing/2014/main" id="{E9EA9891-A5E3-8F99-95CF-EA8F4781C803}"/>
              </a:ext>
            </a:extLst>
          </p:cNvPr>
          <p:cNvSpPr txBox="1"/>
          <p:nvPr/>
        </p:nvSpPr>
        <p:spPr>
          <a:xfrm>
            <a:off x="9286925"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08" name="TextBox 507">
            <a:extLst>
              <a:ext uri="{FF2B5EF4-FFF2-40B4-BE49-F238E27FC236}">
                <a16:creationId xmlns:a16="http://schemas.microsoft.com/office/drawing/2014/main" id="{C5AFD4A5-1372-676D-67F2-15177DEC0939}"/>
              </a:ext>
            </a:extLst>
          </p:cNvPr>
          <p:cNvSpPr txBox="1"/>
          <p:nvPr/>
        </p:nvSpPr>
        <p:spPr>
          <a:xfrm>
            <a:off x="9185846"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09" name="TextBox 508">
            <a:extLst>
              <a:ext uri="{FF2B5EF4-FFF2-40B4-BE49-F238E27FC236}">
                <a16:creationId xmlns:a16="http://schemas.microsoft.com/office/drawing/2014/main" id="{EAB15DE4-F183-215D-9580-EB57E06EA588}"/>
              </a:ext>
            </a:extLst>
          </p:cNvPr>
          <p:cNvSpPr txBox="1"/>
          <p:nvPr/>
        </p:nvSpPr>
        <p:spPr>
          <a:xfrm>
            <a:off x="9084661"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10" name="TextBox 509">
            <a:extLst>
              <a:ext uri="{FF2B5EF4-FFF2-40B4-BE49-F238E27FC236}">
                <a16:creationId xmlns:a16="http://schemas.microsoft.com/office/drawing/2014/main" id="{95EBECC5-9D52-D17D-3C77-AC78DFD0B0B1}"/>
              </a:ext>
            </a:extLst>
          </p:cNvPr>
          <p:cNvSpPr txBox="1"/>
          <p:nvPr/>
        </p:nvSpPr>
        <p:spPr>
          <a:xfrm>
            <a:off x="8983476"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11" name="TextBox 510">
            <a:extLst>
              <a:ext uri="{FF2B5EF4-FFF2-40B4-BE49-F238E27FC236}">
                <a16:creationId xmlns:a16="http://schemas.microsoft.com/office/drawing/2014/main" id="{23C35E1D-D6C6-A46F-2E64-206854DEF3C9}"/>
              </a:ext>
            </a:extLst>
          </p:cNvPr>
          <p:cNvSpPr txBox="1"/>
          <p:nvPr/>
        </p:nvSpPr>
        <p:spPr>
          <a:xfrm>
            <a:off x="8882291"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12" name="TextBox 511">
            <a:extLst>
              <a:ext uri="{FF2B5EF4-FFF2-40B4-BE49-F238E27FC236}">
                <a16:creationId xmlns:a16="http://schemas.microsoft.com/office/drawing/2014/main" id="{21178927-DDE2-2CE9-CA79-4ECDB4DA7000}"/>
              </a:ext>
            </a:extLst>
          </p:cNvPr>
          <p:cNvSpPr txBox="1"/>
          <p:nvPr/>
        </p:nvSpPr>
        <p:spPr>
          <a:xfrm>
            <a:off x="8781106"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13" name="TextBox 512">
            <a:extLst>
              <a:ext uri="{FF2B5EF4-FFF2-40B4-BE49-F238E27FC236}">
                <a16:creationId xmlns:a16="http://schemas.microsoft.com/office/drawing/2014/main" id="{7A8B52FB-D2DD-9CB1-20D4-CC5A13A46821}"/>
              </a:ext>
            </a:extLst>
          </p:cNvPr>
          <p:cNvSpPr txBox="1"/>
          <p:nvPr/>
        </p:nvSpPr>
        <p:spPr>
          <a:xfrm>
            <a:off x="8679921"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14" name="TextBox 513">
            <a:extLst>
              <a:ext uri="{FF2B5EF4-FFF2-40B4-BE49-F238E27FC236}">
                <a16:creationId xmlns:a16="http://schemas.microsoft.com/office/drawing/2014/main" id="{2DA09A0F-DBCE-AF60-5E91-CFF274BE83F1}"/>
              </a:ext>
            </a:extLst>
          </p:cNvPr>
          <p:cNvSpPr txBox="1"/>
          <p:nvPr/>
        </p:nvSpPr>
        <p:spPr>
          <a:xfrm>
            <a:off x="8578736"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15" name="TextBox 514">
            <a:extLst>
              <a:ext uri="{FF2B5EF4-FFF2-40B4-BE49-F238E27FC236}">
                <a16:creationId xmlns:a16="http://schemas.microsoft.com/office/drawing/2014/main" id="{0606DA0F-6546-75BA-3848-78A9389F08A9}"/>
              </a:ext>
            </a:extLst>
          </p:cNvPr>
          <p:cNvSpPr txBox="1"/>
          <p:nvPr/>
        </p:nvSpPr>
        <p:spPr>
          <a:xfrm>
            <a:off x="8477551"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16" name="TextBox 515">
            <a:extLst>
              <a:ext uri="{FF2B5EF4-FFF2-40B4-BE49-F238E27FC236}">
                <a16:creationId xmlns:a16="http://schemas.microsoft.com/office/drawing/2014/main" id="{C3ACEFB4-4212-2EF0-9768-E4C6AB47FC41}"/>
              </a:ext>
            </a:extLst>
          </p:cNvPr>
          <p:cNvSpPr txBox="1"/>
          <p:nvPr/>
        </p:nvSpPr>
        <p:spPr>
          <a:xfrm>
            <a:off x="8376366"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17" name="TextBox 516">
            <a:extLst>
              <a:ext uri="{FF2B5EF4-FFF2-40B4-BE49-F238E27FC236}">
                <a16:creationId xmlns:a16="http://schemas.microsoft.com/office/drawing/2014/main" id="{3319D872-786E-CA41-37CA-307ABE28A734}"/>
              </a:ext>
            </a:extLst>
          </p:cNvPr>
          <p:cNvSpPr txBox="1"/>
          <p:nvPr/>
        </p:nvSpPr>
        <p:spPr>
          <a:xfrm>
            <a:off x="8275181"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18" name="TextBox 517">
            <a:extLst>
              <a:ext uri="{FF2B5EF4-FFF2-40B4-BE49-F238E27FC236}">
                <a16:creationId xmlns:a16="http://schemas.microsoft.com/office/drawing/2014/main" id="{5708C663-1E63-4F8E-B5D7-03B5975E1981}"/>
              </a:ext>
            </a:extLst>
          </p:cNvPr>
          <p:cNvSpPr txBox="1"/>
          <p:nvPr/>
        </p:nvSpPr>
        <p:spPr>
          <a:xfrm>
            <a:off x="8174102"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19" name="TextBox 518">
            <a:extLst>
              <a:ext uri="{FF2B5EF4-FFF2-40B4-BE49-F238E27FC236}">
                <a16:creationId xmlns:a16="http://schemas.microsoft.com/office/drawing/2014/main" id="{6CC29649-E73C-0741-9F41-42F06CDEDB6B}"/>
              </a:ext>
            </a:extLst>
          </p:cNvPr>
          <p:cNvSpPr txBox="1"/>
          <p:nvPr/>
        </p:nvSpPr>
        <p:spPr>
          <a:xfrm>
            <a:off x="8072917"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20" name="TextBox 519">
            <a:extLst>
              <a:ext uri="{FF2B5EF4-FFF2-40B4-BE49-F238E27FC236}">
                <a16:creationId xmlns:a16="http://schemas.microsoft.com/office/drawing/2014/main" id="{BC297744-6C42-50E0-A2C8-7AC4577D468E}"/>
              </a:ext>
            </a:extLst>
          </p:cNvPr>
          <p:cNvSpPr txBox="1"/>
          <p:nvPr/>
        </p:nvSpPr>
        <p:spPr>
          <a:xfrm>
            <a:off x="7971732"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21" name="TextBox 520">
            <a:extLst>
              <a:ext uri="{FF2B5EF4-FFF2-40B4-BE49-F238E27FC236}">
                <a16:creationId xmlns:a16="http://schemas.microsoft.com/office/drawing/2014/main" id="{A8BAFB57-7300-0704-BF4A-BE1374AF9950}"/>
              </a:ext>
            </a:extLst>
          </p:cNvPr>
          <p:cNvSpPr txBox="1"/>
          <p:nvPr/>
        </p:nvSpPr>
        <p:spPr>
          <a:xfrm>
            <a:off x="7870547"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22" name="TextBox 521">
            <a:extLst>
              <a:ext uri="{FF2B5EF4-FFF2-40B4-BE49-F238E27FC236}">
                <a16:creationId xmlns:a16="http://schemas.microsoft.com/office/drawing/2014/main" id="{E9985859-E60B-D7AB-3D8F-AF9FA4CB96C6}"/>
              </a:ext>
            </a:extLst>
          </p:cNvPr>
          <p:cNvSpPr txBox="1"/>
          <p:nvPr/>
        </p:nvSpPr>
        <p:spPr>
          <a:xfrm>
            <a:off x="7769363"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23" name="TextBox 522">
            <a:extLst>
              <a:ext uri="{FF2B5EF4-FFF2-40B4-BE49-F238E27FC236}">
                <a16:creationId xmlns:a16="http://schemas.microsoft.com/office/drawing/2014/main" id="{156C6635-4347-A00D-E9C8-A271CC8B57EA}"/>
              </a:ext>
            </a:extLst>
          </p:cNvPr>
          <p:cNvSpPr txBox="1"/>
          <p:nvPr/>
        </p:nvSpPr>
        <p:spPr>
          <a:xfrm>
            <a:off x="7668178"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24" name="TextBox 523">
            <a:extLst>
              <a:ext uri="{FF2B5EF4-FFF2-40B4-BE49-F238E27FC236}">
                <a16:creationId xmlns:a16="http://schemas.microsoft.com/office/drawing/2014/main" id="{D6503FDB-C1EA-66FB-94E3-BA36BEB7E1FC}"/>
              </a:ext>
            </a:extLst>
          </p:cNvPr>
          <p:cNvSpPr txBox="1"/>
          <p:nvPr/>
        </p:nvSpPr>
        <p:spPr>
          <a:xfrm>
            <a:off x="7566993"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25" name="TextBox 524">
            <a:extLst>
              <a:ext uri="{FF2B5EF4-FFF2-40B4-BE49-F238E27FC236}">
                <a16:creationId xmlns:a16="http://schemas.microsoft.com/office/drawing/2014/main" id="{E124646F-2E1D-D45D-0881-2DCCABC16EA1}"/>
              </a:ext>
            </a:extLst>
          </p:cNvPr>
          <p:cNvSpPr txBox="1"/>
          <p:nvPr/>
        </p:nvSpPr>
        <p:spPr>
          <a:xfrm>
            <a:off x="7465808"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26" name="TextBox 525">
            <a:extLst>
              <a:ext uri="{FF2B5EF4-FFF2-40B4-BE49-F238E27FC236}">
                <a16:creationId xmlns:a16="http://schemas.microsoft.com/office/drawing/2014/main" id="{D640C7AF-5C4D-707A-EA84-6FDFC6402307}"/>
              </a:ext>
            </a:extLst>
          </p:cNvPr>
          <p:cNvSpPr txBox="1"/>
          <p:nvPr/>
        </p:nvSpPr>
        <p:spPr>
          <a:xfrm>
            <a:off x="7364623"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27" name="TextBox 526">
            <a:extLst>
              <a:ext uri="{FF2B5EF4-FFF2-40B4-BE49-F238E27FC236}">
                <a16:creationId xmlns:a16="http://schemas.microsoft.com/office/drawing/2014/main" id="{43DA4A35-03A4-1D8D-9FB9-820EEFA2CA2E}"/>
              </a:ext>
            </a:extLst>
          </p:cNvPr>
          <p:cNvSpPr txBox="1"/>
          <p:nvPr/>
        </p:nvSpPr>
        <p:spPr>
          <a:xfrm>
            <a:off x="7273503" y="5569613"/>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Y</a:t>
            </a:r>
          </a:p>
        </p:txBody>
      </p:sp>
      <p:sp>
        <p:nvSpPr>
          <p:cNvPr id="528" name="TextBox 527">
            <a:extLst>
              <a:ext uri="{FF2B5EF4-FFF2-40B4-BE49-F238E27FC236}">
                <a16:creationId xmlns:a16="http://schemas.microsoft.com/office/drawing/2014/main" id="{171C70A6-91AF-134C-04FA-91731A695E95}"/>
              </a:ext>
            </a:extLst>
          </p:cNvPr>
          <p:cNvSpPr txBox="1"/>
          <p:nvPr/>
        </p:nvSpPr>
        <p:spPr>
          <a:xfrm>
            <a:off x="7162359"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29" name="TextBox 528">
            <a:extLst>
              <a:ext uri="{FF2B5EF4-FFF2-40B4-BE49-F238E27FC236}">
                <a16:creationId xmlns:a16="http://schemas.microsoft.com/office/drawing/2014/main" id="{9294F9E0-0507-849C-8C9A-670CF5969095}"/>
              </a:ext>
            </a:extLst>
          </p:cNvPr>
          <p:cNvSpPr txBox="1"/>
          <p:nvPr/>
        </p:nvSpPr>
        <p:spPr>
          <a:xfrm>
            <a:off x="7061174"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30" name="TextBox 529">
            <a:extLst>
              <a:ext uri="{FF2B5EF4-FFF2-40B4-BE49-F238E27FC236}">
                <a16:creationId xmlns:a16="http://schemas.microsoft.com/office/drawing/2014/main" id="{E534ECDB-4602-F0AC-32EC-F2911AA371BF}"/>
              </a:ext>
            </a:extLst>
          </p:cNvPr>
          <p:cNvSpPr txBox="1"/>
          <p:nvPr/>
        </p:nvSpPr>
        <p:spPr>
          <a:xfrm>
            <a:off x="6959989"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31" name="TextBox 530">
            <a:extLst>
              <a:ext uri="{FF2B5EF4-FFF2-40B4-BE49-F238E27FC236}">
                <a16:creationId xmlns:a16="http://schemas.microsoft.com/office/drawing/2014/main" id="{E69F0506-DC4E-9A4C-2547-DC9481A7B5F1}"/>
              </a:ext>
            </a:extLst>
          </p:cNvPr>
          <p:cNvSpPr txBox="1"/>
          <p:nvPr/>
        </p:nvSpPr>
        <p:spPr>
          <a:xfrm>
            <a:off x="6858804"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32" name="TextBox 531">
            <a:extLst>
              <a:ext uri="{FF2B5EF4-FFF2-40B4-BE49-F238E27FC236}">
                <a16:creationId xmlns:a16="http://schemas.microsoft.com/office/drawing/2014/main" id="{2043FD17-62C6-5ECB-274B-D38BE82840B8}"/>
              </a:ext>
            </a:extLst>
          </p:cNvPr>
          <p:cNvSpPr txBox="1"/>
          <p:nvPr/>
        </p:nvSpPr>
        <p:spPr>
          <a:xfrm>
            <a:off x="6757619"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33" name="TextBox 532">
            <a:extLst>
              <a:ext uri="{FF2B5EF4-FFF2-40B4-BE49-F238E27FC236}">
                <a16:creationId xmlns:a16="http://schemas.microsoft.com/office/drawing/2014/main" id="{695AE159-E913-1ACE-16F9-D17EF7297171}"/>
              </a:ext>
            </a:extLst>
          </p:cNvPr>
          <p:cNvSpPr txBox="1"/>
          <p:nvPr/>
        </p:nvSpPr>
        <p:spPr>
          <a:xfrm>
            <a:off x="6666393" y="5569613"/>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Y</a:t>
            </a:r>
          </a:p>
        </p:txBody>
      </p:sp>
      <p:sp>
        <p:nvSpPr>
          <p:cNvPr id="534" name="TextBox 533">
            <a:extLst>
              <a:ext uri="{FF2B5EF4-FFF2-40B4-BE49-F238E27FC236}">
                <a16:creationId xmlns:a16="http://schemas.microsoft.com/office/drawing/2014/main" id="{741D889F-CF46-ABF9-2C8F-4F18B633372C}"/>
              </a:ext>
            </a:extLst>
          </p:cNvPr>
          <p:cNvSpPr txBox="1"/>
          <p:nvPr/>
        </p:nvSpPr>
        <p:spPr>
          <a:xfrm>
            <a:off x="6555249"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35" name="TextBox 534">
            <a:extLst>
              <a:ext uri="{FF2B5EF4-FFF2-40B4-BE49-F238E27FC236}">
                <a16:creationId xmlns:a16="http://schemas.microsoft.com/office/drawing/2014/main" id="{7A8758E5-7105-53EE-51F3-8EB8D6622F31}"/>
              </a:ext>
            </a:extLst>
          </p:cNvPr>
          <p:cNvSpPr txBox="1"/>
          <p:nvPr/>
        </p:nvSpPr>
        <p:spPr>
          <a:xfrm>
            <a:off x="6454064"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36" name="TextBox 535">
            <a:extLst>
              <a:ext uri="{FF2B5EF4-FFF2-40B4-BE49-F238E27FC236}">
                <a16:creationId xmlns:a16="http://schemas.microsoft.com/office/drawing/2014/main" id="{DCF9567E-3D20-60C8-F247-C1DF5AB98984}"/>
              </a:ext>
            </a:extLst>
          </p:cNvPr>
          <p:cNvSpPr txBox="1"/>
          <p:nvPr/>
        </p:nvSpPr>
        <p:spPr>
          <a:xfrm>
            <a:off x="6352879"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37" name="TextBox 536">
            <a:extLst>
              <a:ext uri="{FF2B5EF4-FFF2-40B4-BE49-F238E27FC236}">
                <a16:creationId xmlns:a16="http://schemas.microsoft.com/office/drawing/2014/main" id="{0692135D-5B38-62E9-E81D-3DFE96FB9C39}"/>
              </a:ext>
            </a:extLst>
          </p:cNvPr>
          <p:cNvSpPr txBox="1"/>
          <p:nvPr/>
        </p:nvSpPr>
        <p:spPr>
          <a:xfrm>
            <a:off x="6261759" y="5569613"/>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Y</a:t>
            </a:r>
          </a:p>
        </p:txBody>
      </p:sp>
      <p:sp>
        <p:nvSpPr>
          <p:cNvPr id="538" name="TextBox 537">
            <a:extLst>
              <a:ext uri="{FF2B5EF4-FFF2-40B4-BE49-F238E27FC236}">
                <a16:creationId xmlns:a16="http://schemas.microsoft.com/office/drawing/2014/main" id="{BC3D2300-02F9-3A6E-27CB-8FCC2E749D1C}"/>
              </a:ext>
            </a:extLst>
          </p:cNvPr>
          <p:cNvSpPr txBox="1"/>
          <p:nvPr/>
        </p:nvSpPr>
        <p:spPr>
          <a:xfrm>
            <a:off x="6150721"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39" name="TextBox 538">
            <a:extLst>
              <a:ext uri="{FF2B5EF4-FFF2-40B4-BE49-F238E27FC236}">
                <a16:creationId xmlns:a16="http://schemas.microsoft.com/office/drawing/2014/main" id="{D6AFB7FE-94CD-D67B-A081-B8E08D0F6E2F}"/>
              </a:ext>
            </a:extLst>
          </p:cNvPr>
          <p:cNvSpPr txBox="1"/>
          <p:nvPr/>
        </p:nvSpPr>
        <p:spPr>
          <a:xfrm>
            <a:off x="6049536"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40" name="TextBox 539">
            <a:extLst>
              <a:ext uri="{FF2B5EF4-FFF2-40B4-BE49-F238E27FC236}">
                <a16:creationId xmlns:a16="http://schemas.microsoft.com/office/drawing/2014/main" id="{3D6A9033-BB6F-3D4D-0EDE-6970BD7FD8AF}"/>
              </a:ext>
            </a:extLst>
          </p:cNvPr>
          <p:cNvSpPr txBox="1"/>
          <p:nvPr/>
        </p:nvSpPr>
        <p:spPr>
          <a:xfrm>
            <a:off x="5948351"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41" name="TextBox 540">
            <a:extLst>
              <a:ext uri="{FF2B5EF4-FFF2-40B4-BE49-F238E27FC236}">
                <a16:creationId xmlns:a16="http://schemas.microsoft.com/office/drawing/2014/main" id="{EF2E83C4-8B40-9603-02C1-55F5E62B41FB}"/>
              </a:ext>
            </a:extLst>
          </p:cNvPr>
          <p:cNvSpPr txBox="1"/>
          <p:nvPr/>
        </p:nvSpPr>
        <p:spPr>
          <a:xfrm>
            <a:off x="5857125" y="5569613"/>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Y</a:t>
            </a:r>
          </a:p>
        </p:txBody>
      </p:sp>
      <p:sp>
        <p:nvSpPr>
          <p:cNvPr id="542" name="TextBox 541">
            <a:extLst>
              <a:ext uri="{FF2B5EF4-FFF2-40B4-BE49-F238E27FC236}">
                <a16:creationId xmlns:a16="http://schemas.microsoft.com/office/drawing/2014/main" id="{F1486DDB-2F4A-B67D-4189-0BAF1EDBDF69}"/>
              </a:ext>
            </a:extLst>
          </p:cNvPr>
          <p:cNvSpPr txBox="1"/>
          <p:nvPr/>
        </p:nvSpPr>
        <p:spPr>
          <a:xfrm>
            <a:off x="5746087"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43" name="TextBox 542">
            <a:extLst>
              <a:ext uri="{FF2B5EF4-FFF2-40B4-BE49-F238E27FC236}">
                <a16:creationId xmlns:a16="http://schemas.microsoft.com/office/drawing/2014/main" id="{61E41A38-BE8B-F5F3-D852-B896927BA3EE}"/>
              </a:ext>
            </a:extLst>
          </p:cNvPr>
          <p:cNvSpPr txBox="1"/>
          <p:nvPr/>
        </p:nvSpPr>
        <p:spPr>
          <a:xfrm>
            <a:off x="5654861" y="5569613"/>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Y</a:t>
            </a:r>
          </a:p>
        </p:txBody>
      </p:sp>
      <p:sp>
        <p:nvSpPr>
          <p:cNvPr id="544" name="TextBox 543">
            <a:extLst>
              <a:ext uri="{FF2B5EF4-FFF2-40B4-BE49-F238E27FC236}">
                <a16:creationId xmlns:a16="http://schemas.microsoft.com/office/drawing/2014/main" id="{78CB6629-18D5-256C-C04E-D2B79172EF87}"/>
              </a:ext>
            </a:extLst>
          </p:cNvPr>
          <p:cNvSpPr txBox="1"/>
          <p:nvPr/>
        </p:nvSpPr>
        <p:spPr>
          <a:xfrm>
            <a:off x="5553782" y="5569613"/>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Y</a:t>
            </a:r>
          </a:p>
        </p:txBody>
      </p:sp>
      <p:sp>
        <p:nvSpPr>
          <p:cNvPr id="545" name="TextBox 544">
            <a:extLst>
              <a:ext uri="{FF2B5EF4-FFF2-40B4-BE49-F238E27FC236}">
                <a16:creationId xmlns:a16="http://schemas.microsoft.com/office/drawing/2014/main" id="{77B69E99-3112-EC76-C17E-3702EEBAAED7}"/>
              </a:ext>
            </a:extLst>
          </p:cNvPr>
          <p:cNvSpPr txBox="1"/>
          <p:nvPr/>
        </p:nvSpPr>
        <p:spPr>
          <a:xfrm>
            <a:off x="5452597" y="5569613"/>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Y</a:t>
            </a:r>
          </a:p>
        </p:txBody>
      </p:sp>
      <p:sp>
        <p:nvSpPr>
          <p:cNvPr id="546" name="TextBox 545">
            <a:extLst>
              <a:ext uri="{FF2B5EF4-FFF2-40B4-BE49-F238E27FC236}">
                <a16:creationId xmlns:a16="http://schemas.microsoft.com/office/drawing/2014/main" id="{5F28C930-B5B7-46C9-AD45-CB9180143082}"/>
              </a:ext>
            </a:extLst>
          </p:cNvPr>
          <p:cNvSpPr txBox="1"/>
          <p:nvPr/>
        </p:nvSpPr>
        <p:spPr>
          <a:xfrm>
            <a:off x="5341453"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47" name="TextBox 546">
            <a:extLst>
              <a:ext uri="{FF2B5EF4-FFF2-40B4-BE49-F238E27FC236}">
                <a16:creationId xmlns:a16="http://schemas.microsoft.com/office/drawing/2014/main" id="{0DBA20D8-1E8B-DC3D-9700-439619B49B05}"/>
              </a:ext>
            </a:extLst>
          </p:cNvPr>
          <p:cNvSpPr txBox="1"/>
          <p:nvPr/>
        </p:nvSpPr>
        <p:spPr>
          <a:xfrm>
            <a:off x="5240268"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48" name="TextBox 547">
            <a:extLst>
              <a:ext uri="{FF2B5EF4-FFF2-40B4-BE49-F238E27FC236}">
                <a16:creationId xmlns:a16="http://schemas.microsoft.com/office/drawing/2014/main" id="{230866B3-FD76-4E59-246B-E4296733D0EB}"/>
              </a:ext>
            </a:extLst>
          </p:cNvPr>
          <p:cNvSpPr txBox="1"/>
          <p:nvPr/>
        </p:nvSpPr>
        <p:spPr>
          <a:xfrm>
            <a:off x="5139083"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49" name="TextBox 548">
            <a:extLst>
              <a:ext uri="{FF2B5EF4-FFF2-40B4-BE49-F238E27FC236}">
                <a16:creationId xmlns:a16="http://schemas.microsoft.com/office/drawing/2014/main" id="{6E84FBD4-215E-EF8A-773B-92FB92625213}"/>
              </a:ext>
            </a:extLst>
          </p:cNvPr>
          <p:cNvSpPr txBox="1"/>
          <p:nvPr/>
        </p:nvSpPr>
        <p:spPr>
          <a:xfrm>
            <a:off x="5037898"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50" name="TextBox 549">
            <a:extLst>
              <a:ext uri="{FF2B5EF4-FFF2-40B4-BE49-F238E27FC236}">
                <a16:creationId xmlns:a16="http://schemas.microsoft.com/office/drawing/2014/main" id="{036B151D-64B7-CCE2-EA9D-FA02B3B48601}"/>
              </a:ext>
            </a:extLst>
          </p:cNvPr>
          <p:cNvSpPr txBox="1"/>
          <p:nvPr/>
        </p:nvSpPr>
        <p:spPr>
          <a:xfrm>
            <a:off x="4936819"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51" name="TextBox 550">
            <a:extLst>
              <a:ext uri="{FF2B5EF4-FFF2-40B4-BE49-F238E27FC236}">
                <a16:creationId xmlns:a16="http://schemas.microsoft.com/office/drawing/2014/main" id="{CEA4BE12-08BB-027D-65FD-265175347B9B}"/>
              </a:ext>
            </a:extLst>
          </p:cNvPr>
          <p:cNvSpPr txBox="1"/>
          <p:nvPr/>
        </p:nvSpPr>
        <p:spPr>
          <a:xfrm>
            <a:off x="4835634"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52" name="TextBox 551">
            <a:extLst>
              <a:ext uri="{FF2B5EF4-FFF2-40B4-BE49-F238E27FC236}">
                <a16:creationId xmlns:a16="http://schemas.microsoft.com/office/drawing/2014/main" id="{4770C5E2-6383-B723-C74D-20B5D8F9B409}"/>
              </a:ext>
            </a:extLst>
          </p:cNvPr>
          <p:cNvSpPr txBox="1"/>
          <p:nvPr/>
        </p:nvSpPr>
        <p:spPr>
          <a:xfrm>
            <a:off x="4734449"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53" name="TextBox 552">
            <a:extLst>
              <a:ext uri="{FF2B5EF4-FFF2-40B4-BE49-F238E27FC236}">
                <a16:creationId xmlns:a16="http://schemas.microsoft.com/office/drawing/2014/main" id="{51966CE3-9F5A-CF0C-5AA4-28962AF2B3B6}"/>
              </a:ext>
            </a:extLst>
          </p:cNvPr>
          <p:cNvSpPr txBox="1"/>
          <p:nvPr/>
        </p:nvSpPr>
        <p:spPr>
          <a:xfrm>
            <a:off x="4633264"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54" name="TextBox 553">
            <a:extLst>
              <a:ext uri="{FF2B5EF4-FFF2-40B4-BE49-F238E27FC236}">
                <a16:creationId xmlns:a16="http://schemas.microsoft.com/office/drawing/2014/main" id="{07DB5AB5-9DF9-F68D-53BF-8264F128F973}"/>
              </a:ext>
            </a:extLst>
          </p:cNvPr>
          <p:cNvSpPr txBox="1"/>
          <p:nvPr/>
        </p:nvSpPr>
        <p:spPr>
          <a:xfrm>
            <a:off x="4532079"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55" name="TextBox 554">
            <a:extLst>
              <a:ext uri="{FF2B5EF4-FFF2-40B4-BE49-F238E27FC236}">
                <a16:creationId xmlns:a16="http://schemas.microsoft.com/office/drawing/2014/main" id="{271410F6-3414-C003-3E15-E35D3824870B}"/>
              </a:ext>
            </a:extLst>
          </p:cNvPr>
          <p:cNvSpPr txBox="1"/>
          <p:nvPr/>
        </p:nvSpPr>
        <p:spPr>
          <a:xfrm>
            <a:off x="4430894"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56" name="TextBox 555">
            <a:extLst>
              <a:ext uri="{FF2B5EF4-FFF2-40B4-BE49-F238E27FC236}">
                <a16:creationId xmlns:a16="http://schemas.microsoft.com/office/drawing/2014/main" id="{3F33480E-02AE-C6C1-3041-A44D287A634C}"/>
              </a:ext>
            </a:extLst>
          </p:cNvPr>
          <p:cNvSpPr txBox="1"/>
          <p:nvPr/>
        </p:nvSpPr>
        <p:spPr>
          <a:xfrm>
            <a:off x="4329709"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57" name="TextBox 556">
            <a:extLst>
              <a:ext uri="{FF2B5EF4-FFF2-40B4-BE49-F238E27FC236}">
                <a16:creationId xmlns:a16="http://schemas.microsoft.com/office/drawing/2014/main" id="{4E371037-CE5E-707F-733F-CCBB73E5DAB4}"/>
              </a:ext>
            </a:extLst>
          </p:cNvPr>
          <p:cNvSpPr txBox="1"/>
          <p:nvPr/>
        </p:nvSpPr>
        <p:spPr>
          <a:xfrm>
            <a:off x="4238589" y="5569613"/>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Y</a:t>
            </a:r>
          </a:p>
        </p:txBody>
      </p:sp>
      <p:sp>
        <p:nvSpPr>
          <p:cNvPr id="558" name="TextBox 557">
            <a:extLst>
              <a:ext uri="{FF2B5EF4-FFF2-40B4-BE49-F238E27FC236}">
                <a16:creationId xmlns:a16="http://schemas.microsoft.com/office/drawing/2014/main" id="{B5D6B778-E017-39C8-35CF-074C9C68CB81}"/>
              </a:ext>
            </a:extLst>
          </p:cNvPr>
          <p:cNvSpPr txBox="1"/>
          <p:nvPr/>
        </p:nvSpPr>
        <p:spPr>
          <a:xfrm>
            <a:off x="4127445"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59" name="TextBox 558">
            <a:extLst>
              <a:ext uri="{FF2B5EF4-FFF2-40B4-BE49-F238E27FC236}">
                <a16:creationId xmlns:a16="http://schemas.microsoft.com/office/drawing/2014/main" id="{11D5C0C1-B926-3920-2E01-F06F3AC2B9C9}"/>
              </a:ext>
            </a:extLst>
          </p:cNvPr>
          <p:cNvSpPr txBox="1"/>
          <p:nvPr/>
        </p:nvSpPr>
        <p:spPr>
          <a:xfrm>
            <a:off x="4026260"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60" name="TextBox 559">
            <a:extLst>
              <a:ext uri="{FF2B5EF4-FFF2-40B4-BE49-F238E27FC236}">
                <a16:creationId xmlns:a16="http://schemas.microsoft.com/office/drawing/2014/main" id="{5AE00E23-B07E-FA25-CD07-4E29F0AABDF5}"/>
              </a:ext>
            </a:extLst>
          </p:cNvPr>
          <p:cNvSpPr txBox="1"/>
          <p:nvPr/>
        </p:nvSpPr>
        <p:spPr>
          <a:xfrm>
            <a:off x="3925075"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61" name="TextBox 560">
            <a:extLst>
              <a:ext uri="{FF2B5EF4-FFF2-40B4-BE49-F238E27FC236}">
                <a16:creationId xmlns:a16="http://schemas.microsoft.com/office/drawing/2014/main" id="{718D036A-18B8-9B74-F911-CA26FD572DFE}"/>
              </a:ext>
            </a:extLst>
          </p:cNvPr>
          <p:cNvSpPr txBox="1"/>
          <p:nvPr/>
        </p:nvSpPr>
        <p:spPr>
          <a:xfrm>
            <a:off x="3823996"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62" name="TextBox 561">
            <a:extLst>
              <a:ext uri="{FF2B5EF4-FFF2-40B4-BE49-F238E27FC236}">
                <a16:creationId xmlns:a16="http://schemas.microsoft.com/office/drawing/2014/main" id="{5A1E6BEB-A438-67DC-A0B1-73FF6B96F81C}"/>
              </a:ext>
            </a:extLst>
          </p:cNvPr>
          <p:cNvSpPr txBox="1"/>
          <p:nvPr/>
        </p:nvSpPr>
        <p:spPr>
          <a:xfrm>
            <a:off x="3722811"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63" name="TextBox 562">
            <a:extLst>
              <a:ext uri="{FF2B5EF4-FFF2-40B4-BE49-F238E27FC236}">
                <a16:creationId xmlns:a16="http://schemas.microsoft.com/office/drawing/2014/main" id="{EA45E89C-44F8-346D-0140-F4081F27D462}"/>
              </a:ext>
            </a:extLst>
          </p:cNvPr>
          <p:cNvSpPr txBox="1"/>
          <p:nvPr/>
        </p:nvSpPr>
        <p:spPr>
          <a:xfrm>
            <a:off x="3621626"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64" name="TextBox 563">
            <a:extLst>
              <a:ext uri="{FF2B5EF4-FFF2-40B4-BE49-F238E27FC236}">
                <a16:creationId xmlns:a16="http://schemas.microsoft.com/office/drawing/2014/main" id="{BA4AC671-6956-46A8-D8F5-09FDBA79DD58}"/>
              </a:ext>
            </a:extLst>
          </p:cNvPr>
          <p:cNvSpPr txBox="1"/>
          <p:nvPr/>
        </p:nvSpPr>
        <p:spPr>
          <a:xfrm>
            <a:off x="3520441"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65" name="TextBox 564">
            <a:extLst>
              <a:ext uri="{FF2B5EF4-FFF2-40B4-BE49-F238E27FC236}">
                <a16:creationId xmlns:a16="http://schemas.microsoft.com/office/drawing/2014/main" id="{AD4BC164-B29C-107C-D467-164D7E79BF22}"/>
              </a:ext>
            </a:extLst>
          </p:cNvPr>
          <p:cNvSpPr txBox="1"/>
          <p:nvPr/>
        </p:nvSpPr>
        <p:spPr>
          <a:xfrm>
            <a:off x="3419256"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66" name="TextBox 565">
            <a:extLst>
              <a:ext uri="{FF2B5EF4-FFF2-40B4-BE49-F238E27FC236}">
                <a16:creationId xmlns:a16="http://schemas.microsoft.com/office/drawing/2014/main" id="{83BC86C9-9135-7666-D0ED-6AAE09574F6C}"/>
              </a:ext>
            </a:extLst>
          </p:cNvPr>
          <p:cNvSpPr txBox="1"/>
          <p:nvPr/>
        </p:nvSpPr>
        <p:spPr>
          <a:xfrm>
            <a:off x="3318071"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67" name="TextBox 566">
            <a:extLst>
              <a:ext uri="{FF2B5EF4-FFF2-40B4-BE49-F238E27FC236}">
                <a16:creationId xmlns:a16="http://schemas.microsoft.com/office/drawing/2014/main" id="{3AC00698-532D-055F-8DBD-64CF0C993DA2}"/>
              </a:ext>
            </a:extLst>
          </p:cNvPr>
          <p:cNvSpPr txBox="1"/>
          <p:nvPr/>
        </p:nvSpPr>
        <p:spPr>
          <a:xfrm>
            <a:off x="3216886"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68" name="TextBox 567">
            <a:extLst>
              <a:ext uri="{FF2B5EF4-FFF2-40B4-BE49-F238E27FC236}">
                <a16:creationId xmlns:a16="http://schemas.microsoft.com/office/drawing/2014/main" id="{CF4CA6D4-5013-C33A-E538-392DA0D4DF97}"/>
              </a:ext>
            </a:extLst>
          </p:cNvPr>
          <p:cNvSpPr txBox="1"/>
          <p:nvPr/>
        </p:nvSpPr>
        <p:spPr>
          <a:xfrm>
            <a:off x="3115701"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69" name="TextBox 568">
            <a:extLst>
              <a:ext uri="{FF2B5EF4-FFF2-40B4-BE49-F238E27FC236}">
                <a16:creationId xmlns:a16="http://schemas.microsoft.com/office/drawing/2014/main" id="{36176600-30CD-344E-E69D-71268B1144A3}"/>
              </a:ext>
            </a:extLst>
          </p:cNvPr>
          <p:cNvSpPr txBox="1"/>
          <p:nvPr/>
        </p:nvSpPr>
        <p:spPr>
          <a:xfrm>
            <a:off x="3014516"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70" name="TextBox 569">
            <a:extLst>
              <a:ext uri="{FF2B5EF4-FFF2-40B4-BE49-F238E27FC236}">
                <a16:creationId xmlns:a16="http://schemas.microsoft.com/office/drawing/2014/main" id="{390D33BA-372A-0087-A06C-A51C21FEC4E1}"/>
              </a:ext>
            </a:extLst>
          </p:cNvPr>
          <p:cNvSpPr txBox="1"/>
          <p:nvPr/>
        </p:nvSpPr>
        <p:spPr>
          <a:xfrm>
            <a:off x="2923396" y="5569613"/>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Y</a:t>
            </a:r>
          </a:p>
        </p:txBody>
      </p:sp>
      <p:sp>
        <p:nvSpPr>
          <p:cNvPr id="571" name="TextBox 570">
            <a:extLst>
              <a:ext uri="{FF2B5EF4-FFF2-40B4-BE49-F238E27FC236}">
                <a16:creationId xmlns:a16="http://schemas.microsoft.com/office/drawing/2014/main" id="{E389BB96-294A-3F8E-7A0A-C64C2B75F484}"/>
              </a:ext>
            </a:extLst>
          </p:cNvPr>
          <p:cNvSpPr txBox="1"/>
          <p:nvPr/>
        </p:nvSpPr>
        <p:spPr>
          <a:xfrm>
            <a:off x="2822211" y="5569613"/>
            <a:ext cx="23502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Y</a:t>
            </a:r>
          </a:p>
        </p:txBody>
      </p:sp>
      <p:sp>
        <p:nvSpPr>
          <p:cNvPr id="572" name="TextBox 571">
            <a:extLst>
              <a:ext uri="{FF2B5EF4-FFF2-40B4-BE49-F238E27FC236}">
                <a16:creationId xmlns:a16="http://schemas.microsoft.com/office/drawing/2014/main" id="{D9C13CB3-BC68-8388-C43A-3A3AF02E6830}"/>
              </a:ext>
            </a:extLst>
          </p:cNvPr>
          <p:cNvSpPr txBox="1"/>
          <p:nvPr/>
        </p:nvSpPr>
        <p:spPr>
          <a:xfrm>
            <a:off x="2711067"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73" name="TextBox 572">
            <a:extLst>
              <a:ext uri="{FF2B5EF4-FFF2-40B4-BE49-F238E27FC236}">
                <a16:creationId xmlns:a16="http://schemas.microsoft.com/office/drawing/2014/main" id="{01DC08DD-4CE1-0145-4261-C72EAE2930E0}"/>
              </a:ext>
            </a:extLst>
          </p:cNvPr>
          <p:cNvSpPr txBox="1"/>
          <p:nvPr/>
        </p:nvSpPr>
        <p:spPr>
          <a:xfrm>
            <a:off x="2609988"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74" name="TextBox 573">
            <a:extLst>
              <a:ext uri="{FF2B5EF4-FFF2-40B4-BE49-F238E27FC236}">
                <a16:creationId xmlns:a16="http://schemas.microsoft.com/office/drawing/2014/main" id="{D52645A5-83C0-2A05-05D2-18E55E7389A1}"/>
              </a:ext>
            </a:extLst>
          </p:cNvPr>
          <p:cNvSpPr txBox="1"/>
          <p:nvPr/>
        </p:nvSpPr>
        <p:spPr>
          <a:xfrm>
            <a:off x="2508803"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75" name="TextBox 574">
            <a:extLst>
              <a:ext uri="{FF2B5EF4-FFF2-40B4-BE49-F238E27FC236}">
                <a16:creationId xmlns:a16="http://schemas.microsoft.com/office/drawing/2014/main" id="{40E8624E-0BCB-0D8C-8715-99BD15627F47}"/>
              </a:ext>
            </a:extLst>
          </p:cNvPr>
          <p:cNvSpPr txBox="1"/>
          <p:nvPr/>
        </p:nvSpPr>
        <p:spPr>
          <a:xfrm>
            <a:off x="2407618"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76" name="TextBox 575">
            <a:extLst>
              <a:ext uri="{FF2B5EF4-FFF2-40B4-BE49-F238E27FC236}">
                <a16:creationId xmlns:a16="http://schemas.microsoft.com/office/drawing/2014/main" id="{DF32A769-F0AF-9B14-3D57-9128C8793352}"/>
              </a:ext>
            </a:extLst>
          </p:cNvPr>
          <p:cNvSpPr txBox="1"/>
          <p:nvPr/>
        </p:nvSpPr>
        <p:spPr>
          <a:xfrm>
            <a:off x="2306433"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77" name="TextBox 576">
            <a:extLst>
              <a:ext uri="{FF2B5EF4-FFF2-40B4-BE49-F238E27FC236}">
                <a16:creationId xmlns:a16="http://schemas.microsoft.com/office/drawing/2014/main" id="{17FD928F-AE79-7CAC-20D5-B222652909EC}"/>
              </a:ext>
            </a:extLst>
          </p:cNvPr>
          <p:cNvSpPr txBox="1"/>
          <p:nvPr/>
        </p:nvSpPr>
        <p:spPr>
          <a:xfrm>
            <a:off x="2205248"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78" name="TextBox 577">
            <a:extLst>
              <a:ext uri="{FF2B5EF4-FFF2-40B4-BE49-F238E27FC236}">
                <a16:creationId xmlns:a16="http://schemas.microsoft.com/office/drawing/2014/main" id="{9C33820B-8B18-88EB-0E33-23ABE04C8CA7}"/>
              </a:ext>
            </a:extLst>
          </p:cNvPr>
          <p:cNvSpPr txBox="1"/>
          <p:nvPr/>
        </p:nvSpPr>
        <p:spPr>
          <a:xfrm>
            <a:off x="2104063" y="5569613"/>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79" name="TextBox 578">
            <a:extLst>
              <a:ext uri="{FF2B5EF4-FFF2-40B4-BE49-F238E27FC236}">
                <a16:creationId xmlns:a16="http://schemas.microsoft.com/office/drawing/2014/main" id="{89C3109B-59B9-BEE3-13F9-5976CEB4392C}"/>
              </a:ext>
            </a:extLst>
          </p:cNvPr>
          <p:cNvSpPr txBox="1"/>
          <p:nvPr/>
        </p:nvSpPr>
        <p:spPr>
          <a:xfrm>
            <a:off x="2002878" y="5570036"/>
            <a:ext cx="239312"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N</a:t>
            </a:r>
          </a:p>
        </p:txBody>
      </p:sp>
      <p:sp>
        <p:nvSpPr>
          <p:cNvPr id="580" name="Freeform 579">
            <a:extLst>
              <a:ext uri="{FF2B5EF4-FFF2-40B4-BE49-F238E27FC236}">
                <a16:creationId xmlns:a16="http://schemas.microsoft.com/office/drawing/2014/main" id="{0FDC22D2-E78D-8934-7B9D-25816FA64EB4}"/>
              </a:ext>
            </a:extLst>
          </p:cNvPr>
          <p:cNvSpPr/>
          <p:nvPr/>
        </p:nvSpPr>
        <p:spPr>
          <a:xfrm>
            <a:off x="2185331"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81" name="Freeform 580">
            <a:extLst>
              <a:ext uri="{FF2B5EF4-FFF2-40B4-BE49-F238E27FC236}">
                <a16:creationId xmlns:a16="http://schemas.microsoft.com/office/drawing/2014/main" id="{2F600966-DC10-2531-8111-A8AA568E9033}"/>
              </a:ext>
            </a:extLst>
          </p:cNvPr>
          <p:cNvSpPr/>
          <p:nvPr/>
        </p:nvSpPr>
        <p:spPr>
          <a:xfrm>
            <a:off x="2084146"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82" name="Freeform 581">
            <a:extLst>
              <a:ext uri="{FF2B5EF4-FFF2-40B4-BE49-F238E27FC236}">
                <a16:creationId xmlns:a16="http://schemas.microsoft.com/office/drawing/2014/main" id="{05C01A38-48C7-D2F6-A2B0-58425C8C30E5}"/>
              </a:ext>
            </a:extLst>
          </p:cNvPr>
          <p:cNvSpPr/>
          <p:nvPr/>
        </p:nvSpPr>
        <p:spPr>
          <a:xfrm>
            <a:off x="2893520"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83" name="Freeform 582">
            <a:extLst>
              <a:ext uri="{FF2B5EF4-FFF2-40B4-BE49-F238E27FC236}">
                <a16:creationId xmlns:a16="http://schemas.microsoft.com/office/drawing/2014/main" id="{6919FBAB-B9D0-69EB-CE06-8C23D508C522}"/>
              </a:ext>
            </a:extLst>
          </p:cNvPr>
          <p:cNvSpPr/>
          <p:nvPr/>
        </p:nvSpPr>
        <p:spPr>
          <a:xfrm>
            <a:off x="3197075"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84" name="Freeform 583">
            <a:extLst>
              <a:ext uri="{FF2B5EF4-FFF2-40B4-BE49-F238E27FC236}">
                <a16:creationId xmlns:a16="http://schemas.microsoft.com/office/drawing/2014/main" id="{83721045-82F6-9761-D1BD-59902D5376F7}"/>
              </a:ext>
            </a:extLst>
          </p:cNvPr>
          <p:cNvSpPr/>
          <p:nvPr/>
        </p:nvSpPr>
        <p:spPr>
          <a:xfrm>
            <a:off x="3500630"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85" name="Freeform 584">
            <a:extLst>
              <a:ext uri="{FF2B5EF4-FFF2-40B4-BE49-F238E27FC236}">
                <a16:creationId xmlns:a16="http://schemas.microsoft.com/office/drawing/2014/main" id="{75372AE0-9B7A-15F2-8DE3-144510938795}"/>
              </a:ext>
            </a:extLst>
          </p:cNvPr>
          <p:cNvSpPr/>
          <p:nvPr/>
        </p:nvSpPr>
        <p:spPr>
          <a:xfrm>
            <a:off x="3804079"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86" name="Freeform 585">
            <a:extLst>
              <a:ext uri="{FF2B5EF4-FFF2-40B4-BE49-F238E27FC236}">
                <a16:creationId xmlns:a16="http://schemas.microsoft.com/office/drawing/2014/main" id="{3794D1C3-A6DD-CDE5-0811-226A96C7E827}"/>
              </a:ext>
            </a:extLst>
          </p:cNvPr>
          <p:cNvSpPr/>
          <p:nvPr/>
        </p:nvSpPr>
        <p:spPr>
          <a:xfrm>
            <a:off x="3905264"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87" name="Freeform 586">
            <a:extLst>
              <a:ext uri="{FF2B5EF4-FFF2-40B4-BE49-F238E27FC236}">
                <a16:creationId xmlns:a16="http://schemas.microsoft.com/office/drawing/2014/main" id="{72D2F3EB-6CAA-9BB2-B3DA-98695E43E026}"/>
              </a:ext>
            </a:extLst>
          </p:cNvPr>
          <p:cNvSpPr/>
          <p:nvPr/>
        </p:nvSpPr>
        <p:spPr>
          <a:xfrm>
            <a:off x="4208819"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88" name="Freeform 587">
            <a:extLst>
              <a:ext uri="{FF2B5EF4-FFF2-40B4-BE49-F238E27FC236}">
                <a16:creationId xmlns:a16="http://schemas.microsoft.com/office/drawing/2014/main" id="{A0CB2A3E-186C-3489-1F55-DBAED989857E}"/>
              </a:ext>
            </a:extLst>
          </p:cNvPr>
          <p:cNvSpPr/>
          <p:nvPr/>
        </p:nvSpPr>
        <p:spPr>
          <a:xfrm>
            <a:off x="4310004"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89" name="Freeform 588">
            <a:extLst>
              <a:ext uri="{FF2B5EF4-FFF2-40B4-BE49-F238E27FC236}">
                <a16:creationId xmlns:a16="http://schemas.microsoft.com/office/drawing/2014/main" id="{CEF133AA-41E3-712A-7877-4E7B14C5038B}"/>
              </a:ext>
            </a:extLst>
          </p:cNvPr>
          <p:cNvSpPr/>
          <p:nvPr/>
        </p:nvSpPr>
        <p:spPr>
          <a:xfrm>
            <a:off x="4613453"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90" name="Freeform 589">
            <a:extLst>
              <a:ext uri="{FF2B5EF4-FFF2-40B4-BE49-F238E27FC236}">
                <a16:creationId xmlns:a16="http://schemas.microsoft.com/office/drawing/2014/main" id="{B1BE6CE2-CA28-67CC-15CF-A75B512E00AC}"/>
              </a:ext>
            </a:extLst>
          </p:cNvPr>
          <p:cNvSpPr/>
          <p:nvPr/>
        </p:nvSpPr>
        <p:spPr>
          <a:xfrm>
            <a:off x="4917008"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91" name="Freeform 590">
            <a:extLst>
              <a:ext uri="{FF2B5EF4-FFF2-40B4-BE49-F238E27FC236}">
                <a16:creationId xmlns:a16="http://schemas.microsoft.com/office/drawing/2014/main" id="{5B503CAA-084E-1436-38BE-E335012CBB53}"/>
              </a:ext>
            </a:extLst>
          </p:cNvPr>
          <p:cNvSpPr/>
          <p:nvPr/>
        </p:nvSpPr>
        <p:spPr>
          <a:xfrm>
            <a:off x="5119378"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92" name="Freeform 591">
            <a:extLst>
              <a:ext uri="{FF2B5EF4-FFF2-40B4-BE49-F238E27FC236}">
                <a16:creationId xmlns:a16="http://schemas.microsoft.com/office/drawing/2014/main" id="{5AD55B97-1666-CBDF-65C4-224B5FB25E8E}"/>
              </a:ext>
            </a:extLst>
          </p:cNvPr>
          <p:cNvSpPr/>
          <p:nvPr/>
        </p:nvSpPr>
        <p:spPr>
          <a:xfrm>
            <a:off x="5422933"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93" name="Freeform 592">
            <a:extLst>
              <a:ext uri="{FF2B5EF4-FFF2-40B4-BE49-F238E27FC236}">
                <a16:creationId xmlns:a16="http://schemas.microsoft.com/office/drawing/2014/main" id="{FDB794E9-8677-1983-B452-CD5A69A08A41}"/>
              </a:ext>
            </a:extLst>
          </p:cNvPr>
          <p:cNvSpPr/>
          <p:nvPr/>
        </p:nvSpPr>
        <p:spPr>
          <a:xfrm>
            <a:off x="5625197"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94" name="Freeform 593">
            <a:extLst>
              <a:ext uri="{FF2B5EF4-FFF2-40B4-BE49-F238E27FC236}">
                <a16:creationId xmlns:a16="http://schemas.microsoft.com/office/drawing/2014/main" id="{BDCF940A-B8AA-41B0-2278-B63BF779C97B}"/>
              </a:ext>
            </a:extLst>
          </p:cNvPr>
          <p:cNvSpPr/>
          <p:nvPr/>
        </p:nvSpPr>
        <p:spPr>
          <a:xfrm>
            <a:off x="5827567"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95" name="Freeform 594">
            <a:extLst>
              <a:ext uri="{FF2B5EF4-FFF2-40B4-BE49-F238E27FC236}">
                <a16:creationId xmlns:a16="http://schemas.microsoft.com/office/drawing/2014/main" id="{C1B80A01-1A22-86C7-AA78-E8B3D068EDA5}"/>
              </a:ext>
            </a:extLst>
          </p:cNvPr>
          <p:cNvSpPr/>
          <p:nvPr/>
        </p:nvSpPr>
        <p:spPr>
          <a:xfrm>
            <a:off x="5928752"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96" name="Freeform 595">
            <a:extLst>
              <a:ext uri="{FF2B5EF4-FFF2-40B4-BE49-F238E27FC236}">
                <a16:creationId xmlns:a16="http://schemas.microsoft.com/office/drawing/2014/main" id="{97EE0574-611A-30F1-607A-BD9129432081}"/>
              </a:ext>
            </a:extLst>
          </p:cNvPr>
          <p:cNvSpPr/>
          <p:nvPr/>
        </p:nvSpPr>
        <p:spPr>
          <a:xfrm>
            <a:off x="6232307"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97" name="Freeform 596">
            <a:extLst>
              <a:ext uri="{FF2B5EF4-FFF2-40B4-BE49-F238E27FC236}">
                <a16:creationId xmlns:a16="http://schemas.microsoft.com/office/drawing/2014/main" id="{4651B7BE-3CE9-69F3-4ADC-320287E5FEBD}"/>
              </a:ext>
            </a:extLst>
          </p:cNvPr>
          <p:cNvSpPr/>
          <p:nvPr/>
        </p:nvSpPr>
        <p:spPr>
          <a:xfrm>
            <a:off x="6131122"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98" name="Freeform 597">
            <a:extLst>
              <a:ext uri="{FF2B5EF4-FFF2-40B4-BE49-F238E27FC236}">
                <a16:creationId xmlns:a16="http://schemas.microsoft.com/office/drawing/2014/main" id="{92136E3A-721A-C2A2-01DE-36272CC01F77}"/>
              </a:ext>
            </a:extLst>
          </p:cNvPr>
          <p:cNvSpPr/>
          <p:nvPr/>
        </p:nvSpPr>
        <p:spPr>
          <a:xfrm>
            <a:off x="6434571"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599" name="Freeform 598">
            <a:extLst>
              <a:ext uri="{FF2B5EF4-FFF2-40B4-BE49-F238E27FC236}">
                <a16:creationId xmlns:a16="http://schemas.microsoft.com/office/drawing/2014/main" id="{0E6F902F-A40B-645E-E9C3-E5E4A7DDAA4D}"/>
              </a:ext>
            </a:extLst>
          </p:cNvPr>
          <p:cNvSpPr/>
          <p:nvPr/>
        </p:nvSpPr>
        <p:spPr>
          <a:xfrm>
            <a:off x="6333492"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00" name="Freeform 599">
            <a:extLst>
              <a:ext uri="{FF2B5EF4-FFF2-40B4-BE49-F238E27FC236}">
                <a16:creationId xmlns:a16="http://schemas.microsoft.com/office/drawing/2014/main" id="{DD1C12C7-06BD-7134-1C4D-E7AA9E693153}"/>
              </a:ext>
            </a:extLst>
          </p:cNvPr>
          <p:cNvSpPr/>
          <p:nvPr/>
        </p:nvSpPr>
        <p:spPr>
          <a:xfrm>
            <a:off x="6636941"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01" name="Freeform 600">
            <a:extLst>
              <a:ext uri="{FF2B5EF4-FFF2-40B4-BE49-F238E27FC236}">
                <a16:creationId xmlns:a16="http://schemas.microsoft.com/office/drawing/2014/main" id="{D7F34599-D5EF-FFD5-A4B2-AF80367280E3}"/>
              </a:ext>
            </a:extLst>
          </p:cNvPr>
          <p:cNvSpPr/>
          <p:nvPr/>
        </p:nvSpPr>
        <p:spPr>
          <a:xfrm>
            <a:off x="7244051"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02" name="Freeform 601">
            <a:extLst>
              <a:ext uri="{FF2B5EF4-FFF2-40B4-BE49-F238E27FC236}">
                <a16:creationId xmlns:a16="http://schemas.microsoft.com/office/drawing/2014/main" id="{4ABF924F-73F1-B25D-355D-AFC2BD466842}"/>
              </a:ext>
            </a:extLst>
          </p:cNvPr>
          <p:cNvSpPr/>
          <p:nvPr/>
        </p:nvSpPr>
        <p:spPr>
          <a:xfrm>
            <a:off x="7142866"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03" name="Freeform 602">
            <a:extLst>
              <a:ext uri="{FF2B5EF4-FFF2-40B4-BE49-F238E27FC236}">
                <a16:creationId xmlns:a16="http://schemas.microsoft.com/office/drawing/2014/main" id="{4712FDAD-850F-7D5E-8BBE-C62ACD2F2E2C}"/>
              </a:ext>
            </a:extLst>
          </p:cNvPr>
          <p:cNvSpPr/>
          <p:nvPr/>
        </p:nvSpPr>
        <p:spPr>
          <a:xfrm>
            <a:off x="7648685"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04" name="Freeform 603">
            <a:extLst>
              <a:ext uri="{FF2B5EF4-FFF2-40B4-BE49-F238E27FC236}">
                <a16:creationId xmlns:a16="http://schemas.microsoft.com/office/drawing/2014/main" id="{A51F1773-A86C-D421-1024-5F87034D6C20}"/>
              </a:ext>
            </a:extLst>
          </p:cNvPr>
          <p:cNvSpPr/>
          <p:nvPr/>
        </p:nvSpPr>
        <p:spPr>
          <a:xfrm>
            <a:off x="8053425"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231F20"/>
          </a:solidFill>
          <a:ln w="10594" cap="flat">
            <a:noFill/>
            <a:prstDash val="solid"/>
            <a:miter/>
          </a:ln>
        </p:spPr>
        <p:txBody>
          <a:bodyPr rtlCol="0" anchor="ctr"/>
          <a:lstStyle/>
          <a:p>
            <a:endParaRPr lang="en-GB" noProof="0" dirty="0"/>
          </a:p>
        </p:txBody>
      </p:sp>
      <p:sp>
        <p:nvSpPr>
          <p:cNvPr id="605" name="Freeform 604">
            <a:extLst>
              <a:ext uri="{FF2B5EF4-FFF2-40B4-BE49-F238E27FC236}">
                <a16:creationId xmlns:a16="http://schemas.microsoft.com/office/drawing/2014/main" id="{29CFF688-1326-9814-919F-2311F9AF99BF}"/>
              </a:ext>
            </a:extLst>
          </p:cNvPr>
          <p:cNvSpPr/>
          <p:nvPr/>
        </p:nvSpPr>
        <p:spPr>
          <a:xfrm>
            <a:off x="7952240"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06" name="Freeform 605">
            <a:extLst>
              <a:ext uri="{FF2B5EF4-FFF2-40B4-BE49-F238E27FC236}">
                <a16:creationId xmlns:a16="http://schemas.microsoft.com/office/drawing/2014/main" id="{2709B51B-DF8E-31C9-E0C5-BE8E65FE5A29}"/>
              </a:ext>
            </a:extLst>
          </p:cNvPr>
          <p:cNvSpPr/>
          <p:nvPr/>
        </p:nvSpPr>
        <p:spPr>
          <a:xfrm>
            <a:off x="8154610"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07" name="Freeform 606">
            <a:extLst>
              <a:ext uri="{FF2B5EF4-FFF2-40B4-BE49-F238E27FC236}">
                <a16:creationId xmlns:a16="http://schemas.microsoft.com/office/drawing/2014/main" id="{8658A714-9A5E-2994-93E9-15DBCF72025C}"/>
              </a:ext>
            </a:extLst>
          </p:cNvPr>
          <p:cNvSpPr/>
          <p:nvPr/>
        </p:nvSpPr>
        <p:spPr>
          <a:xfrm>
            <a:off x="8862799"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08" name="Freeform 607">
            <a:extLst>
              <a:ext uri="{FF2B5EF4-FFF2-40B4-BE49-F238E27FC236}">
                <a16:creationId xmlns:a16="http://schemas.microsoft.com/office/drawing/2014/main" id="{7297A69A-7BFE-3F60-2CB5-44961B930738}"/>
              </a:ext>
            </a:extLst>
          </p:cNvPr>
          <p:cNvSpPr/>
          <p:nvPr/>
        </p:nvSpPr>
        <p:spPr>
          <a:xfrm>
            <a:off x="9065169"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09" name="Freeform 608">
            <a:extLst>
              <a:ext uri="{FF2B5EF4-FFF2-40B4-BE49-F238E27FC236}">
                <a16:creationId xmlns:a16="http://schemas.microsoft.com/office/drawing/2014/main" id="{B812E43C-35E5-7EB0-283E-C914702F8F80}"/>
              </a:ext>
            </a:extLst>
          </p:cNvPr>
          <p:cNvSpPr/>
          <p:nvPr/>
        </p:nvSpPr>
        <p:spPr>
          <a:xfrm>
            <a:off x="9267433"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10" name="Freeform 609">
            <a:extLst>
              <a:ext uri="{FF2B5EF4-FFF2-40B4-BE49-F238E27FC236}">
                <a16:creationId xmlns:a16="http://schemas.microsoft.com/office/drawing/2014/main" id="{D72B53C8-4085-67BA-1F41-12FBD20BB3CC}"/>
              </a:ext>
            </a:extLst>
          </p:cNvPr>
          <p:cNvSpPr/>
          <p:nvPr/>
        </p:nvSpPr>
        <p:spPr>
          <a:xfrm>
            <a:off x="9166248"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11" name="Freeform 610">
            <a:extLst>
              <a:ext uri="{FF2B5EF4-FFF2-40B4-BE49-F238E27FC236}">
                <a16:creationId xmlns:a16="http://schemas.microsoft.com/office/drawing/2014/main" id="{0947280E-9CD7-C03E-5055-33CD29B2D0E6}"/>
              </a:ext>
            </a:extLst>
          </p:cNvPr>
          <p:cNvSpPr/>
          <p:nvPr/>
        </p:nvSpPr>
        <p:spPr>
          <a:xfrm>
            <a:off x="9469803"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12" name="Freeform 611">
            <a:extLst>
              <a:ext uri="{FF2B5EF4-FFF2-40B4-BE49-F238E27FC236}">
                <a16:creationId xmlns:a16="http://schemas.microsoft.com/office/drawing/2014/main" id="{597409AE-538B-160A-AD31-A53C02730375}"/>
              </a:ext>
            </a:extLst>
          </p:cNvPr>
          <p:cNvSpPr/>
          <p:nvPr/>
        </p:nvSpPr>
        <p:spPr>
          <a:xfrm>
            <a:off x="9368618"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13" name="Freeform 612">
            <a:extLst>
              <a:ext uri="{FF2B5EF4-FFF2-40B4-BE49-F238E27FC236}">
                <a16:creationId xmlns:a16="http://schemas.microsoft.com/office/drawing/2014/main" id="{FE1A7DF6-7F82-F330-9F2B-5DCA563CE81B}"/>
              </a:ext>
            </a:extLst>
          </p:cNvPr>
          <p:cNvSpPr/>
          <p:nvPr/>
        </p:nvSpPr>
        <p:spPr>
          <a:xfrm>
            <a:off x="9672173"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14" name="Freeform 613">
            <a:extLst>
              <a:ext uri="{FF2B5EF4-FFF2-40B4-BE49-F238E27FC236}">
                <a16:creationId xmlns:a16="http://schemas.microsoft.com/office/drawing/2014/main" id="{F2A9A055-FEC9-30A1-8D78-0904D11DB71B}"/>
              </a:ext>
            </a:extLst>
          </p:cNvPr>
          <p:cNvSpPr/>
          <p:nvPr/>
        </p:nvSpPr>
        <p:spPr>
          <a:xfrm>
            <a:off x="9874543"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15" name="Freeform 614">
            <a:extLst>
              <a:ext uri="{FF2B5EF4-FFF2-40B4-BE49-F238E27FC236}">
                <a16:creationId xmlns:a16="http://schemas.microsoft.com/office/drawing/2014/main" id="{D30A4DCD-0667-093E-E9CB-4BF8C717489E}"/>
              </a:ext>
            </a:extLst>
          </p:cNvPr>
          <p:cNvSpPr/>
          <p:nvPr/>
        </p:nvSpPr>
        <p:spPr>
          <a:xfrm>
            <a:off x="10279177"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16" name="Freeform 615">
            <a:extLst>
              <a:ext uri="{FF2B5EF4-FFF2-40B4-BE49-F238E27FC236}">
                <a16:creationId xmlns:a16="http://schemas.microsoft.com/office/drawing/2014/main" id="{46A08BE8-14AC-6504-BAC0-1E4B007E4605}"/>
              </a:ext>
            </a:extLst>
          </p:cNvPr>
          <p:cNvSpPr/>
          <p:nvPr/>
        </p:nvSpPr>
        <p:spPr>
          <a:xfrm>
            <a:off x="10178098"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17" name="Freeform 616">
            <a:extLst>
              <a:ext uri="{FF2B5EF4-FFF2-40B4-BE49-F238E27FC236}">
                <a16:creationId xmlns:a16="http://schemas.microsoft.com/office/drawing/2014/main" id="{84AB14C7-834C-A735-A8EC-354487B4221C}"/>
              </a:ext>
            </a:extLst>
          </p:cNvPr>
          <p:cNvSpPr/>
          <p:nvPr/>
        </p:nvSpPr>
        <p:spPr>
          <a:xfrm>
            <a:off x="10481547"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231F20"/>
          </a:solidFill>
          <a:ln w="10594" cap="flat">
            <a:noFill/>
            <a:prstDash val="solid"/>
            <a:miter/>
          </a:ln>
        </p:spPr>
        <p:txBody>
          <a:bodyPr rtlCol="0" anchor="ctr"/>
          <a:lstStyle/>
          <a:p>
            <a:endParaRPr lang="en-GB" noProof="0" dirty="0"/>
          </a:p>
        </p:txBody>
      </p:sp>
      <p:sp>
        <p:nvSpPr>
          <p:cNvPr id="618" name="Freeform 617">
            <a:extLst>
              <a:ext uri="{FF2B5EF4-FFF2-40B4-BE49-F238E27FC236}">
                <a16:creationId xmlns:a16="http://schemas.microsoft.com/office/drawing/2014/main" id="{C30D7DB0-1FCA-D37B-915C-677D2D776CB2}"/>
              </a:ext>
            </a:extLst>
          </p:cNvPr>
          <p:cNvSpPr/>
          <p:nvPr/>
        </p:nvSpPr>
        <p:spPr>
          <a:xfrm>
            <a:off x="10380362" y="5268971"/>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19" name="TextBox 618">
            <a:extLst>
              <a:ext uri="{FF2B5EF4-FFF2-40B4-BE49-F238E27FC236}">
                <a16:creationId xmlns:a16="http://schemas.microsoft.com/office/drawing/2014/main" id="{87D113C2-663C-0393-ECA9-1DFA72B792AD}"/>
              </a:ext>
            </a:extLst>
          </p:cNvPr>
          <p:cNvSpPr txBox="1"/>
          <p:nvPr/>
        </p:nvSpPr>
        <p:spPr>
          <a:xfrm>
            <a:off x="10409814"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20" name="TextBox 619">
            <a:extLst>
              <a:ext uri="{FF2B5EF4-FFF2-40B4-BE49-F238E27FC236}">
                <a16:creationId xmlns:a16="http://schemas.microsoft.com/office/drawing/2014/main" id="{E86FEFA9-ECBA-48C7-24DF-1B66EA55D811}"/>
              </a:ext>
            </a:extLst>
          </p:cNvPr>
          <p:cNvSpPr txBox="1"/>
          <p:nvPr/>
        </p:nvSpPr>
        <p:spPr>
          <a:xfrm>
            <a:off x="10312761"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21" name="TextBox 620">
            <a:extLst>
              <a:ext uri="{FF2B5EF4-FFF2-40B4-BE49-F238E27FC236}">
                <a16:creationId xmlns:a16="http://schemas.microsoft.com/office/drawing/2014/main" id="{1FB949EC-F205-C50C-F18D-5A56974B8264}"/>
              </a:ext>
            </a:extLst>
          </p:cNvPr>
          <p:cNvSpPr txBox="1"/>
          <p:nvPr/>
        </p:nvSpPr>
        <p:spPr>
          <a:xfrm>
            <a:off x="10211576"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22" name="TextBox 621">
            <a:extLst>
              <a:ext uri="{FF2B5EF4-FFF2-40B4-BE49-F238E27FC236}">
                <a16:creationId xmlns:a16="http://schemas.microsoft.com/office/drawing/2014/main" id="{08E89A60-D6B8-8B0F-5E10-D58869FDAB1C}"/>
              </a:ext>
            </a:extLst>
          </p:cNvPr>
          <p:cNvSpPr txBox="1"/>
          <p:nvPr/>
        </p:nvSpPr>
        <p:spPr>
          <a:xfrm>
            <a:off x="10110497"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23" name="TextBox 622">
            <a:extLst>
              <a:ext uri="{FF2B5EF4-FFF2-40B4-BE49-F238E27FC236}">
                <a16:creationId xmlns:a16="http://schemas.microsoft.com/office/drawing/2014/main" id="{8E94DF01-1DF0-C9C7-5C84-FA9101CD2138}"/>
              </a:ext>
            </a:extLst>
          </p:cNvPr>
          <p:cNvSpPr txBox="1"/>
          <p:nvPr/>
        </p:nvSpPr>
        <p:spPr>
          <a:xfrm>
            <a:off x="9806942"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24" name="TextBox 623">
            <a:extLst>
              <a:ext uri="{FF2B5EF4-FFF2-40B4-BE49-F238E27FC236}">
                <a16:creationId xmlns:a16="http://schemas.microsoft.com/office/drawing/2014/main" id="{AE898538-0E1C-44C2-A857-4A3431F80262}"/>
              </a:ext>
            </a:extLst>
          </p:cNvPr>
          <p:cNvSpPr txBox="1"/>
          <p:nvPr/>
        </p:nvSpPr>
        <p:spPr>
          <a:xfrm>
            <a:off x="9908127"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25" name="TextBox 624">
            <a:extLst>
              <a:ext uri="{FF2B5EF4-FFF2-40B4-BE49-F238E27FC236}">
                <a16:creationId xmlns:a16="http://schemas.microsoft.com/office/drawing/2014/main" id="{40717C96-C140-6C2A-9F00-2113F600DD08}"/>
              </a:ext>
            </a:extLst>
          </p:cNvPr>
          <p:cNvSpPr txBox="1"/>
          <p:nvPr/>
        </p:nvSpPr>
        <p:spPr>
          <a:xfrm>
            <a:off x="9604572"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26" name="TextBox 625">
            <a:extLst>
              <a:ext uri="{FF2B5EF4-FFF2-40B4-BE49-F238E27FC236}">
                <a16:creationId xmlns:a16="http://schemas.microsoft.com/office/drawing/2014/main" id="{681CD977-D7C5-7008-1399-4D5B1AF5340D}"/>
              </a:ext>
            </a:extLst>
          </p:cNvPr>
          <p:cNvSpPr txBox="1"/>
          <p:nvPr/>
        </p:nvSpPr>
        <p:spPr>
          <a:xfrm>
            <a:off x="9402202"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27" name="TextBox 626">
            <a:extLst>
              <a:ext uri="{FF2B5EF4-FFF2-40B4-BE49-F238E27FC236}">
                <a16:creationId xmlns:a16="http://schemas.microsoft.com/office/drawing/2014/main" id="{2C4FC597-DEEF-E25D-6EF8-B9BA2FD18B08}"/>
              </a:ext>
            </a:extLst>
          </p:cNvPr>
          <p:cNvSpPr txBox="1"/>
          <p:nvPr/>
        </p:nvSpPr>
        <p:spPr>
          <a:xfrm>
            <a:off x="9301017"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28" name="TextBox 627">
            <a:extLst>
              <a:ext uri="{FF2B5EF4-FFF2-40B4-BE49-F238E27FC236}">
                <a16:creationId xmlns:a16="http://schemas.microsoft.com/office/drawing/2014/main" id="{E7CD56AA-7593-30DE-B1F6-3F46816413C3}"/>
              </a:ext>
            </a:extLst>
          </p:cNvPr>
          <p:cNvSpPr txBox="1"/>
          <p:nvPr/>
        </p:nvSpPr>
        <p:spPr>
          <a:xfrm>
            <a:off x="9199832"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29" name="TextBox 628">
            <a:extLst>
              <a:ext uri="{FF2B5EF4-FFF2-40B4-BE49-F238E27FC236}">
                <a16:creationId xmlns:a16="http://schemas.microsoft.com/office/drawing/2014/main" id="{E8755DEA-0AF8-76C1-5839-4CE1DD684B2A}"/>
              </a:ext>
            </a:extLst>
          </p:cNvPr>
          <p:cNvSpPr txBox="1"/>
          <p:nvPr/>
        </p:nvSpPr>
        <p:spPr>
          <a:xfrm>
            <a:off x="9098753"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30" name="TextBox 629">
            <a:extLst>
              <a:ext uri="{FF2B5EF4-FFF2-40B4-BE49-F238E27FC236}">
                <a16:creationId xmlns:a16="http://schemas.microsoft.com/office/drawing/2014/main" id="{4D71C940-307A-3F20-147F-F968DA85ABFE}"/>
              </a:ext>
            </a:extLst>
          </p:cNvPr>
          <p:cNvSpPr txBox="1"/>
          <p:nvPr/>
        </p:nvSpPr>
        <p:spPr>
          <a:xfrm>
            <a:off x="8997568"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31" name="TextBox 630">
            <a:extLst>
              <a:ext uri="{FF2B5EF4-FFF2-40B4-BE49-F238E27FC236}">
                <a16:creationId xmlns:a16="http://schemas.microsoft.com/office/drawing/2014/main" id="{25826FF5-2D4D-308C-A98E-7CBAEFEC8BB5}"/>
              </a:ext>
            </a:extLst>
          </p:cNvPr>
          <p:cNvSpPr txBox="1"/>
          <p:nvPr/>
        </p:nvSpPr>
        <p:spPr>
          <a:xfrm>
            <a:off x="8795198"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32" name="TextBox 631">
            <a:extLst>
              <a:ext uri="{FF2B5EF4-FFF2-40B4-BE49-F238E27FC236}">
                <a16:creationId xmlns:a16="http://schemas.microsoft.com/office/drawing/2014/main" id="{797CF3DC-3CB3-6628-AD6D-66C201595CB3}"/>
              </a:ext>
            </a:extLst>
          </p:cNvPr>
          <p:cNvSpPr txBox="1"/>
          <p:nvPr/>
        </p:nvSpPr>
        <p:spPr>
          <a:xfrm>
            <a:off x="8086903"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33" name="TextBox 632">
            <a:extLst>
              <a:ext uri="{FF2B5EF4-FFF2-40B4-BE49-F238E27FC236}">
                <a16:creationId xmlns:a16="http://schemas.microsoft.com/office/drawing/2014/main" id="{AF924739-B4E6-82F5-1811-C16A035CF6E7}"/>
              </a:ext>
            </a:extLst>
          </p:cNvPr>
          <p:cNvSpPr txBox="1"/>
          <p:nvPr/>
        </p:nvSpPr>
        <p:spPr>
          <a:xfrm>
            <a:off x="7981480"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34" name="TextBox 633">
            <a:extLst>
              <a:ext uri="{FF2B5EF4-FFF2-40B4-BE49-F238E27FC236}">
                <a16:creationId xmlns:a16="http://schemas.microsoft.com/office/drawing/2014/main" id="{CA7E7F31-0FC9-E330-64FB-1C3462A51867}"/>
              </a:ext>
            </a:extLst>
          </p:cNvPr>
          <p:cNvSpPr txBox="1"/>
          <p:nvPr/>
        </p:nvSpPr>
        <p:spPr>
          <a:xfrm>
            <a:off x="7884639"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35" name="TextBox 634">
            <a:extLst>
              <a:ext uri="{FF2B5EF4-FFF2-40B4-BE49-F238E27FC236}">
                <a16:creationId xmlns:a16="http://schemas.microsoft.com/office/drawing/2014/main" id="{6646AA11-AD29-20DF-6184-8DF9DA849EC2}"/>
              </a:ext>
            </a:extLst>
          </p:cNvPr>
          <p:cNvSpPr txBox="1"/>
          <p:nvPr/>
        </p:nvSpPr>
        <p:spPr>
          <a:xfrm>
            <a:off x="7581084"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36" name="TextBox 635">
            <a:extLst>
              <a:ext uri="{FF2B5EF4-FFF2-40B4-BE49-F238E27FC236}">
                <a16:creationId xmlns:a16="http://schemas.microsoft.com/office/drawing/2014/main" id="{42196CC0-08F9-762B-6488-C2164B1E93FB}"/>
              </a:ext>
            </a:extLst>
          </p:cNvPr>
          <p:cNvSpPr txBox="1"/>
          <p:nvPr/>
        </p:nvSpPr>
        <p:spPr>
          <a:xfrm>
            <a:off x="7176344"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37" name="TextBox 636">
            <a:extLst>
              <a:ext uri="{FF2B5EF4-FFF2-40B4-BE49-F238E27FC236}">
                <a16:creationId xmlns:a16="http://schemas.microsoft.com/office/drawing/2014/main" id="{1DBEF54A-1BE3-F5B5-C413-2B0B2A55456D}"/>
              </a:ext>
            </a:extLst>
          </p:cNvPr>
          <p:cNvSpPr txBox="1"/>
          <p:nvPr/>
        </p:nvSpPr>
        <p:spPr>
          <a:xfrm>
            <a:off x="7075159"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38" name="TextBox 637">
            <a:extLst>
              <a:ext uri="{FF2B5EF4-FFF2-40B4-BE49-F238E27FC236}">
                <a16:creationId xmlns:a16="http://schemas.microsoft.com/office/drawing/2014/main" id="{7136B0AB-9CC5-6982-16F2-70C589095C5C}"/>
              </a:ext>
            </a:extLst>
          </p:cNvPr>
          <p:cNvSpPr txBox="1"/>
          <p:nvPr/>
        </p:nvSpPr>
        <p:spPr>
          <a:xfrm>
            <a:off x="6569340"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39" name="TextBox 638">
            <a:extLst>
              <a:ext uri="{FF2B5EF4-FFF2-40B4-BE49-F238E27FC236}">
                <a16:creationId xmlns:a16="http://schemas.microsoft.com/office/drawing/2014/main" id="{031BC482-1970-0152-9245-24363558360F}"/>
              </a:ext>
            </a:extLst>
          </p:cNvPr>
          <p:cNvSpPr txBox="1"/>
          <p:nvPr/>
        </p:nvSpPr>
        <p:spPr>
          <a:xfrm>
            <a:off x="6366970"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40" name="TextBox 639">
            <a:extLst>
              <a:ext uri="{FF2B5EF4-FFF2-40B4-BE49-F238E27FC236}">
                <a16:creationId xmlns:a16="http://schemas.microsoft.com/office/drawing/2014/main" id="{C7A7854E-2CAB-3E48-41CE-3CB7B6BF2A7E}"/>
              </a:ext>
            </a:extLst>
          </p:cNvPr>
          <p:cNvSpPr txBox="1"/>
          <p:nvPr/>
        </p:nvSpPr>
        <p:spPr>
          <a:xfrm>
            <a:off x="6265785"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41" name="TextBox 640">
            <a:extLst>
              <a:ext uri="{FF2B5EF4-FFF2-40B4-BE49-F238E27FC236}">
                <a16:creationId xmlns:a16="http://schemas.microsoft.com/office/drawing/2014/main" id="{8EBD0F98-88E3-AAD5-B5D1-1EA5E3713EE4}"/>
              </a:ext>
            </a:extLst>
          </p:cNvPr>
          <p:cNvSpPr txBox="1"/>
          <p:nvPr/>
        </p:nvSpPr>
        <p:spPr>
          <a:xfrm>
            <a:off x="6164600"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42" name="TextBox 641">
            <a:extLst>
              <a:ext uri="{FF2B5EF4-FFF2-40B4-BE49-F238E27FC236}">
                <a16:creationId xmlns:a16="http://schemas.microsoft.com/office/drawing/2014/main" id="{A898C782-A3DC-9802-AB34-36745C6C9CBC}"/>
              </a:ext>
            </a:extLst>
          </p:cNvPr>
          <p:cNvSpPr txBox="1"/>
          <p:nvPr/>
        </p:nvSpPr>
        <p:spPr>
          <a:xfrm>
            <a:off x="6063415"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43" name="TextBox 642">
            <a:extLst>
              <a:ext uri="{FF2B5EF4-FFF2-40B4-BE49-F238E27FC236}">
                <a16:creationId xmlns:a16="http://schemas.microsoft.com/office/drawing/2014/main" id="{86414BDF-DC3A-69C5-47F8-78CF5DF224E6}"/>
              </a:ext>
            </a:extLst>
          </p:cNvPr>
          <p:cNvSpPr txBox="1"/>
          <p:nvPr/>
        </p:nvSpPr>
        <p:spPr>
          <a:xfrm>
            <a:off x="5861151"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44" name="TextBox 643">
            <a:extLst>
              <a:ext uri="{FF2B5EF4-FFF2-40B4-BE49-F238E27FC236}">
                <a16:creationId xmlns:a16="http://schemas.microsoft.com/office/drawing/2014/main" id="{589ECFB8-A06B-0835-8B0B-FB256C73EDAA}"/>
              </a:ext>
            </a:extLst>
          </p:cNvPr>
          <p:cNvSpPr txBox="1"/>
          <p:nvPr/>
        </p:nvSpPr>
        <p:spPr>
          <a:xfrm>
            <a:off x="5759966"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45" name="TextBox 644">
            <a:extLst>
              <a:ext uri="{FF2B5EF4-FFF2-40B4-BE49-F238E27FC236}">
                <a16:creationId xmlns:a16="http://schemas.microsoft.com/office/drawing/2014/main" id="{BD577DE1-9005-6EC3-E0A6-CE7195071C6F}"/>
              </a:ext>
            </a:extLst>
          </p:cNvPr>
          <p:cNvSpPr txBox="1"/>
          <p:nvPr/>
        </p:nvSpPr>
        <p:spPr>
          <a:xfrm>
            <a:off x="5557596"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46" name="TextBox 645">
            <a:extLst>
              <a:ext uri="{FF2B5EF4-FFF2-40B4-BE49-F238E27FC236}">
                <a16:creationId xmlns:a16="http://schemas.microsoft.com/office/drawing/2014/main" id="{01D0170E-596E-86A4-0188-6568A0C861D6}"/>
              </a:ext>
            </a:extLst>
          </p:cNvPr>
          <p:cNvSpPr txBox="1"/>
          <p:nvPr/>
        </p:nvSpPr>
        <p:spPr>
          <a:xfrm>
            <a:off x="5355226"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47" name="TextBox 646">
            <a:extLst>
              <a:ext uri="{FF2B5EF4-FFF2-40B4-BE49-F238E27FC236}">
                <a16:creationId xmlns:a16="http://schemas.microsoft.com/office/drawing/2014/main" id="{6B07155F-401E-1064-FDF0-9B662AE3B804}"/>
              </a:ext>
            </a:extLst>
          </p:cNvPr>
          <p:cNvSpPr txBox="1"/>
          <p:nvPr/>
        </p:nvSpPr>
        <p:spPr>
          <a:xfrm>
            <a:off x="5051777"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48" name="TextBox 647">
            <a:extLst>
              <a:ext uri="{FF2B5EF4-FFF2-40B4-BE49-F238E27FC236}">
                <a16:creationId xmlns:a16="http://schemas.microsoft.com/office/drawing/2014/main" id="{FD28B74C-3522-F427-AC52-1409A729DC17}"/>
              </a:ext>
            </a:extLst>
          </p:cNvPr>
          <p:cNvSpPr txBox="1"/>
          <p:nvPr/>
        </p:nvSpPr>
        <p:spPr>
          <a:xfrm>
            <a:off x="4849407"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49" name="TextBox 648">
            <a:extLst>
              <a:ext uri="{FF2B5EF4-FFF2-40B4-BE49-F238E27FC236}">
                <a16:creationId xmlns:a16="http://schemas.microsoft.com/office/drawing/2014/main" id="{DB85388C-A28B-E123-8592-04665ABE165E}"/>
              </a:ext>
            </a:extLst>
          </p:cNvPr>
          <p:cNvSpPr txBox="1"/>
          <p:nvPr/>
        </p:nvSpPr>
        <p:spPr>
          <a:xfrm>
            <a:off x="4545853"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50" name="TextBox 649">
            <a:extLst>
              <a:ext uri="{FF2B5EF4-FFF2-40B4-BE49-F238E27FC236}">
                <a16:creationId xmlns:a16="http://schemas.microsoft.com/office/drawing/2014/main" id="{285BA22B-D70A-B1CA-2AEA-5113BB43E2C1}"/>
              </a:ext>
            </a:extLst>
          </p:cNvPr>
          <p:cNvSpPr txBox="1"/>
          <p:nvPr/>
        </p:nvSpPr>
        <p:spPr>
          <a:xfrm>
            <a:off x="4242298"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51" name="TextBox 650">
            <a:extLst>
              <a:ext uri="{FF2B5EF4-FFF2-40B4-BE49-F238E27FC236}">
                <a16:creationId xmlns:a16="http://schemas.microsoft.com/office/drawing/2014/main" id="{6CEBED57-F914-AD61-873D-586615EA3C5F}"/>
              </a:ext>
            </a:extLst>
          </p:cNvPr>
          <p:cNvSpPr txBox="1"/>
          <p:nvPr/>
        </p:nvSpPr>
        <p:spPr>
          <a:xfrm>
            <a:off x="4141113"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52" name="TextBox 651">
            <a:extLst>
              <a:ext uri="{FF2B5EF4-FFF2-40B4-BE49-F238E27FC236}">
                <a16:creationId xmlns:a16="http://schemas.microsoft.com/office/drawing/2014/main" id="{0072B1E7-6EC9-65FA-0F92-FC3029102DD0}"/>
              </a:ext>
            </a:extLst>
          </p:cNvPr>
          <p:cNvSpPr txBox="1"/>
          <p:nvPr/>
        </p:nvSpPr>
        <p:spPr>
          <a:xfrm>
            <a:off x="3837664"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53" name="TextBox 652">
            <a:extLst>
              <a:ext uri="{FF2B5EF4-FFF2-40B4-BE49-F238E27FC236}">
                <a16:creationId xmlns:a16="http://schemas.microsoft.com/office/drawing/2014/main" id="{CFD8228B-8449-763A-7B2F-2AEAF8E82800}"/>
              </a:ext>
            </a:extLst>
          </p:cNvPr>
          <p:cNvSpPr txBox="1"/>
          <p:nvPr/>
        </p:nvSpPr>
        <p:spPr>
          <a:xfrm>
            <a:off x="3736479"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54" name="TextBox 653">
            <a:extLst>
              <a:ext uri="{FF2B5EF4-FFF2-40B4-BE49-F238E27FC236}">
                <a16:creationId xmlns:a16="http://schemas.microsoft.com/office/drawing/2014/main" id="{3286008C-7FB1-0A0C-6651-228C01DFA55A}"/>
              </a:ext>
            </a:extLst>
          </p:cNvPr>
          <p:cNvSpPr txBox="1"/>
          <p:nvPr/>
        </p:nvSpPr>
        <p:spPr>
          <a:xfrm>
            <a:off x="3432924"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55" name="TextBox 654">
            <a:extLst>
              <a:ext uri="{FF2B5EF4-FFF2-40B4-BE49-F238E27FC236}">
                <a16:creationId xmlns:a16="http://schemas.microsoft.com/office/drawing/2014/main" id="{2406AE60-5347-186C-B477-90EEBEE6DD20}"/>
              </a:ext>
            </a:extLst>
          </p:cNvPr>
          <p:cNvSpPr txBox="1"/>
          <p:nvPr/>
        </p:nvSpPr>
        <p:spPr>
          <a:xfrm>
            <a:off x="3129369"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56" name="TextBox 655">
            <a:extLst>
              <a:ext uri="{FF2B5EF4-FFF2-40B4-BE49-F238E27FC236}">
                <a16:creationId xmlns:a16="http://schemas.microsoft.com/office/drawing/2014/main" id="{CB03684F-CF6F-2F66-1404-95F364986290}"/>
              </a:ext>
            </a:extLst>
          </p:cNvPr>
          <p:cNvSpPr txBox="1"/>
          <p:nvPr/>
        </p:nvSpPr>
        <p:spPr>
          <a:xfrm>
            <a:off x="2825920"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57" name="TextBox 656">
            <a:extLst>
              <a:ext uri="{FF2B5EF4-FFF2-40B4-BE49-F238E27FC236}">
                <a16:creationId xmlns:a16="http://schemas.microsoft.com/office/drawing/2014/main" id="{B110008E-619A-C837-AE61-A4BFB6275865}"/>
              </a:ext>
            </a:extLst>
          </p:cNvPr>
          <p:cNvSpPr txBox="1"/>
          <p:nvPr/>
        </p:nvSpPr>
        <p:spPr>
          <a:xfrm>
            <a:off x="2117625" y="5279914"/>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58" name="TextBox 657">
            <a:extLst>
              <a:ext uri="{FF2B5EF4-FFF2-40B4-BE49-F238E27FC236}">
                <a16:creationId xmlns:a16="http://schemas.microsoft.com/office/drawing/2014/main" id="{C2107BE6-642A-C5E3-8B64-9199C20EA86D}"/>
              </a:ext>
            </a:extLst>
          </p:cNvPr>
          <p:cNvSpPr txBox="1"/>
          <p:nvPr/>
        </p:nvSpPr>
        <p:spPr>
          <a:xfrm>
            <a:off x="2016546" y="528033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659" name="Freeform 658">
            <a:extLst>
              <a:ext uri="{FF2B5EF4-FFF2-40B4-BE49-F238E27FC236}">
                <a16:creationId xmlns:a16="http://schemas.microsoft.com/office/drawing/2014/main" id="{B5E30A43-1E2B-3A5A-4902-DB2F0110506C}"/>
              </a:ext>
            </a:extLst>
          </p:cNvPr>
          <p:cNvSpPr/>
          <p:nvPr/>
        </p:nvSpPr>
        <p:spPr>
          <a:xfrm>
            <a:off x="2084146"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60" name="Freeform 659">
            <a:extLst>
              <a:ext uri="{FF2B5EF4-FFF2-40B4-BE49-F238E27FC236}">
                <a16:creationId xmlns:a16="http://schemas.microsoft.com/office/drawing/2014/main" id="{2CD16790-C149-0B08-CA43-CFE757DAC9C6}"/>
              </a:ext>
            </a:extLst>
          </p:cNvPr>
          <p:cNvSpPr/>
          <p:nvPr/>
        </p:nvSpPr>
        <p:spPr>
          <a:xfrm>
            <a:off x="2387701"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939598"/>
          </a:solidFill>
          <a:ln w="10594" cap="flat">
            <a:noFill/>
            <a:prstDash val="solid"/>
            <a:miter/>
          </a:ln>
        </p:spPr>
        <p:txBody>
          <a:bodyPr rtlCol="0" anchor="ctr"/>
          <a:lstStyle/>
          <a:p>
            <a:endParaRPr lang="en-GB" noProof="0" dirty="0"/>
          </a:p>
        </p:txBody>
      </p:sp>
      <p:sp>
        <p:nvSpPr>
          <p:cNvPr id="661" name="Freeform 660">
            <a:extLst>
              <a:ext uri="{FF2B5EF4-FFF2-40B4-BE49-F238E27FC236}">
                <a16:creationId xmlns:a16="http://schemas.microsoft.com/office/drawing/2014/main" id="{713E212A-D918-FA1C-32FE-784375AB4A88}"/>
              </a:ext>
            </a:extLst>
          </p:cNvPr>
          <p:cNvSpPr/>
          <p:nvPr/>
        </p:nvSpPr>
        <p:spPr>
          <a:xfrm>
            <a:off x="2286516"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62" name="Freeform 661">
            <a:extLst>
              <a:ext uri="{FF2B5EF4-FFF2-40B4-BE49-F238E27FC236}">
                <a16:creationId xmlns:a16="http://schemas.microsoft.com/office/drawing/2014/main" id="{B3C159B4-DFEF-6B1E-A765-9E294B3FA650}"/>
              </a:ext>
            </a:extLst>
          </p:cNvPr>
          <p:cNvSpPr/>
          <p:nvPr/>
        </p:nvSpPr>
        <p:spPr>
          <a:xfrm>
            <a:off x="2590071"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63" name="Freeform 662">
            <a:extLst>
              <a:ext uri="{FF2B5EF4-FFF2-40B4-BE49-F238E27FC236}">
                <a16:creationId xmlns:a16="http://schemas.microsoft.com/office/drawing/2014/main" id="{80969E25-BB87-F88A-BD13-5B0431763FD0}"/>
              </a:ext>
            </a:extLst>
          </p:cNvPr>
          <p:cNvSpPr/>
          <p:nvPr/>
        </p:nvSpPr>
        <p:spPr>
          <a:xfrm>
            <a:off x="2994705"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939598"/>
          </a:solidFill>
          <a:ln w="10594" cap="flat">
            <a:noFill/>
            <a:prstDash val="solid"/>
            <a:miter/>
          </a:ln>
        </p:spPr>
        <p:txBody>
          <a:bodyPr rtlCol="0" anchor="ctr"/>
          <a:lstStyle/>
          <a:p>
            <a:endParaRPr lang="en-GB" noProof="0" dirty="0"/>
          </a:p>
        </p:txBody>
      </p:sp>
      <p:sp>
        <p:nvSpPr>
          <p:cNvPr id="664" name="Freeform 663">
            <a:extLst>
              <a:ext uri="{FF2B5EF4-FFF2-40B4-BE49-F238E27FC236}">
                <a16:creationId xmlns:a16="http://schemas.microsoft.com/office/drawing/2014/main" id="{C4F62DD8-239C-4AF8-8BAF-F7FA0BF85644}"/>
              </a:ext>
            </a:extLst>
          </p:cNvPr>
          <p:cNvSpPr/>
          <p:nvPr/>
        </p:nvSpPr>
        <p:spPr>
          <a:xfrm>
            <a:off x="2893520"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65" name="Freeform 664">
            <a:extLst>
              <a:ext uri="{FF2B5EF4-FFF2-40B4-BE49-F238E27FC236}">
                <a16:creationId xmlns:a16="http://schemas.microsoft.com/office/drawing/2014/main" id="{6CFAB112-9AE7-C08A-F29B-5628BA8B4348}"/>
              </a:ext>
            </a:extLst>
          </p:cNvPr>
          <p:cNvSpPr/>
          <p:nvPr/>
        </p:nvSpPr>
        <p:spPr>
          <a:xfrm>
            <a:off x="3197075"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66" name="Freeform 665">
            <a:extLst>
              <a:ext uri="{FF2B5EF4-FFF2-40B4-BE49-F238E27FC236}">
                <a16:creationId xmlns:a16="http://schemas.microsoft.com/office/drawing/2014/main" id="{712D2F53-C910-13CA-2FE3-6FDE7A2242A7}"/>
              </a:ext>
            </a:extLst>
          </p:cNvPr>
          <p:cNvSpPr/>
          <p:nvPr/>
        </p:nvSpPr>
        <p:spPr>
          <a:xfrm>
            <a:off x="3095890"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67" name="Freeform 666">
            <a:extLst>
              <a:ext uri="{FF2B5EF4-FFF2-40B4-BE49-F238E27FC236}">
                <a16:creationId xmlns:a16="http://schemas.microsoft.com/office/drawing/2014/main" id="{57C50A07-EDBF-7DEF-D958-8C784ECC588D}"/>
              </a:ext>
            </a:extLst>
          </p:cNvPr>
          <p:cNvSpPr/>
          <p:nvPr/>
        </p:nvSpPr>
        <p:spPr>
          <a:xfrm>
            <a:off x="3399445"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68" name="Freeform 667">
            <a:extLst>
              <a:ext uri="{FF2B5EF4-FFF2-40B4-BE49-F238E27FC236}">
                <a16:creationId xmlns:a16="http://schemas.microsoft.com/office/drawing/2014/main" id="{617A4349-5FF0-6357-EDDB-EC4C79FFD861}"/>
              </a:ext>
            </a:extLst>
          </p:cNvPr>
          <p:cNvSpPr/>
          <p:nvPr/>
        </p:nvSpPr>
        <p:spPr>
          <a:xfrm>
            <a:off x="3601815"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231F20"/>
          </a:solidFill>
          <a:ln w="10594" cap="flat">
            <a:noFill/>
            <a:prstDash val="solid"/>
            <a:miter/>
          </a:ln>
        </p:spPr>
        <p:txBody>
          <a:bodyPr rtlCol="0" anchor="ctr"/>
          <a:lstStyle/>
          <a:p>
            <a:endParaRPr lang="en-GB" noProof="0" dirty="0"/>
          </a:p>
        </p:txBody>
      </p:sp>
      <p:sp>
        <p:nvSpPr>
          <p:cNvPr id="669" name="Freeform 668">
            <a:extLst>
              <a:ext uri="{FF2B5EF4-FFF2-40B4-BE49-F238E27FC236}">
                <a16:creationId xmlns:a16="http://schemas.microsoft.com/office/drawing/2014/main" id="{D94A73E8-5062-BC7C-7B5D-0E3797C0E601}"/>
              </a:ext>
            </a:extLst>
          </p:cNvPr>
          <p:cNvSpPr/>
          <p:nvPr/>
        </p:nvSpPr>
        <p:spPr>
          <a:xfrm>
            <a:off x="3500630"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70" name="Freeform 669">
            <a:extLst>
              <a:ext uri="{FF2B5EF4-FFF2-40B4-BE49-F238E27FC236}">
                <a16:creationId xmlns:a16="http://schemas.microsoft.com/office/drawing/2014/main" id="{0B625652-20AE-4168-AA9D-4DE78FF85578}"/>
              </a:ext>
            </a:extLst>
          </p:cNvPr>
          <p:cNvSpPr/>
          <p:nvPr/>
        </p:nvSpPr>
        <p:spPr>
          <a:xfrm>
            <a:off x="3804079"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71" name="Freeform 670">
            <a:extLst>
              <a:ext uri="{FF2B5EF4-FFF2-40B4-BE49-F238E27FC236}">
                <a16:creationId xmlns:a16="http://schemas.microsoft.com/office/drawing/2014/main" id="{FB3DEBA7-10E7-E0E8-CA52-B9C89693C01B}"/>
              </a:ext>
            </a:extLst>
          </p:cNvPr>
          <p:cNvSpPr/>
          <p:nvPr/>
        </p:nvSpPr>
        <p:spPr>
          <a:xfrm>
            <a:off x="3702894"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72" name="Freeform 671">
            <a:extLst>
              <a:ext uri="{FF2B5EF4-FFF2-40B4-BE49-F238E27FC236}">
                <a16:creationId xmlns:a16="http://schemas.microsoft.com/office/drawing/2014/main" id="{DC7836B9-3529-0C7D-1DFD-C419B03C998C}"/>
              </a:ext>
            </a:extLst>
          </p:cNvPr>
          <p:cNvSpPr/>
          <p:nvPr/>
        </p:nvSpPr>
        <p:spPr>
          <a:xfrm>
            <a:off x="3905264"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231F20"/>
          </a:solidFill>
          <a:ln w="10594" cap="flat">
            <a:noFill/>
            <a:prstDash val="solid"/>
            <a:miter/>
          </a:ln>
        </p:spPr>
        <p:txBody>
          <a:bodyPr rtlCol="0" anchor="ctr"/>
          <a:lstStyle/>
          <a:p>
            <a:endParaRPr lang="en-GB" noProof="0" dirty="0"/>
          </a:p>
        </p:txBody>
      </p:sp>
      <p:sp>
        <p:nvSpPr>
          <p:cNvPr id="673" name="Freeform 672">
            <a:extLst>
              <a:ext uri="{FF2B5EF4-FFF2-40B4-BE49-F238E27FC236}">
                <a16:creationId xmlns:a16="http://schemas.microsoft.com/office/drawing/2014/main" id="{E55FEDF8-5C66-5896-3734-797B9FD727DC}"/>
              </a:ext>
            </a:extLst>
          </p:cNvPr>
          <p:cNvSpPr/>
          <p:nvPr/>
        </p:nvSpPr>
        <p:spPr>
          <a:xfrm>
            <a:off x="4107634"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74" name="Freeform 673">
            <a:extLst>
              <a:ext uri="{FF2B5EF4-FFF2-40B4-BE49-F238E27FC236}">
                <a16:creationId xmlns:a16="http://schemas.microsoft.com/office/drawing/2014/main" id="{FD3E9446-F0D0-C5B9-0C13-0190CAE9D452}"/>
              </a:ext>
            </a:extLst>
          </p:cNvPr>
          <p:cNvSpPr/>
          <p:nvPr/>
        </p:nvSpPr>
        <p:spPr>
          <a:xfrm>
            <a:off x="4411189"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75" name="Freeform 674">
            <a:extLst>
              <a:ext uri="{FF2B5EF4-FFF2-40B4-BE49-F238E27FC236}">
                <a16:creationId xmlns:a16="http://schemas.microsoft.com/office/drawing/2014/main" id="{0B125740-64D5-D42C-26E9-0F4153148CC8}"/>
              </a:ext>
            </a:extLst>
          </p:cNvPr>
          <p:cNvSpPr/>
          <p:nvPr/>
        </p:nvSpPr>
        <p:spPr>
          <a:xfrm>
            <a:off x="4310004"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76" name="Freeform 675">
            <a:extLst>
              <a:ext uri="{FF2B5EF4-FFF2-40B4-BE49-F238E27FC236}">
                <a16:creationId xmlns:a16="http://schemas.microsoft.com/office/drawing/2014/main" id="{123A2AE5-7D2C-C0B2-03B5-6E7563FEABFE}"/>
              </a:ext>
            </a:extLst>
          </p:cNvPr>
          <p:cNvSpPr/>
          <p:nvPr/>
        </p:nvSpPr>
        <p:spPr>
          <a:xfrm>
            <a:off x="4512374"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77" name="Freeform 676">
            <a:extLst>
              <a:ext uri="{FF2B5EF4-FFF2-40B4-BE49-F238E27FC236}">
                <a16:creationId xmlns:a16="http://schemas.microsoft.com/office/drawing/2014/main" id="{CEBBC992-8623-32ED-69AE-6A272FCE2D64}"/>
              </a:ext>
            </a:extLst>
          </p:cNvPr>
          <p:cNvSpPr/>
          <p:nvPr/>
        </p:nvSpPr>
        <p:spPr>
          <a:xfrm>
            <a:off x="4714638"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78" name="Freeform 677">
            <a:extLst>
              <a:ext uri="{FF2B5EF4-FFF2-40B4-BE49-F238E27FC236}">
                <a16:creationId xmlns:a16="http://schemas.microsoft.com/office/drawing/2014/main" id="{C39633DA-0B96-FBE0-D7B6-A47615848406}"/>
              </a:ext>
            </a:extLst>
          </p:cNvPr>
          <p:cNvSpPr/>
          <p:nvPr/>
        </p:nvSpPr>
        <p:spPr>
          <a:xfrm>
            <a:off x="4917008"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939598"/>
          </a:solidFill>
          <a:ln w="10594" cap="flat">
            <a:noFill/>
            <a:prstDash val="solid"/>
            <a:miter/>
          </a:ln>
        </p:spPr>
        <p:txBody>
          <a:bodyPr rtlCol="0" anchor="ctr"/>
          <a:lstStyle/>
          <a:p>
            <a:endParaRPr lang="en-GB" noProof="0" dirty="0"/>
          </a:p>
        </p:txBody>
      </p:sp>
      <p:sp>
        <p:nvSpPr>
          <p:cNvPr id="679" name="Freeform 678">
            <a:extLst>
              <a:ext uri="{FF2B5EF4-FFF2-40B4-BE49-F238E27FC236}">
                <a16:creationId xmlns:a16="http://schemas.microsoft.com/office/drawing/2014/main" id="{32FED457-4F99-BFCF-145D-A0E3F4EC8FA1}"/>
              </a:ext>
            </a:extLst>
          </p:cNvPr>
          <p:cNvSpPr/>
          <p:nvPr/>
        </p:nvSpPr>
        <p:spPr>
          <a:xfrm>
            <a:off x="5220563"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80" name="Freeform 679">
            <a:extLst>
              <a:ext uri="{FF2B5EF4-FFF2-40B4-BE49-F238E27FC236}">
                <a16:creationId xmlns:a16="http://schemas.microsoft.com/office/drawing/2014/main" id="{8FCFADC4-ED2D-C1AC-C8F7-28C69F118ED5}"/>
              </a:ext>
            </a:extLst>
          </p:cNvPr>
          <p:cNvSpPr/>
          <p:nvPr/>
        </p:nvSpPr>
        <p:spPr>
          <a:xfrm>
            <a:off x="5119378"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81" name="Freeform 680">
            <a:extLst>
              <a:ext uri="{FF2B5EF4-FFF2-40B4-BE49-F238E27FC236}">
                <a16:creationId xmlns:a16="http://schemas.microsoft.com/office/drawing/2014/main" id="{98C06B98-79DD-7E54-B2B9-973D5BE42F02}"/>
              </a:ext>
            </a:extLst>
          </p:cNvPr>
          <p:cNvSpPr/>
          <p:nvPr/>
        </p:nvSpPr>
        <p:spPr>
          <a:xfrm>
            <a:off x="5422933"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82" name="Freeform 681">
            <a:extLst>
              <a:ext uri="{FF2B5EF4-FFF2-40B4-BE49-F238E27FC236}">
                <a16:creationId xmlns:a16="http://schemas.microsoft.com/office/drawing/2014/main" id="{02FD0249-3026-34E1-9543-B81E5020E2DC}"/>
              </a:ext>
            </a:extLst>
          </p:cNvPr>
          <p:cNvSpPr/>
          <p:nvPr/>
        </p:nvSpPr>
        <p:spPr>
          <a:xfrm>
            <a:off x="5321748"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83" name="Freeform 682">
            <a:extLst>
              <a:ext uri="{FF2B5EF4-FFF2-40B4-BE49-F238E27FC236}">
                <a16:creationId xmlns:a16="http://schemas.microsoft.com/office/drawing/2014/main" id="{7692CFC7-2474-CC12-65D5-80E6C53073EF}"/>
              </a:ext>
            </a:extLst>
          </p:cNvPr>
          <p:cNvSpPr/>
          <p:nvPr/>
        </p:nvSpPr>
        <p:spPr>
          <a:xfrm>
            <a:off x="5625197"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84" name="Freeform 683">
            <a:extLst>
              <a:ext uri="{FF2B5EF4-FFF2-40B4-BE49-F238E27FC236}">
                <a16:creationId xmlns:a16="http://schemas.microsoft.com/office/drawing/2014/main" id="{83CE0D98-D25C-D7BC-EB2C-305F5097C773}"/>
              </a:ext>
            </a:extLst>
          </p:cNvPr>
          <p:cNvSpPr/>
          <p:nvPr/>
        </p:nvSpPr>
        <p:spPr>
          <a:xfrm>
            <a:off x="5726382"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231F20"/>
          </a:solidFill>
          <a:ln w="10594" cap="flat">
            <a:noFill/>
            <a:prstDash val="solid"/>
            <a:miter/>
          </a:ln>
        </p:spPr>
        <p:txBody>
          <a:bodyPr rtlCol="0" anchor="ctr"/>
          <a:lstStyle/>
          <a:p>
            <a:endParaRPr lang="en-GB" noProof="0" dirty="0"/>
          </a:p>
        </p:txBody>
      </p:sp>
      <p:sp>
        <p:nvSpPr>
          <p:cNvPr id="685" name="Freeform 684">
            <a:extLst>
              <a:ext uri="{FF2B5EF4-FFF2-40B4-BE49-F238E27FC236}">
                <a16:creationId xmlns:a16="http://schemas.microsoft.com/office/drawing/2014/main" id="{5FB4C04F-DEAA-AE2E-5EF0-13B0B98C3EF3}"/>
              </a:ext>
            </a:extLst>
          </p:cNvPr>
          <p:cNvSpPr/>
          <p:nvPr/>
        </p:nvSpPr>
        <p:spPr>
          <a:xfrm>
            <a:off x="6232307"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86" name="Freeform 685">
            <a:extLst>
              <a:ext uri="{FF2B5EF4-FFF2-40B4-BE49-F238E27FC236}">
                <a16:creationId xmlns:a16="http://schemas.microsoft.com/office/drawing/2014/main" id="{6B2A11A7-E0EB-E886-CC4F-E0CE1F5734C4}"/>
              </a:ext>
            </a:extLst>
          </p:cNvPr>
          <p:cNvSpPr/>
          <p:nvPr/>
        </p:nvSpPr>
        <p:spPr>
          <a:xfrm>
            <a:off x="6131122"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231F20"/>
          </a:solidFill>
          <a:ln w="10594" cap="flat">
            <a:noFill/>
            <a:prstDash val="solid"/>
            <a:miter/>
          </a:ln>
        </p:spPr>
        <p:txBody>
          <a:bodyPr rtlCol="0" anchor="ctr"/>
          <a:lstStyle/>
          <a:p>
            <a:endParaRPr lang="en-GB" noProof="0" dirty="0"/>
          </a:p>
        </p:txBody>
      </p:sp>
      <p:sp>
        <p:nvSpPr>
          <p:cNvPr id="687" name="Freeform 686">
            <a:extLst>
              <a:ext uri="{FF2B5EF4-FFF2-40B4-BE49-F238E27FC236}">
                <a16:creationId xmlns:a16="http://schemas.microsoft.com/office/drawing/2014/main" id="{197F4F32-71CD-73C3-3456-368D2C292340}"/>
              </a:ext>
            </a:extLst>
          </p:cNvPr>
          <p:cNvSpPr/>
          <p:nvPr/>
        </p:nvSpPr>
        <p:spPr>
          <a:xfrm>
            <a:off x="6535756"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88" name="Freeform 687">
            <a:extLst>
              <a:ext uri="{FF2B5EF4-FFF2-40B4-BE49-F238E27FC236}">
                <a16:creationId xmlns:a16="http://schemas.microsoft.com/office/drawing/2014/main" id="{F402E65E-7612-DC20-1FDF-59BA57FBEAA7}"/>
              </a:ext>
            </a:extLst>
          </p:cNvPr>
          <p:cNvSpPr/>
          <p:nvPr/>
        </p:nvSpPr>
        <p:spPr>
          <a:xfrm>
            <a:off x="6940496"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89" name="Freeform 688">
            <a:extLst>
              <a:ext uri="{FF2B5EF4-FFF2-40B4-BE49-F238E27FC236}">
                <a16:creationId xmlns:a16="http://schemas.microsoft.com/office/drawing/2014/main" id="{432DDCFB-B040-43A7-B4B2-E06254664622}"/>
              </a:ext>
            </a:extLst>
          </p:cNvPr>
          <p:cNvSpPr/>
          <p:nvPr/>
        </p:nvSpPr>
        <p:spPr>
          <a:xfrm>
            <a:off x="7142866"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231F20"/>
          </a:solidFill>
          <a:ln w="10594" cap="flat">
            <a:noFill/>
            <a:prstDash val="solid"/>
            <a:miter/>
          </a:ln>
        </p:spPr>
        <p:txBody>
          <a:bodyPr rtlCol="0" anchor="ctr"/>
          <a:lstStyle/>
          <a:p>
            <a:endParaRPr lang="en-GB" noProof="0" dirty="0"/>
          </a:p>
        </p:txBody>
      </p:sp>
      <p:sp>
        <p:nvSpPr>
          <p:cNvPr id="690" name="Freeform 689">
            <a:extLst>
              <a:ext uri="{FF2B5EF4-FFF2-40B4-BE49-F238E27FC236}">
                <a16:creationId xmlns:a16="http://schemas.microsoft.com/office/drawing/2014/main" id="{8CD221D0-96C0-170A-A6D8-D9DEDE85E711}"/>
              </a:ext>
            </a:extLst>
          </p:cNvPr>
          <p:cNvSpPr/>
          <p:nvPr/>
        </p:nvSpPr>
        <p:spPr>
          <a:xfrm>
            <a:off x="7446315"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231F20"/>
          </a:solidFill>
          <a:ln w="10594" cap="flat">
            <a:noFill/>
            <a:prstDash val="solid"/>
            <a:miter/>
          </a:ln>
        </p:spPr>
        <p:txBody>
          <a:bodyPr rtlCol="0" anchor="ctr"/>
          <a:lstStyle/>
          <a:p>
            <a:endParaRPr lang="en-GB" noProof="0" dirty="0"/>
          </a:p>
        </p:txBody>
      </p:sp>
      <p:sp>
        <p:nvSpPr>
          <p:cNvPr id="691" name="Freeform 690">
            <a:extLst>
              <a:ext uri="{FF2B5EF4-FFF2-40B4-BE49-F238E27FC236}">
                <a16:creationId xmlns:a16="http://schemas.microsoft.com/office/drawing/2014/main" id="{ADFCDF97-5834-7EA4-ECF0-A7383227BE8B}"/>
              </a:ext>
            </a:extLst>
          </p:cNvPr>
          <p:cNvSpPr/>
          <p:nvPr/>
        </p:nvSpPr>
        <p:spPr>
          <a:xfrm>
            <a:off x="7648685"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692" name="Freeform 691">
            <a:extLst>
              <a:ext uri="{FF2B5EF4-FFF2-40B4-BE49-F238E27FC236}">
                <a16:creationId xmlns:a16="http://schemas.microsoft.com/office/drawing/2014/main" id="{DF2CD403-7213-BAAC-0B1C-B6FB13AFE722}"/>
              </a:ext>
            </a:extLst>
          </p:cNvPr>
          <p:cNvSpPr/>
          <p:nvPr/>
        </p:nvSpPr>
        <p:spPr>
          <a:xfrm>
            <a:off x="7851055"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939598"/>
          </a:solidFill>
          <a:ln w="10594" cap="flat">
            <a:noFill/>
            <a:prstDash val="solid"/>
            <a:miter/>
          </a:ln>
        </p:spPr>
        <p:txBody>
          <a:bodyPr rtlCol="0" anchor="ctr"/>
          <a:lstStyle/>
          <a:p>
            <a:endParaRPr lang="en-GB" noProof="0" dirty="0"/>
          </a:p>
        </p:txBody>
      </p:sp>
      <p:sp>
        <p:nvSpPr>
          <p:cNvPr id="693" name="Freeform 692">
            <a:extLst>
              <a:ext uri="{FF2B5EF4-FFF2-40B4-BE49-F238E27FC236}">
                <a16:creationId xmlns:a16="http://schemas.microsoft.com/office/drawing/2014/main" id="{E0D2CE6F-B6C1-6152-55E9-DB2AFE61CFC9}"/>
              </a:ext>
            </a:extLst>
          </p:cNvPr>
          <p:cNvSpPr/>
          <p:nvPr/>
        </p:nvSpPr>
        <p:spPr>
          <a:xfrm>
            <a:off x="7749870"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231F20"/>
          </a:solidFill>
          <a:ln w="10594" cap="flat">
            <a:noFill/>
            <a:prstDash val="solid"/>
            <a:miter/>
          </a:ln>
        </p:spPr>
        <p:txBody>
          <a:bodyPr rtlCol="0" anchor="ctr"/>
          <a:lstStyle/>
          <a:p>
            <a:endParaRPr lang="en-GB" noProof="0" dirty="0"/>
          </a:p>
        </p:txBody>
      </p:sp>
      <p:sp>
        <p:nvSpPr>
          <p:cNvPr id="694" name="Freeform 693">
            <a:extLst>
              <a:ext uri="{FF2B5EF4-FFF2-40B4-BE49-F238E27FC236}">
                <a16:creationId xmlns:a16="http://schemas.microsoft.com/office/drawing/2014/main" id="{8DECA3D6-3D9F-3F13-BA3F-F59A944DAB4D}"/>
              </a:ext>
            </a:extLst>
          </p:cNvPr>
          <p:cNvSpPr/>
          <p:nvPr/>
        </p:nvSpPr>
        <p:spPr>
          <a:xfrm>
            <a:off x="8154610"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95" name="Freeform 694">
            <a:extLst>
              <a:ext uri="{FF2B5EF4-FFF2-40B4-BE49-F238E27FC236}">
                <a16:creationId xmlns:a16="http://schemas.microsoft.com/office/drawing/2014/main" id="{39586F93-18B9-4114-B874-F47A359BF977}"/>
              </a:ext>
            </a:extLst>
          </p:cNvPr>
          <p:cNvSpPr/>
          <p:nvPr/>
        </p:nvSpPr>
        <p:spPr>
          <a:xfrm>
            <a:off x="8458059"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231F20"/>
          </a:solidFill>
          <a:ln w="10594" cap="flat">
            <a:noFill/>
            <a:prstDash val="solid"/>
            <a:miter/>
          </a:ln>
        </p:spPr>
        <p:txBody>
          <a:bodyPr rtlCol="0" anchor="ctr"/>
          <a:lstStyle/>
          <a:p>
            <a:endParaRPr lang="en-GB" noProof="0" dirty="0"/>
          </a:p>
        </p:txBody>
      </p:sp>
      <p:sp>
        <p:nvSpPr>
          <p:cNvPr id="696" name="Freeform 695">
            <a:extLst>
              <a:ext uri="{FF2B5EF4-FFF2-40B4-BE49-F238E27FC236}">
                <a16:creationId xmlns:a16="http://schemas.microsoft.com/office/drawing/2014/main" id="{62D7FC5E-1F4F-DFAF-FEEE-DF9578D12DC6}"/>
              </a:ext>
            </a:extLst>
          </p:cNvPr>
          <p:cNvSpPr/>
          <p:nvPr/>
        </p:nvSpPr>
        <p:spPr>
          <a:xfrm>
            <a:off x="8660429"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97" name="Freeform 696">
            <a:extLst>
              <a:ext uri="{FF2B5EF4-FFF2-40B4-BE49-F238E27FC236}">
                <a16:creationId xmlns:a16="http://schemas.microsoft.com/office/drawing/2014/main" id="{F0E6CAE4-D060-BC90-8844-1147E12D2D09}"/>
              </a:ext>
            </a:extLst>
          </p:cNvPr>
          <p:cNvSpPr/>
          <p:nvPr/>
        </p:nvSpPr>
        <p:spPr>
          <a:xfrm>
            <a:off x="8559244"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698" name="Freeform 697">
            <a:extLst>
              <a:ext uri="{FF2B5EF4-FFF2-40B4-BE49-F238E27FC236}">
                <a16:creationId xmlns:a16="http://schemas.microsoft.com/office/drawing/2014/main" id="{02B2490E-E1E8-2E3C-7E9D-434E508224CE}"/>
              </a:ext>
            </a:extLst>
          </p:cNvPr>
          <p:cNvSpPr/>
          <p:nvPr/>
        </p:nvSpPr>
        <p:spPr>
          <a:xfrm>
            <a:off x="8862799"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939598"/>
          </a:solidFill>
          <a:ln w="10594" cap="flat">
            <a:noFill/>
            <a:prstDash val="solid"/>
            <a:miter/>
          </a:ln>
        </p:spPr>
        <p:txBody>
          <a:bodyPr rtlCol="0" anchor="ctr"/>
          <a:lstStyle/>
          <a:p>
            <a:endParaRPr lang="en-GB" noProof="0" dirty="0"/>
          </a:p>
        </p:txBody>
      </p:sp>
      <p:sp>
        <p:nvSpPr>
          <p:cNvPr id="699" name="Freeform 698">
            <a:extLst>
              <a:ext uri="{FF2B5EF4-FFF2-40B4-BE49-F238E27FC236}">
                <a16:creationId xmlns:a16="http://schemas.microsoft.com/office/drawing/2014/main" id="{A4935530-FA2B-37E3-EE8E-DAC697C82F56}"/>
              </a:ext>
            </a:extLst>
          </p:cNvPr>
          <p:cNvSpPr/>
          <p:nvPr/>
        </p:nvSpPr>
        <p:spPr>
          <a:xfrm>
            <a:off x="8761614"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231F20"/>
          </a:solidFill>
          <a:ln w="10594" cap="flat">
            <a:noFill/>
            <a:prstDash val="solid"/>
            <a:miter/>
          </a:ln>
        </p:spPr>
        <p:txBody>
          <a:bodyPr rtlCol="0" anchor="ctr"/>
          <a:lstStyle/>
          <a:p>
            <a:endParaRPr lang="en-GB" noProof="0" dirty="0"/>
          </a:p>
        </p:txBody>
      </p:sp>
      <p:sp>
        <p:nvSpPr>
          <p:cNvPr id="700" name="Freeform 699">
            <a:extLst>
              <a:ext uri="{FF2B5EF4-FFF2-40B4-BE49-F238E27FC236}">
                <a16:creationId xmlns:a16="http://schemas.microsoft.com/office/drawing/2014/main" id="{E9961D66-1BFD-1AE0-BEE4-9B649552D99E}"/>
              </a:ext>
            </a:extLst>
          </p:cNvPr>
          <p:cNvSpPr/>
          <p:nvPr/>
        </p:nvSpPr>
        <p:spPr>
          <a:xfrm>
            <a:off x="9267433"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231F20"/>
          </a:solidFill>
          <a:ln w="10594" cap="flat">
            <a:noFill/>
            <a:prstDash val="solid"/>
            <a:miter/>
          </a:ln>
        </p:spPr>
        <p:txBody>
          <a:bodyPr rtlCol="0" anchor="ctr"/>
          <a:lstStyle/>
          <a:p>
            <a:endParaRPr lang="en-GB" noProof="0" dirty="0"/>
          </a:p>
        </p:txBody>
      </p:sp>
      <p:sp>
        <p:nvSpPr>
          <p:cNvPr id="701" name="Freeform 700">
            <a:extLst>
              <a:ext uri="{FF2B5EF4-FFF2-40B4-BE49-F238E27FC236}">
                <a16:creationId xmlns:a16="http://schemas.microsoft.com/office/drawing/2014/main" id="{B1E1C7EB-B43A-A89E-76FF-98B58891BA95}"/>
              </a:ext>
            </a:extLst>
          </p:cNvPr>
          <p:cNvSpPr/>
          <p:nvPr/>
        </p:nvSpPr>
        <p:spPr>
          <a:xfrm>
            <a:off x="9672173"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702" name="Freeform 701">
            <a:extLst>
              <a:ext uri="{FF2B5EF4-FFF2-40B4-BE49-F238E27FC236}">
                <a16:creationId xmlns:a16="http://schemas.microsoft.com/office/drawing/2014/main" id="{44FC0216-9AF3-0D08-B8CF-8FFCB8B42670}"/>
              </a:ext>
            </a:extLst>
          </p:cNvPr>
          <p:cNvSpPr/>
          <p:nvPr/>
        </p:nvSpPr>
        <p:spPr>
          <a:xfrm>
            <a:off x="9570988"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703" name="Freeform 702">
            <a:extLst>
              <a:ext uri="{FF2B5EF4-FFF2-40B4-BE49-F238E27FC236}">
                <a16:creationId xmlns:a16="http://schemas.microsoft.com/office/drawing/2014/main" id="{BB325815-6F52-DD3E-040D-7394F2B28128}"/>
              </a:ext>
            </a:extLst>
          </p:cNvPr>
          <p:cNvSpPr/>
          <p:nvPr/>
        </p:nvSpPr>
        <p:spPr>
          <a:xfrm>
            <a:off x="9874543"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231F20"/>
          </a:solidFill>
          <a:ln w="10594" cap="flat">
            <a:noFill/>
            <a:prstDash val="solid"/>
            <a:miter/>
          </a:ln>
        </p:spPr>
        <p:txBody>
          <a:bodyPr rtlCol="0" anchor="ctr"/>
          <a:lstStyle/>
          <a:p>
            <a:endParaRPr lang="en-GB" noProof="0" dirty="0"/>
          </a:p>
        </p:txBody>
      </p:sp>
      <p:sp>
        <p:nvSpPr>
          <p:cNvPr id="704" name="Freeform 703">
            <a:extLst>
              <a:ext uri="{FF2B5EF4-FFF2-40B4-BE49-F238E27FC236}">
                <a16:creationId xmlns:a16="http://schemas.microsoft.com/office/drawing/2014/main" id="{F7476505-85A8-8AE4-5AB2-10189D879900}"/>
              </a:ext>
            </a:extLst>
          </p:cNvPr>
          <p:cNvSpPr/>
          <p:nvPr/>
        </p:nvSpPr>
        <p:spPr>
          <a:xfrm>
            <a:off x="9773358"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705" name="Freeform 704">
            <a:extLst>
              <a:ext uri="{FF2B5EF4-FFF2-40B4-BE49-F238E27FC236}">
                <a16:creationId xmlns:a16="http://schemas.microsoft.com/office/drawing/2014/main" id="{FA005DE5-DA04-BB0F-AAE6-278DFD3DAC82}"/>
              </a:ext>
            </a:extLst>
          </p:cNvPr>
          <p:cNvSpPr/>
          <p:nvPr/>
        </p:nvSpPr>
        <p:spPr>
          <a:xfrm>
            <a:off x="10279177"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706" name="Freeform 705">
            <a:extLst>
              <a:ext uri="{FF2B5EF4-FFF2-40B4-BE49-F238E27FC236}">
                <a16:creationId xmlns:a16="http://schemas.microsoft.com/office/drawing/2014/main" id="{566D5FCA-25A1-5D34-6723-7CDB1280E81D}"/>
              </a:ext>
            </a:extLst>
          </p:cNvPr>
          <p:cNvSpPr/>
          <p:nvPr/>
        </p:nvSpPr>
        <p:spPr>
          <a:xfrm>
            <a:off x="10481547"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6D6E71"/>
          </a:solidFill>
          <a:ln w="10594" cap="flat">
            <a:noFill/>
            <a:prstDash val="solid"/>
            <a:miter/>
          </a:ln>
        </p:spPr>
        <p:txBody>
          <a:bodyPr rtlCol="0" anchor="ctr"/>
          <a:lstStyle/>
          <a:p>
            <a:endParaRPr lang="en-GB" noProof="0" dirty="0"/>
          </a:p>
        </p:txBody>
      </p:sp>
      <p:sp>
        <p:nvSpPr>
          <p:cNvPr id="707" name="Freeform 706">
            <a:extLst>
              <a:ext uri="{FF2B5EF4-FFF2-40B4-BE49-F238E27FC236}">
                <a16:creationId xmlns:a16="http://schemas.microsoft.com/office/drawing/2014/main" id="{F90F2BE3-DF20-E1DD-7C83-FF58C2104B4F}"/>
              </a:ext>
            </a:extLst>
          </p:cNvPr>
          <p:cNvSpPr/>
          <p:nvPr/>
        </p:nvSpPr>
        <p:spPr>
          <a:xfrm>
            <a:off x="10582732" y="4992055"/>
            <a:ext cx="91755" cy="260222"/>
          </a:xfrm>
          <a:custGeom>
            <a:avLst/>
            <a:gdLst>
              <a:gd name="connsiteX0" fmla="*/ 0 w 91755"/>
              <a:gd name="connsiteY0" fmla="*/ 0 h 260222"/>
              <a:gd name="connsiteX1" fmla="*/ 91755 w 91755"/>
              <a:gd name="connsiteY1" fmla="*/ 0 h 260222"/>
              <a:gd name="connsiteX2" fmla="*/ 91755 w 91755"/>
              <a:gd name="connsiteY2" fmla="*/ 260223 h 260222"/>
              <a:gd name="connsiteX3" fmla="*/ 0 w 91755"/>
              <a:gd name="connsiteY3" fmla="*/ 260223 h 260222"/>
            </a:gdLst>
            <a:ahLst/>
            <a:cxnLst>
              <a:cxn ang="0">
                <a:pos x="connsiteX0" y="connsiteY0"/>
              </a:cxn>
              <a:cxn ang="0">
                <a:pos x="connsiteX1" y="connsiteY1"/>
              </a:cxn>
              <a:cxn ang="0">
                <a:pos x="connsiteX2" y="connsiteY2"/>
              </a:cxn>
              <a:cxn ang="0">
                <a:pos x="connsiteX3" y="connsiteY3"/>
              </a:cxn>
            </a:cxnLst>
            <a:rect l="l" t="t" r="r" b="b"/>
            <a:pathLst>
              <a:path w="91755" h="260222">
                <a:moveTo>
                  <a:pt x="0" y="0"/>
                </a:moveTo>
                <a:lnTo>
                  <a:pt x="91755" y="0"/>
                </a:lnTo>
                <a:lnTo>
                  <a:pt x="91755" y="260223"/>
                </a:lnTo>
                <a:lnTo>
                  <a:pt x="0" y="260223"/>
                </a:lnTo>
                <a:close/>
              </a:path>
            </a:pathLst>
          </a:custGeom>
          <a:solidFill>
            <a:srgbClr val="BCBEC0"/>
          </a:solidFill>
          <a:ln w="10594" cap="flat">
            <a:noFill/>
            <a:prstDash val="solid"/>
            <a:miter/>
          </a:ln>
        </p:spPr>
        <p:txBody>
          <a:bodyPr rtlCol="0" anchor="ctr"/>
          <a:lstStyle/>
          <a:p>
            <a:endParaRPr lang="en-GB" noProof="0" dirty="0"/>
          </a:p>
        </p:txBody>
      </p:sp>
      <p:sp>
        <p:nvSpPr>
          <p:cNvPr id="708" name="TextBox 707">
            <a:extLst>
              <a:ext uri="{FF2B5EF4-FFF2-40B4-BE49-F238E27FC236}">
                <a16:creationId xmlns:a16="http://schemas.microsoft.com/office/drawing/2014/main" id="{9F84474D-0009-BDB3-5363-DCCBD19E3949}"/>
              </a:ext>
            </a:extLst>
          </p:cNvPr>
          <p:cNvSpPr txBox="1"/>
          <p:nvPr/>
        </p:nvSpPr>
        <p:spPr>
          <a:xfrm>
            <a:off x="10513330"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0</a:t>
            </a:r>
          </a:p>
        </p:txBody>
      </p:sp>
      <p:sp>
        <p:nvSpPr>
          <p:cNvPr id="709" name="TextBox 708">
            <a:extLst>
              <a:ext uri="{FF2B5EF4-FFF2-40B4-BE49-F238E27FC236}">
                <a16:creationId xmlns:a16="http://schemas.microsoft.com/office/drawing/2014/main" id="{E86FCA7F-5EBA-F52A-E892-4C9FEA5F08B2}"/>
              </a:ext>
            </a:extLst>
          </p:cNvPr>
          <p:cNvSpPr txBox="1"/>
          <p:nvPr/>
        </p:nvSpPr>
        <p:spPr>
          <a:xfrm>
            <a:off x="10412145"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10" name="TextBox 709">
            <a:extLst>
              <a:ext uri="{FF2B5EF4-FFF2-40B4-BE49-F238E27FC236}">
                <a16:creationId xmlns:a16="http://schemas.microsoft.com/office/drawing/2014/main" id="{37E4C77E-5850-E700-EA7A-C3327C8FCA4E}"/>
              </a:ext>
            </a:extLst>
          </p:cNvPr>
          <p:cNvSpPr txBox="1"/>
          <p:nvPr/>
        </p:nvSpPr>
        <p:spPr>
          <a:xfrm>
            <a:off x="10409814"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11" name="TextBox 710">
            <a:extLst>
              <a:ext uri="{FF2B5EF4-FFF2-40B4-BE49-F238E27FC236}">
                <a16:creationId xmlns:a16="http://schemas.microsoft.com/office/drawing/2014/main" id="{0664A00B-9DD5-1B93-4F29-54933440C169}"/>
              </a:ext>
            </a:extLst>
          </p:cNvPr>
          <p:cNvSpPr txBox="1"/>
          <p:nvPr/>
        </p:nvSpPr>
        <p:spPr>
          <a:xfrm>
            <a:off x="10209775"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12" name="TextBox 711">
            <a:extLst>
              <a:ext uri="{FF2B5EF4-FFF2-40B4-BE49-F238E27FC236}">
                <a16:creationId xmlns:a16="http://schemas.microsoft.com/office/drawing/2014/main" id="{3D290D39-2D8B-4F4D-CC3D-2394814EA885}"/>
              </a:ext>
            </a:extLst>
          </p:cNvPr>
          <p:cNvSpPr txBox="1"/>
          <p:nvPr/>
        </p:nvSpPr>
        <p:spPr>
          <a:xfrm>
            <a:off x="10207444"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13" name="TextBox 712">
            <a:extLst>
              <a:ext uri="{FF2B5EF4-FFF2-40B4-BE49-F238E27FC236}">
                <a16:creationId xmlns:a16="http://schemas.microsoft.com/office/drawing/2014/main" id="{1D6D05B2-755E-937B-57EF-CAF4479A4DF3}"/>
              </a:ext>
            </a:extLst>
          </p:cNvPr>
          <p:cNvSpPr txBox="1"/>
          <p:nvPr/>
        </p:nvSpPr>
        <p:spPr>
          <a:xfrm>
            <a:off x="9805141"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3</a:t>
            </a:r>
          </a:p>
        </p:txBody>
      </p:sp>
      <p:sp>
        <p:nvSpPr>
          <p:cNvPr id="714" name="TextBox 713">
            <a:extLst>
              <a:ext uri="{FF2B5EF4-FFF2-40B4-BE49-F238E27FC236}">
                <a16:creationId xmlns:a16="http://schemas.microsoft.com/office/drawing/2014/main" id="{BD42DE5E-14F4-1DA7-2B0E-64C3F788F678}"/>
              </a:ext>
            </a:extLst>
          </p:cNvPr>
          <p:cNvSpPr txBox="1"/>
          <p:nvPr/>
        </p:nvSpPr>
        <p:spPr>
          <a:xfrm>
            <a:off x="9802704"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15" name="TextBox 714">
            <a:extLst>
              <a:ext uri="{FF2B5EF4-FFF2-40B4-BE49-F238E27FC236}">
                <a16:creationId xmlns:a16="http://schemas.microsoft.com/office/drawing/2014/main" id="{37A415E1-C49B-100A-ABA8-607C669E7F3B}"/>
              </a:ext>
            </a:extLst>
          </p:cNvPr>
          <p:cNvSpPr txBox="1"/>
          <p:nvPr/>
        </p:nvSpPr>
        <p:spPr>
          <a:xfrm>
            <a:off x="9703956"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16" name="TextBox 715">
            <a:extLst>
              <a:ext uri="{FF2B5EF4-FFF2-40B4-BE49-F238E27FC236}">
                <a16:creationId xmlns:a16="http://schemas.microsoft.com/office/drawing/2014/main" id="{3FA6C8B5-0425-7161-00D5-96E08B6B992D}"/>
              </a:ext>
            </a:extLst>
          </p:cNvPr>
          <p:cNvSpPr txBox="1"/>
          <p:nvPr/>
        </p:nvSpPr>
        <p:spPr>
          <a:xfrm>
            <a:off x="9701519"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17" name="TextBox 716">
            <a:extLst>
              <a:ext uri="{FF2B5EF4-FFF2-40B4-BE49-F238E27FC236}">
                <a16:creationId xmlns:a16="http://schemas.microsoft.com/office/drawing/2014/main" id="{78F6BDA1-BD1B-A7F8-CAE5-FCE9CEC33721}"/>
              </a:ext>
            </a:extLst>
          </p:cNvPr>
          <p:cNvSpPr txBox="1"/>
          <p:nvPr/>
        </p:nvSpPr>
        <p:spPr>
          <a:xfrm>
            <a:off x="9602771"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18" name="TextBox 717">
            <a:extLst>
              <a:ext uri="{FF2B5EF4-FFF2-40B4-BE49-F238E27FC236}">
                <a16:creationId xmlns:a16="http://schemas.microsoft.com/office/drawing/2014/main" id="{FA143DF3-84E5-9186-B386-BD3750AF6D96}"/>
              </a:ext>
            </a:extLst>
          </p:cNvPr>
          <p:cNvSpPr txBox="1"/>
          <p:nvPr/>
        </p:nvSpPr>
        <p:spPr>
          <a:xfrm>
            <a:off x="9600334"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19" name="TextBox 718">
            <a:extLst>
              <a:ext uri="{FF2B5EF4-FFF2-40B4-BE49-F238E27FC236}">
                <a16:creationId xmlns:a16="http://schemas.microsoft.com/office/drawing/2014/main" id="{EDD1EDCE-A523-E191-A3B2-64B29229AD5D}"/>
              </a:ext>
            </a:extLst>
          </p:cNvPr>
          <p:cNvSpPr txBox="1"/>
          <p:nvPr/>
        </p:nvSpPr>
        <p:spPr>
          <a:xfrm>
            <a:off x="9501586"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20" name="TextBox 719">
            <a:extLst>
              <a:ext uri="{FF2B5EF4-FFF2-40B4-BE49-F238E27FC236}">
                <a16:creationId xmlns:a16="http://schemas.microsoft.com/office/drawing/2014/main" id="{8384E8B1-B895-351C-F436-50F4F92FD907}"/>
              </a:ext>
            </a:extLst>
          </p:cNvPr>
          <p:cNvSpPr txBox="1"/>
          <p:nvPr/>
        </p:nvSpPr>
        <p:spPr>
          <a:xfrm>
            <a:off x="9499149"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21" name="TextBox 720">
            <a:extLst>
              <a:ext uri="{FF2B5EF4-FFF2-40B4-BE49-F238E27FC236}">
                <a16:creationId xmlns:a16="http://schemas.microsoft.com/office/drawing/2014/main" id="{08DEA31B-AA93-F08C-522F-92BC4F6409CE}"/>
              </a:ext>
            </a:extLst>
          </p:cNvPr>
          <p:cNvSpPr txBox="1"/>
          <p:nvPr/>
        </p:nvSpPr>
        <p:spPr>
          <a:xfrm>
            <a:off x="9198031"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3</a:t>
            </a:r>
          </a:p>
        </p:txBody>
      </p:sp>
      <p:sp>
        <p:nvSpPr>
          <p:cNvPr id="722" name="TextBox 721">
            <a:extLst>
              <a:ext uri="{FF2B5EF4-FFF2-40B4-BE49-F238E27FC236}">
                <a16:creationId xmlns:a16="http://schemas.microsoft.com/office/drawing/2014/main" id="{BFCED633-8F77-DE63-C277-E6DC4422F862}"/>
              </a:ext>
            </a:extLst>
          </p:cNvPr>
          <p:cNvSpPr txBox="1"/>
          <p:nvPr/>
        </p:nvSpPr>
        <p:spPr>
          <a:xfrm>
            <a:off x="9195700"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23" name="TextBox 722">
            <a:extLst>
              <a:ext uri="{FF2B5EF4-FFF2-40B4-BE49-F238E27FC236}">
                <a16:creationId xmlns:a16="http://schemas.microsoft.com/office/drawing/2014/main" id="{52C51C79-7150-1F82-7652-C9ADA0777C56}"/>
              </a:ext>
            </a:extLst>
          </p:cNvPr>
          <p:cNvSpPr txBox="1"/>
          <p:nvPr/>
        </p:nvSpPr>
        <p:spPr>
          <a:xfrm>
            <a:off x="8793291"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1</a:t>
            </a:r>
          </a:p>
        </p:txBody>
      </p:sp>
      <p:sp>
        <p:nvSpPr>
          <p:cNvPr id="724" name="TextBox 723">
            <a:extLst>
              <a:ext uri="{FF2B5EF4-FFF2-40B4-BE49-F238E27FC236}">
                <a16:creationId xmlns:a16="http://schemas.microsoft.com/office/drawing/2014/main" id="{5B6FD1E5-B854-3AB9-AC26-815E4D201F9C}"/>
              </a:ext>
            </a:extLst>
          </p:cNvPr>
          <p:cNvSpPr txBox="1"/>
          <p:nvPr/>
        </p:nvSpPr>
        <p:spPr>
          <a:xfrm>
            <a:off x="8790960"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25" name="TextBox 724">
            <a:extLst>
              <a:ext uri="{FF2B5EF4-FFF2-40B4-BE49-F238E27FC236}">
                <a16:creationId xmlns:a16="http://schemas.microsoft.com/office/drawing/2014/main" id="{30B6D852-BEF8-D20A-6D17-729E73CBCBB2}"/>
              </a:ext>
            </a:extLst>
          </p:cNvPr>
          <p:cNvSpPr txBox="1"/>
          <p:nvPr/>
        </p:nvSpPr>
        <p:spPr>
          <a:xfrm>
            <a:off x="8287578"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1</a:t>
            </a:r>
          </a:p>
        </p:txBody>
      </p:sp>
      <p:sp>
        <p:nvSpPr>
          <p:cNvPr id="726" name="TextBox 725">
            <a:extLst>
              <a:ext uri="{FF2B5EF4-FFF2-40B4-BE49-F238E27FC236}">
                <a16:creationId xmlns:a16="http://schemas.microsoft.com/office/drawing/2014/main" id="{DB89171B-91BB-0964-20EB-053F525BCA07}"/>
              </a:ext>
            </a:extLst>
          </p:cNvPr>
          <p:cNvSpPr txBox="1"/>
          <p:nvPr/>
        </p:nvSpPr>
        <p:spPr>
          <a:xfrm>
            <a:off x="8285247"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27" name="TextBox 726">
            <a:extLst>
              <a:ext uri="{FF2B5EF4-FFF2-40B4-BE49-F238E27FC236}">
                <a16:creationId xmlns:a16="http://schemas.microsoft.com/office/drawing/2014/main" id="{59AB31C1-C9DB-7C77-F910-FFEBC2D9C46D}"/>
              </a:ext>
            </a:extLst>
          </p:cNvPr>
          <p:cNvSpPr txBox="1"/>
          <p:nvPr/>
        </p:nvSpPr>
        <p:spPr>
          <a:xfrm>
            <a:off x="8692318"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3</a:t>
            </a:r>
          </a:p>
        </p:txBody>
      </p:sp>
      <p:sp>
        <p:nvSpPr>
          <p:cNvPr id="728" name="TextBox 727">
            <a:extLst>
              <a:ext uri="{FF2B5EF4-FFF2-40B4-BE49-F238E27FC236}">
                <a16:creationId xmlns:a16="http://schemas.microsoft.com/office/drawing/2014/main" id="{21D1EEFD-73B2-8C38-527C-E9FC8B5B78E8}"/>
              </a:ext>
            </a:extLst>
          </p:cNvPr>
          <p:cNvSpPr txBox="1"/>
          <p:nvPr/>
        </p:nvSpPr>
        <p:spPr>
          <a:xfrm>
            <a:off x="8689881"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29" name="TextBox 728">
            <a:extLst>
              <a:ext uri="{FF2B5EF4-FFF2-40B4-BE49-F238E27FC236}">
                <a16:creationId xmlns:a16="http://schemas.microsoft.com/office/drawing/2014/main" id="{5961A4CC-365A-2AB6-1CC2-ED45BB904FEB}"/>
              </a:ext>
            </a:extLst>
          </p:cNvPr>
          <p:cNvSpPr txBox="1"/>
          <p:nvPr/>
        </p:nvSpPr>
        <p:spPr>
          <a:xfrm>
            <a:off x="8591133"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30" name="TextBox 729">
            <a:extLst>
              <a:ext uri="{FF2B5EF4-FFF2-40B4-BE49-F238E27FC236}">
                <a16:creationId xmlns:a16="http://schemas.microsoft.com/office/drawing/2014/main" id="{EB504F54-0845-F682-F472-6F243D79F83D}"/>
              </a:ext>
            </a:extLst>
          </p:cNvPr>
          <p:cNvSpPr txBox="1"/>
          <p:nvPr/>
        </p:nvSpPr>
        <p:spPr>
          <a:xfrm>
            <a:off x="8588696"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31" name="TextBox 730">
            <a:extLst>
              <a:ext uri="{FF2B5EF4-FFF2-40B4-BE49-F238E27FC236}">
                <a16:creationId xmlns:a16="http://schemas.microsoft.com/office/drawing/2014/main" id="{9F114ADA-D524-5053-89E7-55FADE0A8058}"/>
              </a:ext>
            </a:extLst>
          </p:cNvPr>
          <p:cNvSpPr txBox="1"/>
          <p:nvPr/>
        </p:nvSpPr>
        <p:spPr>
          <a:xfrm>
            <a:off x="8489948"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32" name="TextBox 731">
            <a:extLst>
              <a:ext uri="{FF2B5EF4-FFF2-40B4-BE49-F238E27FC236}">
                <a16:creationId xmlns:a16="http://schemas.microsoft.com/office/drawing/2014/main" id="{4C5A1135-118E-9BF1-7DE3-2252C410B649}"/>
              </a:ext>
            </a:extLst>
          </p:cNvPr>
          <p:cNvSpPr txBox="1"/>
          <p:nvPr/>
        </p:nvSpPr>
        <p:spPr>
          <a:xfrm>
            <a:off x="8487511"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33" name="TextBox 732">
            <a:extLst>
              <a:ext uri="{FF2B5EF4-FFF2-40B4-BE49-F238E27FC236}">
                <a16:creationId xmlns:a16="http://schemas.microsoft.com/office/drawing/2014/main" id="{0AF9309D-58E3-AC34-8274-FCBD8E3A2A9B}"/>
              </a:ext>
            </a:extLst>
          </p:cNvPr>
          <p:cNvSpPr txBox="1"/>
          <p:nvPr/>
        </p:nvSpPr>
        <p:spPr>
          <a:xfrm>
            <a:off x="8388763"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3</a:t>
            </a:r>
          </a:p>
        </p:txBody>
      </p:sp>
      <p:sp>
        <p:nvSpPr>
          <p:cNvPr id="734" name="TextBox 733">
            <a:extLst>
              <a:ext uri="{FF2B5EF4-FFF2-40B4-BE49-F238E27FC236}">
                <a16:creationId xmlns:a16="http://schemas.microsoft.com/office/drawing/2014/main" id="{23A57905-C54A-07EA-710B-8A4703174C9E}"/>
              </a:ext>
            </a:extLst>
          </p:cNvPr>
          <p:cNvSpPr txBox="1"/>
          <p:nvPr/>
        </p:nvSpPr>
        <p:spPr>
          <a:xfrm>
            <a:off x="8386326"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35" name="TextBox 734">
            <a:extLst>
              <a:ext uri="{FF2B5EF4-FFF2-40B4-BE49-F238E27FC236}">
                <a16:creationId xmlns:a16="http://schemas.microsoft.com/office/drawing/2014/main" id="{49238F5F-DA9B-1510-8E93-3F7649B1E1B6}"/>
              </a:ext>
            </a:extLst>
          </p:cNvPr>
          <p:cNvSpPr txBox="1"/>
          <p:nvPr/>
        </p:nvSpPr>
        <p:spPr>
          <a:xfrm>
            <a:off x="8085208"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36" name="TextBox 735">
            <a:extLst>
              <a:ext uri="{FF2B5EF4-FFF2-40B4-BE49-F238E27FC236}">
                <a16:creationId xmlns:a16="http://schemas.microsoft.com/office/drawing/2014/main" id="{68614F8A-C66B-7B95-0E06-2384F3AAD704}"/>
              </a:ext>
            </a:extLst>
          </p:cNvPr>
          <p:cNvSpPr txBox="1"/>
          <p:nvPr/>
        </p:nvSpPr>
        <p:spPr>
          <a:xfrm>
            <a:off x="8082877"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37" name="TextBox 736">
            <a:extLst>
              <a:ext uri="{FF2B5EF4-FFF2-40B4-BE49-F238E27FC236}">
                <a16:creationId xmlns:a16="http://schemas.microsoft.com/office/drawing/2014/main" id="{AFC10876-4261-5880-F32C-88EDDC44B949}"/>
              </a:ext>
            </a:extLst>
          </p:cNvPr>
          <p:cNvSpPr txBox="1"/>
          <p:nvPr/>
        </p:nvSpPr>
        <p:spPr>
          <a:xfrm>
            <a:off x="7781759"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1</a:t>
            </a:r>
          </a:p>
        </p:txBody>
      </p:sp>
      <p:sp>
        <p:nvSpPr>
          <p:cNvPr id="738" name="TextBox 737">
            <a:extLst>
              <a:ext uri="{FF2B5EF4-FFF2-40B4-BE49-F238E27FC236}">
                <a16:creationId xmlns:a16="http://schemas.microsoft.com/office/drawing/2014/main" id="{9BD3630C-C23A-742C-416C-596F4ACA7665}"/>
              </a:ext>
            </a:extLst>
          </p:cNvPr>
          <p:cNvSpPr txBox="1"/>
          <p:nvPr/>
        </p:nvSpPr>
        <p:spPr>
          <a:xfrm>
            <a:off x="7779322"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39" name="TextBox 738">
            <a:extLst>
              <a:ext uri="{FF2B5EF4-FFF2-40B4-BE49-F238E27FC236}">
                <a16:creationId xmlns:a16="http://schemas.microsoft.com/office/drawing/2014/main" id="{244A2D4A-08C0-6333-6C76-C7976E6AAE76}"/>
              </a:ext>
            </a:extLst>
          </p:cNvPr>
          <p:cNvSpPr txBox="1"/>
          <p:nvPr/>
        </p:nvSpPr>
        <p:spPr>
          <a:xfrm>
            <a:off x="7680574"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3</a:t>
            </a:r>
          </a:p>
        </p:txBody>
      </p:sp>
      <p:sp>
        <p:nvSpPr>
          <p:cNvPr id="740" name="TextBox 739">
            <a:extLst>
              <a:ext uri="{FF2B5EF4-FFF2-40B4-BE49-F238E27FC236}">
                <a16:creationId xmlns:a16="http://schemas.microsoft.com/office/drawing/2014/main" id="{83888A63-9124-65B2-1F67-4DF7B30AFFBC}"/>
              </a:ext>
            </a:extLst>
          </p:cNvPr>
          <p:cNvSpPr txBox="1"/>
          <p:nvPr/>
        </p:nvSpPr>
        <p:spPr>
          <a:xfrm>
            <a:off x="7678137"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41" name="TextBox 740">
            <a:extLst>
              <a:ext uri="{FF2B5EF4-FFF2-40B4-BE49-F238E27FC236}">
                <a16:creationId xmlns:a16="http://schemas.microsoft.com/office/drawing/2014/main" id="{9A738EAA-FF2E-207C-C380-0AFE4E7367B2}"/>
              </a:ext>
            </a:extLst>
          </p:cNvPr>
          <p:cNvSpPr txBox="1"/>
          <p:nvPr/>
        </p:nvSpPr>
        <p:spPr>
          <a:xfrm>
            <a:off x="7579389"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0</a:t>
            </a:r>
          </a:p>
        </p:txBody>
      </p:sp>
      <p:sp>
        <p:nvSpPr>
          <p:cNvPr id="742" name="TextBox 741">
            <a:extLst>
              <a:ext uri="{FF2B5EF4-FFF2-40B4-BE49-F238E27FC236}">
                <a16:creationId xmlns:a16="http://schemas.microsoft.com/office/drawing/2014/main" id="{58EADCF0-AD94-C058-4011-60FEBE6792B1}"/>
              </a:ext>
            </a:extLst>
          </p:cNvPr>
          <p:cNvSpPr txBox="1"/>
          <p:nvPr/>
        </p:nvSpPr>
        <p:spPr>
          <a:xfrm>
            <a:off x="7377019"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3</a:t>
            </a:r>
          </a:p>
        </p:txBody>
      </p:sp>
      <p:sp>
        <p:nvSpPr>
          <p:cNvPr id="743" name="TextBox 742">
            <a:extLst>
              <a:ext uri="{FF2B5EF4-FFF2-40B4-BE49-F238E27FC236}">
                <a16:creationId xmlns:a16="http://schemas.microsoft.com/office/drawing/2014/main" id="{CEFBDD01-96A3-1958-C7F2-B17DF47553BC}"/>
              </a:ext>
            </a:extLst>
          </p:cNvPr>
          <p:cNvSpPr txBox="1"/>
          <p:nvPr/>
        </p:nvSpPr>
        <p:spPr>
          <a:xfrm>
            <a:off x="7374582"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44" name="TextBox 743">
            <a:extLst>
              <a:ext uri="{FF2B5EF4-FFF2-40B4-BE49-F238E27FC236}">
                <a16:creationId xmlns:a16="http://schemas.microsoft.com/office/drawing/2014/main" id="{DC0B7AAD-F2BA-A374-7002-8DBE5233571E}"/>
              </a:ext>
            </a:extLst>
          </p:cNvPr>
          <p:cNvSpPr txBox="1"/>
          <p:nvPr/>
        </p:nvSpPr>
        <p:spPr>
          <a:xfrm>
            <a:off x="7073464"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3</a:t>
            </a:r>
          </a:p>
        </p:txBody>
      </p:sp>
      <p:sp>
        <p:nvSpPr>
          <p:cNvPr id="745" name="TextBox 744">
            <a:extLst>
              <a:ext uri="{FF2B5EF4-FFF2-40B4-BE49-F238E27FC236}">
                <a16:creationId xmlns:a16="http://schemas.microsoft.com/office/drawing/2014/main" id="{694ABBC7-7426-238E-9EB5-58EC4769F399}"/>
              </a:ext>
            </a:extLst>
          </p:cNvPr>
          <p:cNvSpPr txBox="1"/>
          <p:nvPr/>
        </p:nvSpPr>
        <p:spPr>
          <a:xfrm>
            <a:off x="7071133"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46" name="TextBox 745">
            <a:extLst>
              <a:ext uri="{FF2B5EF4-FFF2-40B4-BE49-F238E27FC236}">
                <a16:creationId xmlns:a16="http://schemas.microsoft.com/office/drawing/2014/main" id="{A8EE282C-DE1E-38AB-8665-689C86AD3644}"/>
              </a:ext>
            </a:extLst>
          </p:cNvPr>
          <p:cNvSpPr txBox="1"/>
          <p:nvPr/>
        </p:nvSpPr>
        <p:spPr>
          <a:xfrm>
            <a:off x="6871094"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0</a:t>
            </a:r>
          </a:p>
        </p:txBody>
      </p:sp>
      <p:sp>
        <p:nvSpPr>
          <p:cNvPr id="747" name="TextBox 746">
            <a:extLst>
              <a:ext uri="{FF2B5EF4-FFF2-40B4-BE49-F238E27FC236}">
                <a16:creationId xmlns:a16="http://schemas.microsoft.com/office/drawing/2014/main" id="{5EFDC84C-0FCB-65A5-2A61-FADFB78E6408}"/>
              </a:ext>
            </a:extLst>
          </p:cNvPr>
          <p:cNvSpPr txBox="1"/>
          <p:nvPr/>
        </p:nvSpPr>
        <p:spPr>
          <a:xfrm>
            <a:off x="6466460"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0</a:t>
            </a:r>
          </a:p>
        </p:txBody>
      </p:sp>
      <p:sp>
        <p:nvSpPr>
          <p:cNvPr id="748" name="TextBox 747">
            <a:extLst>
              <a:ext uri="{FF2B5EF4-FFF2-40B4-BE49-F238E27FC236}">
                <a16:creationId xmlns:a16="http://schemas.microsoft.com/office/drawing/2014/main" id="{0F90D35B-B554-4B2A-4909-4EA3B6919256}"/>
              </a:ext>
            </a:extLst>
          </p:cNvPr>
          <p:cNvSpPr txBox="1"/>
          <p:nvPr/>
        </p:nvSpPr>
        <p:spPr>
          <a:xfrm>
            <a:off x="6162905"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49" name="TextBox 748">
            <a:extLst>
              <a:ext uri="{FF2B5EF4-FFF2-40B4-BE49-F238E27FC236}">
                <a16:creationId xmlns:a16="http://schemas.microsoft.com/office/drawing/2014/main" id="{C6BB93C5-D413-E1E4-DFC1-626D707F7091}"/>
              </a:ext>
            </a:extLst>
          </p:cNvPr>
          <p:cNvSpPr txBox="1"/>
          <p:nvPr/>
        </p:nvSpPr>
        <p:spPr>
          <a:xfrm>
            <a:off x="6160574"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50" name="TextBox 749">
            <a:extLst>
              <a:ext uri="{FF2B5EF4-FFF2-40B4-BE49-F238E27FC236}">
                <a16:creationId xmlns:a16="http://schemas.microsoft.com/office/drawing/2014/main" id="{22567DAB-A979-6E11-BD99-4DECB7100F06}"/>
              </a:ext>
            </a:extLst>
          </p:cNvPr>
          <p:cNvSpPr txBox="1"/>
          <p:nvPr/>
        </p:nvSpPr>
        <p:spPr>
          <a:xfrm>
            <a:off x="7275834"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51" name="TextBox 750">
            <a:extLst>
              <a:ext uri="{FF2B5EF4-FFF2-40B4-BE49-F238E27FC236}">
                <a16:creationId xmlns:a16="http://schemas.microsoft.com/office/drawing/2014/main" id="{6271175B-2F47-F7AD-7DB7-7120C590E6EA}"/>
              </a:ext>
            </a:extLst>
          </p:cNvPr>
          <p:cNvSpPr txBox="1"/>
          <p:nvPr/>
        </p:nvSpPr>
        <p:spPr>
          <a:xfrm>
            <a:off x="7273503"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52" name="TextBox 751">
            <a:extLst>
              <a:ext uri="{FF2B5EF4-FFF2-40B4-BE49-F238E27FC236}">
                <a16:creationId xmlns:a16="http://schemas.microsoft.com/office/drawing/2014/main" id="{9282DA70-838A-2C3C-0211-928CF84D36DC}"/>
              </a:ext>
            </a:extLst>
          </p:cNvPr>
          <p:cNvSpPr txBox="1"/>
          <p:nvPr/>
        </p:nvSpPr>
        <p:spPr>
          <a:xfrm>
            <a:off x="6061720"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3</a:t>
            </a:r>
          </a:p>
        </p:txBody>
      </p:sp>
      <p:sp>
        <p:nvSpPr>
          <p:cNvPr id="753" name="TextBox 752">
            <a:extLst>
              <a:ext uri="{FF2B5EF4-FFF2-40B4-BE49-F238E27FC236}">
                <a16:creationId xmlns:a16="http://schemas.microsoft.com/office/drawing/2014/main" id="{89F09661-7C6D-59B1-7E0F-049A2705B95B}"/>
              </a:ext>
            </a:extLst>
          </p:cNvPr>
          <p:cNvSpPr txBox="1"/>
          <p:nvPr/>
        </p:nvSpPr>
        <p:spPr>
          <a:xfrm>
            <a:off x="6059389"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54" name="TextBox 753">
            <a:extLst>
              <a:ext uri="{FF2B5EF4-FFF2-40B4-BE49-F238E27FC236}">
                <a16:creationId xmlns:a16="http://schemas.microsoft.com/office/drawing/2014/main" id="{94FD01A7-3C6A-C177-1E13-22B3EE35E009}"/>
              </a:ext>
            </a:extLst>
          </p:cNvPr>
          <p:cNvSpPr txBox="1"/>
          <p:nvPr/>
        </p:nvSpPr>
        <p:spPr>
          <a:xfrm>
            <a:off x="5657086"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3</a:t>
            </a:r>
          </a:p>
        </p:txBody>
      </p:sp>
      <p:sp>
        <p:nvSpPr>
          <p:cNvPr id="755" name="TextBox 754">
            <a:extLst>
              <a:ext uri="{FF2B5EF4-FFF2-40B4-BE49-F238E27FC236}">
                <a16:creationId xmlns:a16="http://schemas.microsoft.com/office/drawing/2014/main" id="{7A2075A6-765A-2DE7-F039-B76494E765B4}"/>
              </a:ext>
            </a:extLst>
          </p:cNvPr>
          <p:cNvSpPr txBox="1"/>
          <p:nvPr/>
        </p:nvSpPr>
        <p:spPr>
          <a:xfrm>
            <a:off x="5654649"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56" name="TextBox 755">
            <a:extLst>
              <a:ext uri="{FF2B5EF4-FFF2-40B4-BE49-F238E27FC236}">
                <a16:creationId xmlns:a16="http://schemas.microsoft.com/office/drawing/2014/main" id="{C70A06C5-85AA-B3E9-3F20-A9FA948DC86A}"/>
              </a:ext>
            </a:extLst>
          </p:cNvPr>
          <p:cNvSpPr txBox="1"/>
          <p:nvPr/>
        </p:nvSpPr>
        <p:spPr>
          <a:xfrm>
            <a:off x="5555901"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0</a:t>
            </a:r>
          </a:p>
        </p:txBody>
      </p:sp>
      <p:sp>
        <p:nvSpPr>
          <p:cNvPr id="757" name="TextBox 756">
            <a:extLst>
              <a:ext uri="{FF2B5EF4-FFF2-40B4-BE49-F238E27FC236}">
                <a16:creationId xmlns:a16="http://schemas.microsoft.com/office/drawing/2014/main" id="{274E3278-D5EC-EF0F-8243-374FA4840064}"/>
              </a:ext>
            </a:extLst>
          </p:cNvPr>
          <p:cNvSpPr txBox="1"/>
          <p:nvPr/>
        </p:nvSpPr>
        <p:spPr>
          <a:xfrm>
            <a:off x="5353531"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58" name="TextBox 757">
            <a:extLst>
              <a:ext uri="{FF2B5EF4-FFF2-40B4-BE49-F238E27FC236}">
                <a16:creationId xmlns:a16="http://schemas.microsoft.com/office/drawing/2014/main" id="{74F71C42-10BD-5818-60B0-CA7993A423CB}"/>
              </a:ext>
            </a:extLst>
          </p:cNvPr>
          <p:cNvSpPr txBox="1"/>
          <p:nvPr/>
        </p:nvSpPr>
        <p:spPr>
          <a:xfrm>
            <a:off x="5351094"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59" name="TextBox 758">
            <a:extLst>
              <a:ext uri="{FF2B5EF4-FFF2-40B4-BE49-F238E27FC236}">
                <a16:creationId xmlns:a16="http://schemas.microsoft.com/office/drawing/2014/main" id="{FA5D2DBB-472C-1A19-7A77-2E909464ED08}"/>
              </a:ext>
            </a:extLst>
          </p:cNvPr>
          <p:cNvSpPr txBox="1"/>
          <p:nvPr/>
        </p:nvSpPr>
        <p:spPr>
          <a:xfrm>
            <a:off x="5252346"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60" name="TextBox 759">
            <a:extLst>
              <a:ext uri="{FF2B5EF4-FFF2-40B4-BE49-F238E27FC236}">
                <a16:creationId xmlns:a16="http://schemas.microsoft.com/office/drawing/2014/main" id="{A9903C16-2A3D-2D84-ED5A-27FAB44078C6}"/>
              </a:ext>
            </a:extLst>
          </p:cNvPr>
          <p:cNvSpPr txBox="1"/>
          <p:nvPr/>
        </p:nvSpPr>
        <p:spPr>
          <a:xfrm>
            <a:off x="5250015"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61" name="TextBox 760">
            <a:extLst>
              <a:ext uri="{FF2B5EF4-FFF2-40B4-BE49-F238E27FC236}">
                <a16:creationId xmlns:a16="http://schemas.microsoft.com/office/drawing/2014/main" id="{15636961-DD0D-105A-C1AA-6A3B96AF8F50}"/>
              </a:ext>
            </a:extLst>
          </p:cNvPr>
          <p:cNvSpPr txBox="1"/>
          <p:nvPr/>
        </p:nvSpPr>
        <p:spPr>
          <a:xfrm>
            <a:off x="5151161"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0</a:t>
            </a:r>
          </a:p>
        </p:txBody>
      </p:sp>
      <p:sp>
        <p:nvSpPr>
          <p:cNvPr id="762" name="TextBox 761">
            <a:extLst>
              <a:ext uri="{FF2B5EF4-FFF2-40B4-BE49-F238E27FC236}">
                <a16:creationId xmlns:a16="http://schemas.microsoft.com/office/drawing/2014/main" id="{5A7358F2-9E21-0D31-B628-EB6A4E5892CD}"/>
              </a:ext>
            </a:extLst>
          </p:cNvPr>
          <p:cNvSpPr txBox="1"/>
          <p:nvPr/>
        </p:nvSpPr>
        <p:spPr>
          <a:xfrm>
            <a:off x="5049976"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63" name="TextBox 762">
            <a:extLst>
              <a:ext uri="{FF2B5EF4-FFF2-40B4-BE49-F238E27FC236}">
                <a16:creationId xmlns:a16="http://schemas.microsoft.com/office/drawing/2014/main" id="{BE173EEE-746B-3B1D-E12D-7A91D4C2D4A2}"/>
              </a:ext>
            </a:extLst>
          </p:cNvPr>
          <p:cNvSpPr txBox="1"/>
          <p:nvPr/>
        </p:nvSpPr>
        <p:spPr>
          <a:xfrm>
            <a:off x="5047645"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64" name="TextBox 763">
            <a:extLst>
              <a:ext uri="{FF2B5EF4-FFF2-40B4-BE49-F238E27FC236}">
                <a16:creationId xmlns:a16="http://schemas.microsoft.com/office/drawing/2014/main" id="{B3BEFE5A-F986-CE04-83E9-35E8A7F0549D}"/>
              </a:ext>
            </a:extLst>
          </p:cNvPr>
          <p:cNvSpPr txBox="1"/>
          <p:nvPr/>
        </p:nvSpPr>
        <p:spPr>
          <a:xfrm>
            <a:off x="4847606"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1</a:t>
            </a:r>
          </a:p>
        </p:txBody>
      </p:sp>
      <p:sp>
        <p:nvSpPr>
          <p:cNvPr id="765" name="TextBox 764">
            <a:extLst>
              <a:ext uri="{FF2B5EF4-FFF2-40B4-BE49-F238E27FC236}">
                <a16:creationId xmlns:a16="http://schemas.microsoft.com/office/drawing/2014/main" id="{8394F67F-2D84-06D3-7B6B-4D5C34BA9F6D}"/>
              </a:ext>
            </a:extLst>
          </p:cNvPr>
          <p:cNvSpPr txBox="1"/>
          <p:nvPr/>
        </p:nvSpPr>
        <p:spPr>
          <a:xfrm>
            <a:off x="4845275"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66" name="TextBox 765">
            <a:extLst>
              <a:ext uri="{FF2B5EF4-FFF2-40B4-BE49-F238E27FC236}">
                <a16:creationId xmlns:a16="http://schemas.microsoft.com/office/drawing/2014/main" id="{85F39020-63CB-97B5-77B5-4149114E2687}"/>
              </a:ext>
            </a:extLst>
          </p:cNvPr>
          <p:cNvSpPr txBox="1"/>
          <p:nvPr/>
        </p:nvSpPr>
        <p:spPr>
          <a:xfrm>
            <a:off x="4645342"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67" name="TextBox 766">
            <a:extLst>
              <a:ext uri="{FF2B5EF4-FFF2-40B4-BE49-F238E27FC236}">
                <a16:creationId xmlns:a16="http://schemas.microsoft.com/office/drawing/2014/main" id="{AF410DAD-559D-7699-84F0-0469B8C60451}"/>
              </a:ext>
            </a:extLst>
          </p:cNvPr>
          <p:cNvSpPr txBox="1"/>
          <p:nvPr/>
        </p:nvSpPr>
        <p:spPr>
          <a:xfrm>
            <a:off x="4642905"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68" name="TextBox 767">
            <a:extLst>
              <a:ext uri="{FF2B5EF4-FFF2-40B4-BE49-F238E27FC236}">
                <a16:creationId xmlns:a16="http://schemas.microsoft.com/office/drawing/2014/main" id="{22ED902C-8FFF-BBF3-2BBA-70BDEC829106}"/>
              </a:ext>
            </a:extLst>
          </p:cNvPr>
          <p:cNvSpPr txBox="1"/>
          <p:nvPr/>
        </p:nvSpPr>
        <p:spPr>
          <a:xfrm>
            <a:off x="4442972"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0</a:t>
            </a:r>
          </a:p>
        </p:txBody>
      </p:sp>
      <p:sp>
        <p:nvSpPr>
          <p:cNvPr id="769" name="TextBox 768">
            <a:extLst>
              <a:ext uri="{FF2B5EF4-FFF2-40B4-BE49-F238E27FC236}">
                <a16:creationId xmlns:a16="http://schemas.microsoft.com/office/drawing/2014/main" id="{A398A847-221B-AA1E-8346-FB950F1C1A8E}"/>
              </a:ext>
            </a:extLst>
          </p:cNvPr>
          <p:cNvSpPr txBox="1"/>
          <p:nvPr/>
        </p:nvSpPr>
        <p:spPr>
          <a:xfrm>
            <a:off x="4341787"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0</a:t>
            </a:r>
          </a:p>
        </p:txBody>
      </p:sp>
      <p:sp>
        <p:nvSpPr>
          <p:cNvPr id="770" name="TextBox 769">
            <a:extLst>
              <a:ext uri="{FF2B5EF4-FFF2-40B4-BE49-F238E27FC236}">
                <a16:creationId xmlns:a16="http://schemas.microsoft.com/office/drawing/2014/main" id="{25C7E009-27B0-41D7-6548-B72AE1E35A38}"/>
              </a:ext>
            </a:extLst>
          </p:cNvPr>
          <p:cNvSpPr txBox="1"/>
          <p:nvPr/>
        </p:nvSpPr>
        <p:spPr>
          <a:xfrm>
            <a:off x="4240602"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71" name="TextBox 770">
            <a:extLst>
              <a:ext uri="{FF2B5EF4-FFF2-40B4-BE49-F238E27FC236}">
                <a16:creationId xmlns:a16="http://schemas.microsoft.com/office/drawing/2014/main" id="{82278A6E-994A-C308-0330-BA8471F874F8}"/>
              </a:ext>
            </a:extLst>
          </p:cNvPr>
          <p:cNvSpPr txBox="1"/>
          <p:nvPr/>
        </p:nvSpPr>
        <p:spPr>
          <a:xfrm>
            <a:off x="4238165"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72" name="TextBox 771">
            <a:extLst>
              <a:ext uri="{FF2B5EF4-FFF2-40B4-BE49-F238E27FC236}">
                <a16:creationId xmlns:a16="http://schemas.microsoft.com/office/drawing/2014/main" id="{0D357354-CD46-1632-E44B-A4EA6D219343}"/>
              </a:ext>
            </a:extLst>
          </p:cNvPr>
          <p:cNvSpPr txBox="1"/>
          <p:nvPr/>
        </p:nvSpPr>
        <p:spPr>
          <a:xfrm>
            <a:off x="4038232"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73" name="TextBox 772">
            <a:extLst>
              <a:ext uri="{FF2B5EF4-FFF2-40B4-BE49-F238E27FC236}">
                <a16:creationId xmlns:a16="http://schemas.microsoft.com/office/drawing/2014/main" id="{9402D919-7DE3-2DA0-E5E1-7BB25271E9B2}"/>
              </a:ext>
            </a:extLst>
          </p:cNvPr>
          <p:cNvSpPr txBox="1"/>
          <p:nvPr/>
        </p:nvSpPr>
        <p:spPr>
          <a:xfrm>
            <a:off x="4035901"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74" name="TextBox 773">
            <a:extLst>
              <a:ext uri="{FF2B5EF4-FFF2-40B4-BE49-F238E27FC236}">
                <a16:creationId xmlns:a16="http://schemas.microsoft.com/office/drawing/2014/main" id="{9D770D46-AB4E-AB93-C65C-CABC1956A17B}"/>
              </a:ext>
            </a:extLst>
          </p:cNvPr>
          <p:cNvSpPr txBox="1"/>
          <p:nvPr/>
        </p:nvSpPr>
        <p:spPr>
          <a:xfrm>
            <a:off x="3835968"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3</a:t>
            </a:r>
          </a:p>
        </p:txBody>
      </p:sp>
      <p:sp>
        <p:nvSpPr>
          <p:cNvPr id="775" name="TextBox 774">
            <a:extLst>
              <a:ext uri="{FF2B5EF4-FFF2-40B4-BE49-F238E27FC236}">
                <a16:creationId xmlns:a16="http://schemas.microsoft.com/office/drawing/2014/main" id="{2E487A17-8ACE-FEAE-FEE6-EECEB02C3673}"/>
              </a:ext>
            </a:extLst>
          </p:cNvPr>
          <p:cNvSpPr txBox="1"/>
          <p:nvPr/>
        </p:nvSpPr>
        <p:spPr>
          <a:xfrm>
            <a:off x="3833531"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76" name="TextBox 775">
            <a:extLst>
              <a:ext uri="{FF2B5EF4-FFF2-40B4-BE49-F238E27FC236}">
                <a16:creationId xmlns:a16="http://schemas.microsoft.com/office/drawing/2014/main" id="{0BB525F8-E9F4-ACA7-AAFD-01E9491124AF}"/>
              </a:ext>
            </a:extLst>
          </p:cNvPr>
          <p:cNvSpPr txBox="1"/>
          <p:nvPr/>
        </p:nvSpPr>
        <p:spPr>
          <a:xfrm>
            <a:off x="3734677"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77" name="TextBox 776">
            <a:extLst>
              <a:ext uri="{FF2B5EF4-FFF2-40B4-BE49-F238E27FC236}">
                <a16:creationId xmlns:a16="http://schemas.microsoft.com/office/drawing/2014/main" id="{3BE8E817-C52A-FD8A-F072-64697F0972BA}"/>
              </a:ext>
            </a:extLst>
          </p:cNvPr>
          <p:cNvSpPr txBox="1"/>
          <p:nvPr/>
        </p:nvSpPr>
        <p:spPr>
          <a:xfrm>
            <a:off x="3732346"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78" name="TextBox 777">
            <a:extLst>
              <a:ext uri="{FF2B5EF4-FFF2-40B4-BE49-F238E27FC236}">
                <a16:creationId xmlns:a16="http://schemas.microsoft.com/office/drawing/2014/main" id="{87AA32E5-4A5C-B5C4-AAF5-06F2F87EFBC4}"/>
              </a:ext>
            </a:extLst>
          </p:cNvPr>
          <p:cNvSpPr txBox="1"/>
          <p:nvPr/>
        </p:nvSpPr>
        <p:spPr>
          <a:xfrm>
            <a:off x="3633598"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0</a:t>
            </a:r>
          </a:p>
        </p:txBody>
      </p:sp>
      <p:sp>
        <p:nvSpPr>
          <p:cNvPr id="779" name="TextBox 778">
            <a:extLst>
              <a:ext uri="{FF2B5EF4-FFF2-40B4-BE49-F238E27FC236}">
                <a16:creationId xmlns:a16="http://schemas.microsoft.com/office/drawing/2014/main" id="{FA37DF4F-9262-0E4E-1D8F-BEB0F9106CA8}"/>
              </a:ext>
            </a:extLst>
          </p:cNvPr>
          <p:cNvSpPr txBox="1"/>
          <p:nvPr/>
        </p:nvSpPr>
        <p:spPr>
          <a:xfrm>
            <a:off x="3532413"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3</a:t>
            </a:r>
          </a:p>
        </p:txBody>
      </p:sp>
      <p:sp>
        <p:nvSpPr>
          <p:cNvPr id="780" name="TextBox 779">
            <a:extLst>
              <a:ext uri="{FF2B5EF4-FFF2-40B4-BE49-F238E27FC236}">
                <a16:creationId xmlns:a16="http://schemas.microsoft.com/office/drawing/2014/main" id="{406D7899-3F7A-E6DF-7D99-3C75F0F54634}"/>
              </a:ext>
            </a:extLst>
          </p:cNvPr>
          <p:cNvSpPr txBox="1"/>
          <p:nvPr/>
        </p:nvSpPr>
        <p:spPr>
          <a:xfrm>
            <a:off x="3529976"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81" name="TextBox 780">
            <a:extLst>
              <a:ext uri="{FF2B5EF4-FFF2-40B4-BE49-F238E27FC236}">
                <a16:creationId xmlns:a16="http://schemas.microsoft.com/office/drawing/2014/main" id="{60E3ED0C-CE0A-772D-3B5E-3C76A8BAF0E9}"/>
              </a:ext>
            </a:extLst>
          </p:cNvPr>
          <p:cNvSpPr txBox="1"/>
          <p:nvPr/>
        </p:nvSpPr>
        <p:spPr>
          <a:xfrm>
            <a:off x="3431228"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82" name="TextBox 781">
            <a:extLst>
              <a:ext uri="{FF2B5EF4-FFF2-40B4-BE49-F238E27FC236}">
                <a16:creationId xmlns:a16="http://schemas.microsoft.com/office/drawing/2014/main" id="{A5EADE80-87F0-662D-CD3F-5F03351022A8}"/>
              </a:ext>
            </a:extLst>
          </p:cNvPr>
          <p:cNvSpPr txBox="1"/>
          <p:nvPr/>
        </p:nvSpPr>
        <p:spPr>
          <a:xfrm>
            <a:off x="3428791"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83" name="TextBox 782">
            <a:extLst>
              <a:ext uri="{FF2B5EF4-FFF2-40B4-BE49-F238E27FC236}">
                <a16:creationId xmlns:a16="http://schemas.microsoft.com/office/drawing/2014/main" id="{4317529D-B1E9-AE18-A938-723855A913C8}"/>
              </a:ext>
            </a:extLst>
          </p:cNvPr>
          <p:cNvSpPr txBox="1"/>
          <p:nvPr/>
        </p:nvSpPr>
        <p:spPr>
          <a:xfrm>
            <a:off x="3330043"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84" name="TextBox 783">
            <a:extLst>
              <a:ext uri="{FF2B5EF4-FFF2-40B4-BE49-F238E27FC236}">
                <a16:creationId xmlns:a16="http://schemas.microsoft.com/office/drawing/2014/main" id="{318711A9-4053-69B3-8EF2-3785E1C29926}"/>
              </a:ext>
            </a:extLst>
          </p:cNvPr>
          <p:cNvSpPr txBox="1"/>
          <p:nvPr/>
        </p:nvSpPr>
        <p:spPr>
          <a:xfrm>
            <a:off x="3327712"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85" name="TextBox 784">
            <a:extLst>
              <a:ext uri="{FF2B5EF4-FFF2-40B4-BE49-F238E27FC236}">
                <a16:creationId xmlns:a16="http://schemas.microsoft.com/office/drawing/2014/main" id="{9B8571E3-F28D-CAD1-695B-A84C6574371C}"/>
              </a:ext>
            </a:extLst>
          </p:cNvPr>
          <p:cNvSpPr txBox="1"/>
          <p:nvPr/>
        </p:nvSpPr>
        <p:spPr>
          <a:xfrm>
            <a:off x="3127673"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86" name="TextBox 785">
            <a:extLst>
              <a:ext uri="{FF2B5EF4-FFF2-40B4-BE49-F238E27FC236}">
                <a16:creationId xmlns:a16="http://schemas.microsoft.com/office/drawing/2014/main" id="{436C5258-F7B6-9B50-D2B4-D3AD899B5235}"/>
              </a:ext>
            </a:extLst>
          </p:cNvPr>
          <p:cNvSpPr txBox="1"/>
          <p:nvPr/>
        </p:nvSpPr>
        <p:spPr>
          <a:xfrm>
            <a:off x="3125342"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87" name="TextBox 786">
            <a:extLst>
              <a:ext uri="{FF2B5EF4-FFF2-40B4-BE49-F238E27FC236}">
                <a16:creationId xmlns:a16="http://schemas.microsoft.com/office/drawing/2014/main" id="{A6CF0BBD-01B4-095C-2D72-3FF67E6BB68E}"/>
              </a:ext>
            </a:extLst>
          </p:cNvPr>
          <p:cNvSpPr txBox="1"/>
          <p:nvPr/>
        </p:nvSpPr>
        <p:spPr>
          <a:xfrm>
            <a:off x="3026488"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88" name="TextBox 787">
            <a:extLst>
              <a:ext uri="{FF2B5EF4-FFF2-40B4-BE49-F238E27FC236}">
                <a16:creationId xmlns:a16="http://schemas.microsoft.com/office/drawing/2014/main" id="{0A476095-068D-8A9B-C2C1-B89ED8483EE0}"/>
              </a:ext>
            </a:extLst>
          </p:cNvPr>
          <p:cNvSpPr txBox="1"/>
          <p:nvPr/>
        </p:nvSpPr>
        <p:spPr>
          <a:xfrm>
            <a:off x="3024157"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89" name="TextBox 788">
            <a:extLst>
              <a:ext uri="{FF2B5EF4-FFF2-40B4-BE49-F238E27FC236}">
                <a16:creationId xmlns:a16="http://schemas.microsoft.com/office/drawing/2014/main" id="{D856CADB-BD37-E17E-65E9-720B7E92A02D}"/>
              </a:ext>
            </a:extLst>
          </p:cNvPr>
          <p:cNvSpPr txBox="1"/>
          <p:nvPr/>
        </p:nvSpPr>
        <p:spPr>
          <a:xfrm>
            <a:off x="2925409"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1</a:t>
            </a:r>
          </a:p>
        </p:txBody>
      </p:sp>
      <p:sp>
        <p:nvSpPr>
          <p:cNvPr id="790" name="TextBox 789">
            <a:extLst>
              <a:ext uri="{FF2B5EF4-FFF2-40B4-BE49-F238E27FC236}">
                <a16:creationId xmlns:a16="http://schemas.microsoft.com/office/drawing/2014/main" id="{6C399199-E205-C7C3-A7EF-F62E2BE658BE}"/>
              </a:ext>
            </a:extLst>
          </p:cNvPr>
          <p:cNvSpPr txBox="1"/>
          <p:nvPr/>
        </p:nvSpPr>
        <p:spPr>
          <a:xfrm>
            <a:off x="2923078"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91" name="TextBox 790">
            <a:extLst>
              <a:ext uri="{FF2B5EF4-FFF2-40B4-BE49-F238E27FC236}">
                <a16:creationId xmlns:a16="http://schemas.microsoft.com/office/drawing/2014/main" id="{46385E57-EA8D-CE54-D8E7-B4960610E70B}"/>
              </a:ext>
            </a:extLst>
          </p:cNvPr>
          <p:cNvSpPr txBox="1"/>
          <p:nvPr/>
        </p:nvSpPr>
        <p:spPr>
          <a:xfrm>
            <a:off x="2824224"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92" name="TextBox 791">
            <a:extLst>
              <a:ext uri="{FF2B5EF4-FFF2-40B4-BE49-F238E27FC236}">
                <a16:creationId xmlns:a16="http://schemas.microsoft.com/office/drawing/2014/main" id="{83834161-D813-2671-F90A-83255EAEC8C3}"/>
              </a:ext>
            </a:extLst>
          </p:cNvPr>
          <p:cNvSpPr txBox="1"/>
          <p:nvPr/>
        </p:nvSpPr>
        <p:spPr>
          <a:xfrm>
            <a:off x="2821893"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93" name="TextBox 792">
            <a:extLst>
              <a:ext uri="{FF2B5EF4-FFF2-40B4-BE49-F238E27FC236}">
                <a16:creationId xmlns:a16="http://schemas.microsoft.com/office/drawing/2014/main" id="{428684A2-DC62-89BA-589F-E24AD9A4F292}"/>
              </a:ext>
            </a:extLst>
          </p:cNvPr>
          <p:cNvSpPr txBox="1"/>
          <p:nvPr/>
        </p:nvSpPr>
        <p:spPr>
          <a:xfrm>
            <a:off x="2520775"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94" name="TextBox 793">
            <a:extLst>
              <a:ext uri="{FF2B5EF4-FFF2-40B4-BE49-F238E27FC236}">
                <a16:creationId xmlns:a16="http://schemas.microsoft.com/office/drawing/2014/main" id="{2091AB41-E773-5076-43EA-84FE38191883}"/>
              </a:ext>
            </a:extLst>
          </p:cNvPr>
          <p:cNvSpPr txBox="1"/>
          <p:nvPr/>
        </p:nvSpPr>
        <p:spPr>
          <a:xfrm>
            <a:off x="2518338"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95" name="TextBox 794">
            <a:extLst>
              <a:ext uri="{FF2B5EF4-FFF2-40B4-BE49-F238E27FC236}">
                <a16:creationId xmlns:a16="http://schemas.microsoft.com/office/drawing/2014/main" id="{8C3D69DB-27AB-0644-65E1-9F1B654B64B2}"/>
              </a:ext>
            </a:extLst>
          </p:cNvPr>
          <p:cNvSpPr txBox="1"/>
          <p:nvPr/>
        </p:nvSpPr>
        <p:spPr>
          <a:xfrm>
            <a:off x="2318405"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1</a:t>
            </a:r>
          </a:p>
        </p:txBody>
      </p:sp>
      <p:sp>
        <p:nvSpPr>
          <p:cNvPr id="796" name="TextBox 795">
            <a:extLst>
              <a:ext uri="{FF2B5EF4-FFF2-40B4-BE49-F238E27FC236}">
                <a16:creationId xmlns:a16="http://schemas.microsoft.com/office/drawing/2014/main" id="{C4AEF02A-3216-522C-BFCC-AC4626FCC42E}"/>
              </a:ext>
            </a:extLst>
          </p:cNvPr>
          <p:cNvSpPr txBox="1"/>
          <p:nvPr/>
        </p:nvSpPr>
        <p:spPr>
          <a:xfrm>
            <a:off x="2315968"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97" name="TextBox 796">
            <a:extLst>
              <a:ext uri="{FF2B5EF4-FFF2-40B4-BE49-F238E27FC236}">
                <a16:creationId xmlns:a16="http://schemas.microsoft.com/office/drawing/2014/main" id="{72B2F250-3B8B-548F-A6C0-EC2A3A84E433}"/>
              </a:ext>
            </a:extLst>
          </p:cNvPr>
          <p:cNvSpPr txBox="1"/>
          <p:nvPr/>
        </p:nvSpPr>
        <p:spPr>
          <a:xfrm>
            <a:off x="2217220" y="4977324"/>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798" name="TextBox 797">
            <a:extLst>
              <a:ext uri="{FF2B5EF4-FFF2-40B4-BE49-F238E27FC236}">
                <a16:creationId xmlns:a16="http://schemas.microsoft.com/office/drawing/2014/main" id="{4667BA7F-845A-A138-518C-22E03D0D343A}"/>
              </a:ext>
            </a:extLst>
          </p:cNvPr>
          <p:cNvSpPr txBox="1"/>
          <p:nvPr/>
        </p:nvSpPr>
        <p:spPr>
          <a:xfrm>
            <a:off x="2214784" y="5069876"/>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799" name="TextBox 798">
            <a:extLst>
              <a:ext uri="{FF2B5EF4-FFF2-40B4-BE49-F238E27FC236}">
                <a16:creationId xmlns:a16="http://schemas.microsoft.com/office/drawing/2014/main" id="{73AB510B-F150-BC80-EFAE-D37D9D75498B}"/>
              </a:ext>
            </a:extLst>
          </p:cNvPr>
          <p:cNvSpPr txBox="1"/>
          <p:nvPr/>
        </p:nvSpPr>
        <p:spPr>
          <a:xfrm>
            <a:off x="2014850" y="4978170"/>
            <a:ext cx="226368"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2</a:t>
            </a:r>
          </a:p>
        </p:txBody>
      </p:sp>
      <p:sp>
        <p:nvSpPr>
          <p:cNvPr id="800" name="TextBox 799">
            <a:extLst>
              <a:ext uri="{FF2B5EF4-FFF2-40B4-BE49-F238E27FC236}">
                <a16:creationId xmlns:a16="http://schemas.microsoft.com/office/drawing/2014/main" id="{006B75DD-F611-53C2-599F-EA5D1231C02C}"/>
              </a:ext>
            </a:extLst>
          </p:cNvPr>
          <p:cNvSpPr txBox="1"/>
          <p:nvPr/>
        </p:nvSpPr>
        <p:spPr>
          <a:xfrm>
            <a:off x="2012519" y="5070721"/>
            <a:ext cx="228556" cy="199109"/>
          </a:xfrm>
          <a:prstGeom prst="rect">
            <a:avLst/>
          </a:prstGeom>
          <a:noFill/>
        </p:spPr>
        <p:txBody>
          <a:bodyPr wrap="none" rtlCol="0">
            <a:spAutoFit/>
          </a:bodyPr>
          <a:lstStyle/>
          <a:p>
            <a:pPr algn="l"/>
            <a:r>
              <a:rPr lang="en-GB" sz="675" spc="0" baseline="0" noProof="0" dirty="0">
                <a:ln/>
                <a:solidFill>
                  <a:srgbClr val="FFFFFF"/>
                </a:solidFill>
                <a:latin typeface="ArialNarrow"/>
                <a:ea typeface="Aileron" charset="0"/>
                <a:cs typeface="ArialNarrow"/>
                <a:sym typeface="ArialNarrow"/>
                <a:rtl val="0"/>
              </a:rPr>
              <a:t>+</a:t>
            </a:r>
          </a:p>
        </p:txBody>
      </p:sp>
      <p:sp>
        <p:nvSpPr>
          <p:cNvPr id="801" name="Freeform 800">
            <a:extLst>
              <a:ext uri="{FF2B5EF4-FFF2-40B4-BE49-F238E27FC236}">
                <a16:creationId xmlns:a16="http://schemas.microsoft.com/office/drawing/2014/main" id="{81AF9839-8474-0139-368C-F0AE694E8FF7}"/>
              </a:ext>
            </a:extLst>
          </p:cNvPr>
          <p:cNvSpPr/>
          <p:nvPr/>
        </p:nvSpPr>
        <p:spPr>
          <a:xfrm>
            <a:off x="2043143" y="4539650"/>
            <a:ext cx="8628589" cy="10565"/>
          </a:xfrm>
          <a:custGeom>
            <a:avLst/>
            <a:gdLst>
              <a:gd name="connsiteX0" fmla="*/ 8628589 w 8628589"/>
              <a:gd name="connsiteY0" fmla="*/ 0 h 10565"/>
              <a:gd name="connsiteX1" fmla="*/ 0 w 8628589"/>
              <a:gd name="connsiteY1" fmla="*/ 0 h 10565"/>
            </a:gdLst>
            <a:ahLst/>
            <a:cxnLst>
              <a:cxn ang="0">
                <a:pos x="connsiteX0" y="connsiteY0"/>
              </a:cxn>
              <a:cxn ang="0">
                <a:pos x="connsiteX1" y="connsiteY1"/>
              </a:cxn>
            </a:cxnLst>
            <a:rect l="l" t="t" r="r" b="b"/>
            <a:pathLst>
              <a:path w="8628589" h="10565">
                <a:moveTo>
                  <a:pt x="8628589" y="0"/>
                </a:moveTo>
                <a:lnTo>
                  <a:pt x="0" y="0"/>
                </a:lnTo>
              </a:path>
            </a:pathLst>
          </a:custGeom>
          <a:ln w="7945" cap="sq">
            <a:solidFill>
              <a:srgbClr val="231F20"/>
            </a:solidFill>
            <a:prstDash val="solid"/>
            <a:miter/>
          </a:ln>
        </p:spPr>
        <p:txBody>
          <a:bodyPr rtlCol="0" anchor="ctr"/>
          <a:lstStyle/>
          <a:p>
            <a:endParaRPr lang="en-GB" noProof="0" dirty="0"/>
          </a:p>
        </p:txBody>
      </p:sp>
      <p:sp>
        <p:nvSpPr>
          <p:cNvPr id="802" name="Freeform 801">
            <a:extLst>
              <a:ext uri="{FF2B5EF4-FFF2-40B4-BE49-F238E27FC236}">
                <a16:creationId xmlns:a16="http://schemas.microsoft.com/office/drawing/2014/main" id="{65181965-1031-DF34-4367-728B44A065C2}"/>
              </a:ext>
            </a:extLst>
          </p:cNvPr>
          <p:cNvSpPr/>
          <p:nvPr/>
        </p:nvSpPr>
        <p:spPr>
          <a:xfrm>
            <a:off x="2043143" y="2785287"/>
            <a:ext cx="8628589" cy="10565"/>
          </a:xfrm>
          <a:custGeom>
            <a:avLst/>
            <a:gdLst>
              <a:gd name="connsiteX0" fmla="*/ 8628589 w 8628589"/>
              <a:gd name="connsiteY0" fmla="*/ 0 h 10565"/>
              <a:gd name="connsiteX1" fmla="*/ 0 w 8628589"/>
              <a:gd name="connsiteY1" fmla="*/ 0 h 10565"/>
            </a:gdLst>
            <a:ahLst/>
            <a:cxnLst>
              <a:cxn ang="0">
                <a:pos x="connsiteX0" y="connsiteY0"/>
              </a:cxn>
              <a:cxn ang="0">
                <a:pos x="connsiteX1" y="connsiteY1"/>
              </a:cxn>
            </a:cxnLst>
            <a:rect l="l" t="t" r="r" b="b"/>
            <a:pathLst>
              <a:path w="8628589" h="10565">
                <a:moveTo>
                  <a:pt x="8628589" y="0"/>
                </a:moveTo>
                <a:lnTo>
                  <a:pt x="0" y="0"/>
                </a:lnTo>
              </a:path>
            </a:pathLst>
          </a:custGeom>
          <a:ln w="7945" cap="sq">
            <a:solidFill>
              <a:srgbClr val="231F20"/>
            </a:solidFill>
            <a:prstDash val="solid"/>
            <a:miter/>
          </a:ln>
        </p:spPr>
        <p:txBody>
          <a:bodyPr rtlCol="0" anchor="ctr"/>
          <a:lstStyle/>
          <a:p>
            <a:endParaRPr lang="en-GB" noProof="0" dirty="0"/>
          </a:p>
        </p:txBody>
      </p:sp>
      <p:sp>
        <p:nvSpPr>
          <p:cNvPr id="803" name="Freeform 802">
            <a:extLst>
              <a:ext uri="{FF2B5EF4-FFF2-40B4-BE49-F238E27FC236}">
                <a16:creationId xmlns:a16="http://schemas.microsoft.com/office/drawing/2014/main" id="{5EA48DB9-0516-6F56-C6EA-7DD2BB31F9FC}"/>
              </a:ext>
            </a:extLst>
          </p:cNvPr>
          <p:cNvSpPr/>
          <p:nvPr/>
        </p:nvSpPr>
        <p:spPr>
          <a:xfrm>
            <a:off x="2043143" y="2433675"/>
            <a:ext cx="8628589" cy="10565"/>
          </a:xfrm>
          <a:custGeom>
            <a:avLst/>
            <a:gdLst>
              <a:gd name="connsiteX0" fmla="*/ 8628589 w 8628589"/>
              <a:gd name="connsiteY0" fmla="*/ 0 h 10565"/>
              <a:gd name="connsiteX1" fmla="*/ 0 w 8628589"/>
              <a:gd name="connsiteY1" fmla="*/ 0 h 10565"/>
            </a:gdLst>
            <a:ahLst/>
            <a:cxnLst>
              <a:cxn ang="0">
                <a:pos x="connsiteX0" y="connsiteY0"/>
              </a:cxn>
              <a:cxn ang="0">
                <a:pos x="connsiteX1" y="connsiteY1"/>
              </a:cxn>
            </a:cxnLst>
            <a:rect l="l" t="t" r="r" b="b"/>
            <a:pathLst>
              <a:path w="8628589" h="10565">
                <a:moveTo>
                  <a:pt x="8628589" y="0"/>
                </a:moveTo>
                <a:lnTo>
                  <a:pt x="0" y="0"/>
                </a:lnTo>
              </a:path>
            </a:pathLst>
          </a:custGeom>
          <a:ln w="7945" cap="sq">
            <a:solidFill>
              <a:srgbClr val="A7A9AC"/>
            </a:solidFill>
            <a:prstDash val="sysDash"/>
            <a:miter/>
          </a:ln>
        </p:spPr>
        <p:txBody>
          <a:bodyPr rtlCol="0" anchor="ctr"/>
          <a:lstStyle/>
          <a:p>
            <a:endParaRPr lang="en-GB" noProof="0" dirty="0"/>
          </a:p>
        </p:txBody>
      </p:sp>
      <p:sp>
        <p:nvSpPr>
          <p:cNvPr id="804" name="Freeform 803">
            <a:extLst>
              <a:ext uri="{FF2B5EF4-FFF2-40B4-BE49-F238E27FC236}">
                <a16:creationId xmlns:a16="http://schemas.microsoft.com/office/drawing/2014/main" id="{92AFCB1A-A358-0563-9B88-12F65F902E44}"/>
              </a:ext>
            </a:extLst>
          </p:cNvPr>
          <p:cNvSpPr/>
          <p:nvPr/>
        </p:nvSpPr>
        <p:spPr>
          <a:xfrm>
            <a:off x="2043143" y="3323482"/>
            <a:ext cx="8628589" cy="10565"/>
          </a:xfrm>
          <a:custGeom>
            <a:avLst/>
            <a:gdLst>
              <a:gd name="connsiteX0" fmla="*/ 8628589 w 8628589"/>
              <a:gd name="connsiteY0" fmla="*/ 0 h 10565"/>
              <a:gd name="connsiteX1" fmla="*/ 0 w 8628589"/>
              <a:gd name="connsiteY1" fmla="*/ 0 h 10565"/>
            </a:gdLst>
            <a:ahLst/>
            <a:cxnLst>
              <a:cxn ang="0">
                <a:pos x="connsiteX0" y="connsiteY0"/>
              </a:cxn>
              <a:cxn ang="0">
                <a:pos x="connsiteX1" y="connsiteY1"/>
              </a:cxn>
            </a:cxnLst>
            <a:rect l="l" t="t" r="r" b="b"/>
            <a:pathLst>
              <a:path w="8628589" h="10565">
                <a:moveTo>
                  <a:pt x="8628589" y="0"/>
                </a:moveTo>
                <a:lnTo>
                  <a:pt x="0" y="0"/>
                </a:lnTo>
              </a:path>
            </a:pathLst>
          </a:custGeom>
          <a:ln w="7945" cap="sq">
            <a:solidFill>
              <a:srgbClr val="A7A9AC"/>
            </a:solidFill>
            <a:prstDash val="sysDash"/>
            <a:miter/>
          </a:ln>
        </p:spPr>
        <p:txBody>
          <a:bodyPr rtlCol="0" anchor="ctr"/>
          <a:lstStyle/>
          <a:p>
            <a:endParaRPr lang="en-GB" noProof="0" dirty="0"/>
          </a:p>
        </p:txBody>
      </p:sp>
      <p:sp>
        <p:nvSpPr>
          <p:cNvPr id="805" name="Freeform 804">
            <a:extLst>
              <a:ext uri="{FF2B5EF4-FFF2-40B4-BE49-F238E27FC236}">
                <a16:creationId xmlns:a16="http://schemas.microsoft.com/office/drawing/2014/main" id="{02E64760-56AB-6336-16BD-035268FF3F7F}"/>
              </a:ext>
            </a:extLst>
          </p:cNvPr>
          <p:cNvSpPr/>
          <p:nvPr/>
        </p:nvSpPr>
        <p:spPr>
          <a:xfrm>
            <a:off x="1991544" y="2082063"/>
            <a:ext cx="51704" cy="10565"/>
          </a:xfrm>
          <a:custGeom>
            <a:avLst/>
            <a:gdLst>
              <a:gd name="connsiteX0" fmla="*/ 51705 w 51704"/>
              <a:gd name="connsiteY0" fmla="*/ 0 h 10565"/>
              <a:gd name="connsiteX1" fmla="*/ 0 w 51704"/>
              <a:gd name="connsiteY1" fmla="*/ 0 h 10565"/>
            </a:gdLst>
            <a:ahLst/>
            <a:cxnLst>
              <a:cxn ang="0">
                <a:pos x="connsiteX0" y="connsiteY0"/>
              </a:cxn>
              <a:cxn ang="0">
                <a:pos x="connsiteX1" y="connsiteY1"/>
              </a:cxn>
            </a:cxnLst>
            <a:rect l="l" t="t" r="r" b="b"/>
            <a:pathLst>
              <a:path w="51704" h="10565">
                <a:moveTo>
                  <a:pt x="51705" y="0"/>
                </a:moveTo>
                <a:lnTo>
                  <a:pt x="0" y="0"/>
                </a:lnTo>
              </a:path>
            </a:pathLst>
          </a:custGeom>
          <a:ln w="7945" cap="flat">
            <a:solidFill>
              <a:srgbClr val="231F20"/>
            </a:solidFill>
            <a:prstDash val="solid"/>
            <a:miter/>
          </a:ln>
        </p:spPr>
        <p:txBody>
          <a:bodyPr rtlCol="0" anchor="ctr"/>
          <a:lstStyle/>
          <a:p>
            <a:endParaRPr lang="en-GB" noProof="0" dirty="0"/>
          </a:p>
        </p:txBody>
      </p:sp>
      <p:sp>
        <p:nvSpPr>
          <p:cNvPr id="806" name="Freeform 805">
            <a:extLst>
              <a:ext uri="{FF2B5EF4-FFF2-40B4-BE49-F238E27FC236}">
                <a16:creationId xmlns:a16="http://schemas.microsoft.com/office/drawing/2014/main" id="{96269280-57BD-EBC4-26C6-2E5D5FC000CC}"/>
              </a:ext>
            </a:extLst>
          </p:cNvPr>
          <p:cNvSpPr/>
          <p:nvPr/>
        </p:nvSpPr>
        <p:spPr>
          <a:xfrm>
            <a:off x="1991544" y="2433147"/>
            <a:ext cx="51704" cy="10565"/>
          </a:xfrm>
          <a:custGeom>
            <a:avLst/>
            <a:gdLst>
              <a:gd name="connsiteX0" fmla="*/ 51705 w 51704"/>
              <a:gd name="connsiteY0" fmla="*/ 0 h 10565"/>
              <a:gd name="connsiteX1" fmla="*/ 0 w 51704"/>
              <a:gd name="connsiteY1" fmla="*/ 0 h 10565"/>
            </a:gdLst>
            <a:ahLst/>
            <a:cxnLst>
              <a:cxn ang="0">
                <a:pos x="connsiteX0" y="connsiteY0"/>
              </a:cxn>
              <a:cxn ang="0">
                <a:pos x="connsiteX1" y="connsiteY1"/>
              </a:cxn>
            </a:cxnLst>
            <a:rect l="l" t="t" r="r" b="b"/>
            <a:pathLst>
              <a:path w="51704" h="10565">
                <a:moveTo>
                  <a:pt x="51705" y="0"/>
                </a:moveTo>
                <a:lnTo>
                  <a:pt x="0" y="0"/>
                </a:lnTo>
              </a:path>
            </a:pathLst>
          </a:custGeom>
          <a:ln w="7945" cap="flat">
            <a:solidFill>
              <a:srgbClr val="231F20"/>
            </a:solidFill>
            <a:prstDash val="solid"/>
            <a:miter/>
          </a:ln>
        </p:spPr>
        <p:txBody>
          <a:bodyPr rtlCol="0" anchor="ctr"/>
          <a:lstStyle/>
          <a:p>
            <a:endParaRPr lang="en-GB" noProof="0" dirty="0"/>
          </a:p>
        </p:txBody>
      </p:sp>
      <p:sp>
        <p:nvSpPr>
          <p:cNvPr id="807" name="Freeform 806">
            <a:extLst>
              <a:ext uri="{FF2B5EF4-FFF2-40B4-BE49-F238E27FC236}">
                <a16:creationId xmlns:a16="http://schemas.microsoft.com/office/drawing/2014/main" id="{F55AEFF9-E1F2-E5AB-B306-3099653A0943}"/>
              </a:ext>
            </a:extLst>
          </p:cNvPr>
          <p:cNvSpPr/>
          <p:nvPr/>
        </p:nvSpPr>
        <p:spPr>
          <a:xfrm>
            <a:off x="1991544" y="3135315"/>
            <a:ext cx="51704" cy="10565"/>
          </a:xfrm>
          <a:custGeom>
            <a:avLst/>
            <a:gdLst>
              <a:gd name="connsiteX0" fmla="*/ 51705 w 51704"/>
              <a:gd name="connsiteY0" fmla="*/ 0 h 10565"/>
              <a:gd name="connsiteX1" fmla="*/ 0 w 51704"/>
              <a:gd name="connsiteY1" fmla="*/ 0 h 10565"/>
            </a:gdLst>
            <a:ahLst/>
            <a:cxnLst>
              <a:cxn ang="0">
                <a:pos x="connsiteX0" y="connsiteY0"/>
              </a:cxn>
              <a:cxn ang="0">
                <a:pos x="connsiteX1" y="connsiteY1"/>
              </a:cxn>
            </a:cxnLst>
            <a:rect l="l" t="t" r="r" b="b"/>
            <a:pathLst>
              <a:path w="51704" h="10565">
                <a:moveTo>
                  <a:pt x="51705" y="0"/>
                </a:moveTo>
                <a:lnTo>
                  <a:pt x="0" y="0"/>
                </a:lnTo>
              </a:path>
            </a:pathLst>
          </a:custGeom>
          <a:ln w="7945" cap="flat">
            <a:solidFill>
              <a:srgbClr val="231F20"/>
            </a:solidFill>
            <a:prstDash val="solid"/>
            <a:miter/>
          </a:ln>
        </p:spPr>
        <p:txBody>
          <a:bodyPr rtlCol="0" anchor="ctr"/>
          <a:lstStyle/>
          <a:p>
            <a:endParaRPr lang="en-GB" noProof="0" dirty="0"/>
          </a:p>
        </p:txBody>
      </p:sp>
      <p:sp>
        <p:nvSpPr>
          <p:cNvPr id="808" name="Freeform 807">
            <a:extLst>
              <a:ext uri="{FF2B5EF4-FFF2-40B4-BE49-F238E27FC236}">
                <a16:creationId xmlns:a16="http://schemas.microsoft.com/office/drawing/2014/main" id="{2A013DB3-E919-883F-EDF1-C657762D5DA5}"/>
              </a:ext>
            </a:extLst>
          </p:cNvPr>
          <p:cNvSpPr/>
          <p:nvPr/>
        </p:nvSpPr>
        <p:spPr>
          <a:xfrm>
            <a:off x="1991544" y="3486399"/>
            <a:ext cx="51704" cy="10565"/>
          </a:xfrm>
          <a:custGeom>
            <a:avLst/>
            <a:gdLst>
              <a:gd name="connsiteX0" fmla="*/ 51705 w 51704"/>
              <a:gd name="connsiteY0" fmla="*/ 0 h 10565"/>
              <a:gd name="connsiteX1" fmla="*/ 0 w 51704"/>
              <a:gd name="connsiteY1" fmla="*/ 0 h 10565"/>
            </a:gdLst>
            <a:ahLst/>
            <a:cxnLst>
              <a:cxn ang="0">
                <a:pos x="connsiteX0" y="connsiteY0"/>
              </a:cxn>
              <a:cxn ang="0">
                <a:pos x="connsiteX1" y="connsiteY1"/>
              </a:cxn>
            </a:cxnLst>
            <a:rect l="l" t="t" r="r" b="b"/>
            <a:pathLst>
              <a:path w="51704" h="10565">
                <a:moveTo>
                  <a:pt x="51705" y="0"/>
                </a:moveTo>
                <a:lnTo>
                  <a:pt x="0" y="0"/>
                </a:lnTo>
              </a:path>
            </a:pathLst>
          </a:custGeom>
          <a:ln w="7945" cap="flat">
            <a:solidFill>
              <a:srgbClr val="231F20"/>
            </a:solidFill>
            <a:prstDash val="solid"/>
            <a:miter/>
          </a:ln>
        </p:spPr>
        <p:txBody>
          <a:bodyPr rtlCol="0" anchor="ctr"/>
          <a:lstStyle/>
          <a:p>
            <a:endParaRPr lang="en-GB" noProof="0" dirty="0"/>
          </a:p>
        </p:txBody>
      </p:sp>
      <p:sp>
        <p:nvSpPr>
          <p:cNvPr id="809" name="Freeform 808">
            <a:extLst>
              <a:ext uri="{FF2B5EF4-FFF2-40B4-BE49-F238E27FC236}">
                <a16:creationId xmlns:a16="http://schemas.microsoft.com/office/drawing/2014/main" id="{5ACFD95C-0348-9961-4782-498B8599E05B}"/>
              </a:ext>
            </a:extLst>
          </p:cNvPr>
          <p:cNvSpPr/>
          <p:nvPr/>
        </p:nvSpPr>
        <p:spPr>
          <a:xfrm>
            <a:off x="1991544" y="4188566"/>
            <a:ext cx="51704" cy="10565"/>
          </a:xfrm>
          <a:custGeom>
            <a:avLst/>
            <a:gdLst>
              <a:gd name="connsiteX0" fmla="*/ 51705 w 51704"/>
              <a:gd name="connsiteY0" fmla="*/ 0 h 10565"/>
              <a:gd name="connsiteX1" fmla="*/ 0 w 51704"/>
              <a:gd name="connsiteY1" fmla="*/ 0 h 10565"/>
            </a:gdLst>
            <a:ahLst/>
            <a:cxnLst>
              <a:cxn ang="0">
                <a:pos x="connsiteX0" y="connsiteY0"/>
              </a:cxn>
              <a:cxn ang="0">
                <a:pos x="connsiteX1" y="connsiteY1"/>
              </a:cxn>
            </a:cxnLst>
            <a:rect l="l" t="t" r="r" b="b"/>
            <a:pathLst>
              <a:path w="51704" h="10565">
                <a:moveTo>
                  <a:pt x="51705" y="0"/>
                </a:moveTo>
                <a:lnTo>
                  <a:pt x="0" y="0"/>
                </a:lnTo>
              </a:path>
            </a:pathLst>
          </a:custGeom>
          <a:ln w="7945" cap="flat">
            <a:solidFill>
              <a:srgbClr val="231F20"/>
            </a:solidFill>
            <a:prstDash val="solid"/>
            <a:miter/>
          </a:ln>
        </p:spPr>
        <p:txBody>
          <a:bodyPr rtlCol="0" anchor="ctr"/>
          <a:lstStyle/>
          <a:p>
            <a:endParaRPr lang="en-GB" noProof="0" dirty="0"/>
          </a:p>
        </p:txBody>
      </p:sp>
      <p:sp>
        <p:nvSpPr>
          <p:cNvPr id="810" name="Freeform 809">
            <a:extLst>
              <a:ext uri="{FF2B5EF4-FFF2-40B4-BE49-F238E27FC236}">
                <a16:creationId xmlns:a16="http://schemas.microsoft.com/office/drawing/2014/main" id="{1EE0E90F-8CBC-612A-0603-7BF83627AB15}"/>
              </a:ext>
            </a:extLst>
          </p:cNvPr>
          <p:cNvSpPr/>
          <p:nvPr/>
        </p:nvSpPr>
        <p:spPr>
          <a:xfrm>
            <a:off x="1991544" y="2784231"/>
            <a:ext cx="51704" cy="10565"/>
          </a:xfrm>
          <a:custGeom>
            <a:avLst/>
            <a:gdLst>
              <a:gd name="connsiteX0" fmla="*/ 51705 w 51704"/>
              <a:gd name="connsiteY0" fmla="*/ 0 h 10565"/>
              <a:gd name="connsiteX1" fmla="*/ 0 w 51704"/>
              <a:gd name="connsiteY1" fmla="*/ 0 h 10565"/>
            </a:gdLst>
            <a:ahLst/>
            <a:cxnLst>
              <a:cxn ang="0">
                <a:pos x="connsiteX0" y="connsiteY0"/>
              </a:cxn>
              <a:cxn ang="0">
                <a:pos x="connsiteX1" y="connsiteY1"/>
              </a:cxn>
            </a:cxnLst>
            <a:rect l="l" t="t" r="r" b="b"/>
            <a:pathLst>
              <a:path w="51704" h="10565">
                <a:moveTo>
                  <a:pt x="51705" y="0"/>
                </a:moveTo>
                <a:lnTo>
                  <a:pt x="0" y="0"/>
                </a:lnTo>
              </a:path>
            </a:pathLst>
          </a:custGeom>
          <a:ln w="7945" cap="flat">
            <a:solidFill>
              <a:srgbClr val="231F20"/>
            </a:solidFill>
            <a:prstDash val="solid"/>
            <a:miter/>
          </a:ln>
        </p:spPr>
        <p:txBody>
          <a:bodyPr rtlCol="0" anchor="ctr"/>
          <a:lstStyle/>
          <a:p>
            <a:endParaRPr lang="en-GB" noProof="0" dirty="0"/>
          </a:p>
        </p:txBody>
      </p:sp>
      <p:sp>
        <p:nvSpPr>
          <p:cNvPr id="811" name="Freeform 810">
            <a:extLst>
              <a:ext uri="{FF2B5EF4-FFF2-40B4-BE49-F238E27FC236}">
                <a16:creationId xmlns:a16="http://schemas.microsoft.com/office/drawing/2014/main" id="{D17BF14D-423F-F143-E9DE-6FE50489049C}"/>
              </a:ext>
            </a:extLst>
          </p:cNvPr>
          <p:cNvSpPr/>
          <p:nvPr/>
        </p:nvSpPr>
        <p:spPr>
          <a:xfrm>
            <a:off x="1991544" y="3837482"/>
            <a:ext cx="51704" cy="10565"/>
          </a:xfrm>
          <a:custGeom>
            <a:avLst/>
            <a:gdLst>
              <a:gd name="connsiteX0" fmla="*/ 51705 w 51704"/>
              <a:gd name="connsiteY0" fmla="*/ 0 h 10565"/>
              <a:gd name="connsiteX1" fmla="*/ 0 w 51704"/>
              <a:gd name="connsiteY1" fmla="*/ 0 h 10565"/>
            </a:gdLst>
            <a:ahLst/>
            <a:cxnLst>
              <a:cxn ang="0">
                <a:pos x="connsiteX0" y="connsiteY0"/>
              </a:cxn>
              <a:cxn ang="0">
                <a:pos x="connsiteX1" y="connsiteY1"/>
              </a:cxn>
            </a:cxnLst>
            <a:rect l="l" t="t" r="r" b="b"/>
            <a:pathLst>
              <a:path w="51704" h="10565">
                <a:moveTo>
                  <a:pt x="51705" y="0"/>
                </a:moveTo>
                <a:lnTo>
                  <a:pt x="0" y="0"/>
                </a:lnTo>
              </a:path>
            </a:pathLst>
          </a:custGeom>
          <a:ln w="7945" cap="flat">
            <a:solidFill>
              <a:srgbClr val="231F20"/>
            </a:solidFill>
            <a:prstDash val="solid"/>
            <a:miter/>
          </a:ln>
        </p:spPr>
        <p:txBody>
          <a:bodyPr rtlCol="0" anchor="ctr"/>
          <a:lstStyle/>
          <a:p>
            <a:endParaRPr lang="en-GB" noProof="0" dirty="0"/>
          </a:p>
        </p:txBody>
      </p:sp>
      <p:sp>
        <p:nvSpPr>
          <p:cNvPr id="812" name="Freeform 811">
            <a:extLst>
              <a:ext uri="{FF2B5EF4-FFF2-40B4-BE49-F238E27FC236}">
                <a16:creationId xmlns:a16="http://schemas.microsoft.com/office/drawing/2014/main" id="{D67B2F4C-68FD-237E-6336-67F92D2F87A8}"/>
              </a:ext>
            </a:extLst>
          </p:cNvPr>
          <p:cNvSpPr/>
          <p:nvPr/>
        </p:nvSpPr>
        <p:spPr>
          <a:xfrm>
            <a:off x="1991544" y="4539650"/>
            <a:ext cx="51704" cy="10565"/>
          </a:xfrm>
          <a:custGeom>
            <a:avLst/>
            <a:gdLst>
              <a:gd name="connsiteX0" fmla="*/ 51705 w 51704"/>
              <a:gd name="connsiteY0" fmla="*/ 0 h 10565"/>
              <a:gd name="connsiteX1" fmla="*/ 0 w 51704"/>
              <a:gd name="connsiteY1" fmla="*/ 0 h 10565"/>
            </a:gdLst>
            <a:ahLst/>
            <a:cxnLst>
              <a:cxn ang="0">
                <a:pos x="connsiteX0" y="connsiteY0"/>
              </a:cxn>
              <a:cxn ang="0">
                <a:pos x="connsiteX1" y="connsiteY1"/>
              </a:cxn>
            </a:cxnLst>
            <a:rect l="l" t="t" r="r" b="b"/>
            <a:pathLst>
              <a:path w="51704" h="10565">
                <a:moveTo>
                  <a:pt x="51705" y="0"/>
                </a:moveTo>
                <a:lnTo>
                  <a:pt x="0" y="0"/>
                </a:lnTo>
              </a:path>
            </a:pathLst>
          </a:custGeom>
          <a:ln w="7945" cap="flat">
            <a:solidFill>
              <a:srgbClr val="231F20"/>
            </a:solidFill>
            <a:prstDash val="solid"/>
            <a:miter/>
          </a:ln>
        </p:spPr>
        <p:txBody>
          <a:bodyPr rtlCol="0" anchor="ctr"/>
          <a:lstStyle/>
          <a:p>
            <a:endParaRPr lang="en-GB" noProof="0" dirty="0"/>
          </a:p>
        </p:txBody>
      </p:sp>
      <p:sp>
        <p:nvSpPr>
          <p:cNvPr id="813" name="Freeform 812">
            <a:extLst>
              <a:ext uri="{FF2B5EF4-FFF2-40B4-BE49-F238E27FC236}">
                <a16:creationId xmlns:a16="http://schemas.microsoft.com/office/drawing/2014/main" id="{15E58E78-DFE8-8D0A-AC45-08ADA14B0344}"/>
              </a:ext>
            </a:extLst>
          </p:cNvPr>
          <p:cNvSpPr/>
          <p:nvPr/>
        </p:nvSpPr>
        <p:spPr>
          <a:xfrm>
            <a:off x="2043248" y="2081957"/>
            <a:ext cx="10595" cy="2457798"/>
          </a:xfrm>
          <a:custGeom>
            <a:avLst/>
            <a:gdLst>
              <a:gd name="connsiteX0" fmla="*/ 0 w 10595"/>
              <a:gd name="connsiteY0" fmla="*/ 2457799 h 2457798"/>
              <a:gd name="connsiteX1" fmla="*/ 0 w 10595"/>
              <a:gd name="connsiteY1" fmla="*/ 0 h 2457798"/>
            </a:gdLst>
            <a:ahLst/>
            <a:cxnLst>
              <a:cxn ang="0">
                <a:pos x="connsiteX0" y="connsiteY0"/>
              </a:cxn>
              <a:cxn ang="0">
                <a:pos x="connsiteX1" y="connsiteY1"/>
              </a:cxn>
            </a:cxnLst>
            <a:rect l="l" t="t" r="r" b="b"/>
            <a:pathLst>
              <a:path w="10595" h="2457798">
                <a:moveTo>
                  <a:pt x="0" y="2457799"/>
                </a:moveTo>
                <a:lnTo>
                  <a:pt x="0" y="0"/>
                </a:lnTo>
              </a:path>
            </a:pathLst>
          </a:custGeom>
          <a:ln w="7945" cap="sq">
            <a:solidFill>
              <a:srgbClr val="231F20"/>
            </a:solidFill>
            <a:prstDash val="solid"/>
            <a:miter/>
          </a:ln>
        </p:spPr>
        <p:txBody>
          <a:bodyPr rtlCol="0" anchor="ctr"/>
          <a:lstStyle/>
          <a:p>
            <a:endParaRPr lang="en-GB" noProof="0" dirty="0"/>
          </a:p>
        </p:txBody>
      </p:sp>
      <p:sp>
        <p:nvSpPr>
          <p:cNvPr id="141" name="Google Shape;1933;p37">
            <a:extLst>
              <a:ext uri="{FF2B5EF4-FFF2-40B4-BE49-F238E27FC236}">
                <a16:creationId xmlns:a16="http://schemas.microsoft.com/office/drawing/2014/main" id="{A4F75F32-F1BE-AE9B-892A-2AD78D21F1F6}"/>
              </a:ext>
            </a:extLst>
          </p:cNvPr>
          <p:cNvSpPr txBox="1"/>
          <p:nvPr/>
        </p:nvSpPr>
        <p:spPr>
          <a:xfrm>
            <a:off x="335360" y="5580935"/>
            <a:ext cx="1706397" cy="169135"/>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a:ea typeface="Arial"/>
                <a:cs typeface="Arial"/>
                <a:sym typeface="Arial"/>
              </a:rPr>
              <a:t>Previous HER2 TKI therapy</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Google Shape;1942;p37">
            <a:extLst>
              <a:ext uri="{FF2B5EF4-FFF2-40B4-BE49-F238E27FC236}">
                <a16:creationId xmlns:a16="http://schemas.microsoft.com/office/drawing/2014/main" id="{311A37EC-18EC-595E-5089-51AB97952402}"/>
              </a:ext>
            </a:extLst>
          </p:cNvPr>
          <p:cNvSpPr txBox="1"/>
          <p:nvPr/>
        </p:nvSpPr>
        <p:spPr>
          <a:xfrm>
            <a:off x="1559496" y="2352743"/>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20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Google Shape;1942;p37">
            <a:extLst>
              <a:ext uri="{FF2B5EF4-FFF2-40B4-BE49-F238E27FC236}">
                <a16:creationId xmlns:a16="http://schemas.microsoft.com/office/drawing/2014/main" id="{F4B58548-BB3E-F620-5DC2-8EFDFE14C187}"/>
              </a:ext>
            </a:extLst>
          </p:cNvPr>
          <p:cNvSpPr txBox="1"/>
          <p:nvPr/>
        </p:nvSpPr>
        <p:spPr>
          <a:xfrm>
            <a:off x="1559496" y="2705168"/>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Google Shape;1942;p37">
            <a:extLst>
              <a:ext uri="{FF2B5EF4-FFF2-40B4-BE49-F238E27FC236}">
                <a16:creationId xmlns:a16="http://schemas.microsoft.com/office/drawing/2014/main" id="{82546205-FEF4-4873-0F22-269882482FE2}"/>
              </a:ext>
            </a:extLst>
          </p:cNvPr>
          <p:cNvSpPr txBox="1"/>
          <p:nvPr/>
        </p:nvSpPr>
        <p:spPr>
          <a:xfrm>
            <a:off x="1559496" y="3051243"/>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-20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Google Shape;1942;p37">
            <a:extLst>
              <a:ext uri="{FF2B5EF4-FFF2-40B4-BE49-F238E27FC236}">
                <a16:creationId xmlns:a16="http://schemas.microsoft.com/office/drawing/2014/main" id="{430CADA1-9C44-58C0-BCEC-2F91D206A486}"/>
              </a:ext>
            </a:extLst>
          </p:cNvPr>
          <p:cNvSpPr txBox="1"/>
          <p:nvPr/>
        </p:nvSpPr>
        <p:spPr>
          <a:xfrm>
            <a:off x="1559496" y="3403668"/>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-40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Google Shape;1942;p37">
            <a:extLst>
              <a:ext uri="{FF2B5EF4-FFF2-40B4-BE49-F238E27FC236}">
                <a16:creationId xmlns:a16="http://schemas.microsoft.com/office/drawing/2014/main" id="{111C07DA-057F-0A22-7EFE-BD52AD53008D}"/>
              </a:ext>
            </a:extLst>
          </p:cNvPr>
          <p:cNvSpPr txBox="1"/>
          <p:nvPr/>
        </p:nvSpPr>
        <p:spPr>
          <a:xfrm>
            <a:off x="1559496" y="3756093"/>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-60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Google Shape;1942;p37">
            <a:extLst>
              <a:ext uri="{FF2B5EF4-FFF2-40B4-BE49-F238E27FC236}">
                <a16:creationId xmlns:a16="http://schemas.microsoft.com/office/drawing/2014/main" id="{7D649A34-A191-7FA2-2726-61EDE609395E}"/>
              </a:ext>
            </a:extLst>
          </p:cNvPr>
          <p:cNvSpPr txBox="1"/>
          <p:nvPr/>
        </p:nvSpPr>
        <p:spPr>
          <a:xfrm>
            <a:off x="1559496" y="4098993"/>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-80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Google Shape;1942;p37">
            <a:extLst>
              <a:ext uri="{FF2B5EF4-FFF2-40B4-BE49-F238E27FC236}">
                <a16:creationId xmlns:a16="http://schemas.microsoft.com/office/drawing/2014/main" id="{50AA299A-DF15-E363-4E68-AA8BB6AC5DB5}"/>
              </a:ext>
            </a:extLst>
          </p:cNvPr>
          <p:cNvSpPr txBox="1"/>
          <p:nvPr/>
        </p:nvSpPr>
        <p:spPr>
          <a:xfrm>
            <a:off x="1559496" y="4464118"/>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-100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6" name="Google Shape;1937;p37">
            <a:extLst>
              <a:ext uri="{FF2B5EF4-FFF2-40B4-BE49-F238E27FC236}">
                <a16:creationId xmlns:a16="http://schemas.microsoft.com/office/drawing/2014/main" id="{466D6CE0-DA2F-A2F2-913B-3AD29E8199F6}"/>
              </a:ext>
            </a:extLst>
          </p:cNvPr>
          <p:cNvSpPr/>
          <p:nvPr/>
        </p:nvSpPr>
        <p:spPr>
          <a:xfrm>
            <a:off x="7368034" y="2151906"/>
            <a:ext cx="119744" cy="9717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Arial"/>
              <a:ea typeface="Arial"/>
              <a:cs typeface="Arial"/>
              <a:sym typeface="Arial"/>
            </a:endParaRPr>
          </a:p>
        </p:txBody>
      </p:sp>
      <p:sp>
        <p:nvSpPr>
          <p:cNvPr id="817" name="Google Shape;1937;p37">
            <a:extLst>
              <a:ext uri="{FF2B5EF4-FFF2-40B4-BE49-F238E27FC236}">
                <a16:creationId xmlns:a16="http://schemas.microsoft.com/office/drawing/2014/main" id="{50AD0617-0784-79FB-8F0F-E48A141E0AA6}"/>
              </a:ext>
            </a:extLst>
          </p:cNvPr>
          <p:cNvSpPr/>
          <p:nvPr/>
        </p:nvSpPr>
        <p:spPr>
          <a:xfrm>
            <a:off x="5980559" y="2151906"/>
            <a:ext cx="119744" cy="97179"/>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Arial"/>
              <a:ea typeface="Arial"/>
              <a:cs typeface="Arial"/>
              <a:sym typeface="Arial"/>
            </a:endParaRPr>
          </a:p>
        </p:txBody>
      </p:sp>
      <p:sp>
        <p:nvSpPr>
          <p:cNvPr id="819" name="Slide Number Placeholder 818">
            <a:extLst>
              <a:ext uri="{FF2B5EF4-FFF2-40B4-BE49-F238E27FC236}">
                <a16:creationId xmlns:a16="http://schemas.microsoft.com/office/drawing/2014/main" id="{EE51DC6B-4B56-7C6B-BDBD-E50CA66D2A94}"/>
              </a:ext>
            </a:extLst>
          </p:cNvPr>
          <p:cNvSpPr>
            <a:spLocks noGrp="1"/>
          </p:cNvSpPr>
          <p:nvPr>
            <p:ph type="sldNum" sz="quarter" idx="4"/>
          </p:nvPr>
        </p:nvSpPr>
        <p:spPr/>
        <p:txBody>
          <a:bodyPr/>
          <a:lstStyle/>
          <a:p>
            <a:fld id="{FCE43C0F-8A7B-3A4B-9DB5-B3472E36E833}" type="slidenum">
              <a:rPr lang="en-GB" noProof="0" smtClean="0"/>
              <a:pPr/>
              <a:t>19</a:t>
            </a:fld>
            <a:endParaRPr lang="en-GB" noProof="0" dirty="0"/>
          </a:p>
        </p:txBody>
      </p:sp>
    </p:spTree>
    <p:extLst>
      <p:ext uri="{BB962C8B-B14F-4D97-AF65-F5344CB8AC3E}">
        <p14:creationId xmlns:p14="http://schemas.microsoft.com/office/powerpoint/2010/main" val="375872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7C5E5119-78F1-C844-9FAF-C1C26D6F8475}"/>
              </a:ext>
            </a:extLst>
          </p:cNvPr>
          <p:cNvSpPr>
            <a:spLocks noGrp="1" noChangeArrowheads="1"/>
          </p:cNvSpPr>
          <p:nvPr>
            <p:ph type="title"/>
          </p:nvPr>
        </p:nvSpPr>
        <p:spPr/>
        <p:txBody>
          <a:bodyPr>
            <a:normAutofit/>
          </a:bodyPr>
          <a:lstStyle/>
          <a:p>
            <a:br>
              <a:rPr lang="en-GB" sz="3200" cap="none" noProof="0" dirty="0"/>
            </a:br>
            <a:r>
              <a:rPr lang="en-GB" sz="3600" cap="none" noProof="0" dirty="0"/>
              <a:t>LUNG CONNECT MICRO LEARNING</a:t>
            </a:r>
            <a:br>
              <a:rPr lang="en-GB" sz="3600" cap="none" noProof="0" dirty="0"/>
            </a:br>
            <a:br>
              <a:rPr lang="en-GB" sz="3600" cap="none" noProof="0" dirty="0"/>
            </a:br>
            <a:r>
              <a:rPr lang="en-GB" sz="3600" noProof="0" dirty="0"/>
              <a:t>THE EVOLVING TREATMENT LANDSCAPE IN </a:t>
            </a:r>
            <a:r>
              <a:rPr lang="en-GB" sz="3600" i="1" noProof="0" dirty="0"/>
              <a:t>HER2</a:t>
            </a:r>
            <a:r>
              <a:rPr lang="en-GB" sz="3600" i="1" dirty="0"/>
              <a:t>-</a:t>
            </a:r>
            <a:r>
              <a:rPr lang="en-GB" sz="3600" noProof="0" dirty="0"/>
              <a:t>MUTANT NSCLC</a:t>
            </a:r>
            <a:br>
              <a:rPr lang="en-GB" sz="2800" noProof="0" dirty="0"/>
            </a:br>
            <a:br>
              <a:rPr lang="en-GB" sz="2800" noProof="0" dirty="0"/>
            </a:br>
            <a:r>
              <a:rPr lang="en-GB" sz="3200" cap="none" noProof="0" dirty="0"/>
              <a:t>Dr Devika Das, MD, MSHQS, FASCO</a:t>
            </a:r>
            <a:br>
              <a:rPr lang="en-GB" sz="2400" cap="none" noProof="0" dirty="0"/>
            </a:br>
            <a:r>
              <a:rPr lang="en-GB" sz="2200" cap="none" noProof="0" dirty="0"/>
              <a:t>University of Mississippi, Jackson, MS, USA</a:t>
            </a:r>
            <a:br>
              <a:rPr lang="en-GB" sz="2400" cap="none" noProof="0" dirty="0"/>
            </a:br>
            <a:br>
              <a:rPr lang="en-GB" sz="1300" cap="none" noProof="0" dirty="0"/>
            </a:br>
            <a:r>
              <a:rPr lang="en-GB" sz="3200" cap="none" noProof="0" dirty="0"/>
              <a:t>Dr Tom Newsom-Davis, MD, BSc, MBBS, PhD, FRCP</a:t>
            </a:r>
            <a:br>
              <a:rPr lang="en-GB" sz="2400" cap="none" noProof="0" dirty="0"/>
            </a:br>
            <a:r>
              <a:rPr lang="en-GB" sz="2200" cap="none" noProof="0" dirty="0"/>
              <a:t>Chelsea and Westminster Hospital, London, UK</a:t>
            </a:r>
            <a:br>
              <a:rPr lang="en-GB" sz="2200" cap="none" noProof="0" dirty="0"/>
            </a:br>
            <a:br>
              <a:rPr lang="en-GB" sz="2400" cap="none" noProof="0" dirty="0"/>
            </a:br>
            <a:r>
              <a:rPr lang="en-GB" sz="2400" cap="none" noProof="0" dirty="0"/>
              <a:t>June 2026</a:t>
            </a:r>
            <a:endParaRPr lang="en-GB" sz="2800" cap="none" noProof="0" dirty="0"/>
          </a:p>
        </p:txBody>
      </p:sp>
      <p:sp>
        <p:nvSpPr>
          <p:cNvPr id="2" name="Slide Number Placeholder 1">
            <a:extLst>
              <a:ext uri="{FF2B5EF4-FFF2-40B4-BE49-F238E27FC236}">
                <a16:creationId xmlns:a16="http://schemas.microsoft.com/office/drawing/2014/main" id="{B356B41F-745E-524F-AF13-E2F0CE4182D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200" b="0" i="0" u="none" strike="noStrike" kern="1200" cap="none" spc="0" normalizeH="0" baseline="0" noProof="0" smtClean="0">
                <a:ln>
                  <a:noFill/>
                </a:ln>
                <a:solidFill>
                  <a:srgbClr val="FFFFFF"/>
                </a:solidFill>
                <a:effectLst/>
                <a:uLnTx/>
                <a:uFillTx/>
                <a:latin typeface="Calibri" panose="020F0502020204030204" pitchFamily="34" charset="0"/>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695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E561D2E-05B1-89DB-ECB6-367855286FDB}"/>
              </a:ext>
            </a:extLst>
          </p:cNvPr>
          <p:cNvSpPr>
            <a:spLocks noGrp="1"/>
          </p:cNvSpPr>
          <p:nvPr>
            <p:ph type="body" idx="1"/>
          </p:nvPr>
        </p:nvSpPr>
        <p:spPr>
          <a:xfrm>
            <a:off x="619125" y="1214439"/>
            <a:ext cx="10972800" cy="414362"/>
          </a:xfrm>
        </p:spPr>
        <p:txBody>
          <a:bodyPr>
            <a:normAutofit/>
          </a:bodyPr>
          <a:lstStyle/>
          <a:p>
            <a:r>
              <a:rPr lang="en-GB" noProof="0" dirty="0"/>
              <a:t>Efficacy outcomes</a:t>
            </a:r>
          </a:p>
        </p:txBody>
      </p:sp>
      <p:sp>
        <p:nvSpPr>
          <p:cNvPr id="2" name="Title 1">
            <a:extLst>
              <a:ext uri="{FF2B5EF4-FFF2-40B4-BE49-F238E27FC236}">
                <a16:creationId xmlns:a16="http://schemas.microsoft.com/office/drawing/2014/main" id="{E19BC5A5-FE09-6663-E0AC-263B5644DC96}"/>
              </a:ext>
            </a:extLst>
          </p:cNvPr>
          <p:cNvSpPr>
            <a:spLocks noGrp="1"/>
          </p:cNvSpPr>
          <p:nvPr>
            <p:ph type="title"/>
          </p:nvPr>
        </p:nvSpPr>
        <p:spPr>
          <a:xfrm>
            <a:off x="619201" y="259200"/>
            <a:ext cx="10963199" cy="864000"/>
          </a:xfrm>
        </p:spPr>
        <p:txBody>
          <a:bodyPr/>
          <a:lstStyle/>
          <a:p>
            <a:r>
              <a:rPr lang="en-GB" noProof="0" dirty="0">
                <a:sym typeface="Arial Narrow"/>
              </a:rPr>
              <a:t>DESTINY-Lung01: </a:t>
            </a:r>
            <a:r>
              <a:rPr lang="en-GB" i="1" noProof="0" dirty="0">
                <a:sym typeface="Arial Narrow"/>
              </a:rPr>
              <a:t>HER2</a:t>
            </a:r>
            <a:r>
              <a:rPr lang="en-GB" noProof="0" dirty="0">
                <a:sym typeface="Arial Narrow"/>
              </a:rPr>
              <a:t>-MUTANT NSCLC (Cohort 2)</a:t>
            </a:r>
            <a:endParaRPr lang="en-GB" noProof="0" dirty="0"/>
          </a:p>
        </p:txBody>
      </p:sp>
      <p:graphicFrame>
        <p:nvGraphicFramePr>
          <p:cNvPr id="18" name="Content Placeholder 17">
            <a:extLst>
              <a:ext uri="{FF2B5EF4-FFF2-40B4-BE49-F238E27FC236}">
                <a16:creationId xmlns:a16="http://schemas.microsoft.com/office/drawing/2014/main" id="{2F251315-7DB1-D1EA-372C-BBA4B083DA15}"/>
              </a:ext>
            </a:extLst>
          </p:cNvPr>
          <p:cNvGraphicFramePr>
            <a:graphicFrameLocks noGrp="1"/>
          </p:cNvGraphicFramePr>
          <p:nvPr>
            <p:ph sz="quarter" idx="14"/>
            <p:extLst>
              <p:ext uri="{D42A27DB-BD31-4B8C-83A1-F6EECF244321}">
                <p14:modId xmlns:p14="http://schemas.microsoft.com/office/powerpoint/2010/main" val="816981688"/>
              </p:ext>
            </p:extLst>
          </p:nvPr>
        </p:nvGraphicFramePr>
        <p:xfrm>
          <a:off x="619125" y="1916832"/>
          <a:ext cx="6917035" cy="3966443"/>
        </p:xfrm>
        <a:graphic>
          <a:graphicData uri="http://schemas.openxmlformats.org/drawingml/2006/table">
            <a:tbl>
              <a:tblPr firstRow="1" bandRow="1">
                <a:tableStyleId>{5C22544A-7EE6-4342-B048-85BDC9FD1C3A}</a:tableStyleId>
              </a:tblPr>
              <a:tblGrid>
                <a:gridCol w="4324747">
                  <a:extLst>
                    <a:ext uri="{9D8B030D-6E8A-4147-A177-3AD203B41FA5}">
                      <a16:colId xmlns:a16="http://schemas.microsoft.com/office/drawing/2014/main" val="245868826"/>
                    </a:ext>
                  </a:extLst>
                </a:gridCol>
                <a:gridCol w="2592288">
                  <a:extLst>
                    <a:ext uri="{9D8B030D-6E8A-4147-A177-3AD203B41FA5}">
                      <a16:colId xmlns:a16="http://schemas.microsoft.com/office/drawing/2014/main" val="2545640101"/>
                    </a:ext>
                  </a:extLst>
                </a:gridCol>
              </a:tblGrid>
              <a:tr h="385093">
                <a:tc>
                  <a:txBody>
                    <a:bodyPr/>
                    <a:lstStyle/>
                    <a:p>
                      <a:r>
                        <a:rPr lang="en-GB" sz="1400" noProof="0" dirty="0">
                          <a:latin typeface="Arial" panose="020B0604020202020204" pitchFamily="34" charset="0"/>
                          <a:cs typeface="Arial" panose="020B0604020202020204" pitchFamily="34" charset="0"/>
                        </a:rPr>
                        <a:t>Response assessment</a:t>
                      </a:r>
                    </a:p>
                  </a:txBody>
                  <a:tcPr anchor="ctr"/>
                </a:tc>
                <a:tc>
                  <a:txBody>
                    <a:bodyPr/>
                    <a:lstStyle/>
                    <a:p>
                      <a:pPr algn="ctr"/>
                      <a:r>
                        <a:rPr lang="en-GB" sz="1400" noProof="0" dirty="0">
                          <a:latin typeface="Arial" panose="020B0604020202020204" pitchFamily="34" charset="0"/>
                          <a:cs typeface="Arial" panose="020B0604020202020204" pitchFamily="34" charset="0"/>
                        </a:rPr>
                        <a:t>Patients (N=91)</a:t>
                      </a:r>
                    </a:p>
                  </a:txBody>
                  <a:tcPr anchor="ctr"/>
                </a:tc>
                <a:extLst>
                  <a:ext uri="{0D108BD9-81ED-4DB2-BD59-A6C34878D82A}">
                    <a16:rowId xmlns:a16="http://schemas.microsoft.com/office/drawing/2014/main" val="2949987696"/>
                  </a:ext>
                </a:extLst>
              </a:tr>
              <a:tr h="358135">
                <a:tc>
                  <a:txBody>
                    <a:bodyPr/>
                    <a:lstStyle/>
                    <a:p>
                      <a:pPr>
                        <a:lnSpc>
                          <a:spcPct val="90000"/>
                        </a:lnSpc>
                      </a:pPr>
                      <a:r>
                        <a:rPr lang="en-GB" sz="1400" noProof="0" dirty="0">
                          <a:solidFill>
                            <a:schemeClr val="tx1"/>
                          </a:solidFill>
                          <a:latin typeface="Arial" panose="020B0604020202020204" pitchFamily="34" charset="0"/>
                          <a:cs typeface="Arial" panose="020B0604020202020204" pitchFamily="34" charset="0"/>
                        </a:rPr>
                        <a:t>Confirmed objective response, n (%) [95% CI]</a:t>
                      </a:r>
                    </a:p>
                  </a:txBody>
                  <a:tcPr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400" noProof="0" dirty="0">
                          <a:solidFill>
                            <a:schemeClr val="tx1"/>
                          </a:solidFill>
                          <a:latin typeface="Arial" panose="020B0604020202020204" pitchFamily="34" charset="0"/>
                          <a:cs typeface="Arial" panose="020B0604020202020204" pitchFamily="34" charset="0"/>
                        </a:rPr>
                        <a:t>50 (55) [44-65]</a:t>
                      </a:r>
                    </a:p>
                  </a:txBody>
                  <a:tcPr anchor="ctr"/>
                </a:tc>
                <a:extLst>
                  <a:ext uri="{0D108BD9-81ED-4DB2-BD59-A6C34878D82A}">
                    <a16:rowId xmlns:a16="http://schemas.microsoft.com/office/drawing/2014/main" val="777062264"/>
                  </a:ext>
                </a:extLst>
              </a:tr>
              <a:tr h="358135">
                <a:tc>
                  <a:txBody>
                    <a:bodyPr/>
                    <a:lstStyle/>
                    <a:p>
                      <a:pPr marL="0" indent="7938">
                        <a:lnSpc>
                          <a:spcPct val="90000"/>
                        </a:lnSpc>
                        <a:tabLst/>
                      </a:pPr>
                      <a:r>
                        <a:rPr lang="en-GB" sz="1400" noProof="0" dirty="0">
                          <a:solidFill>
                            <a:schemeClr val="tx1"/>
                          </a:solidFill>
                          <a:latin typeface="Arial" panose="020B0604020202020204" pitchFamily="34" charset="0"/>
                          <a:cs typeface="Arial" panose="020B0604020202020204" pitchFamily="34" charset="0"/>
                        </a:rPr>
                        <a:t>Best response, n (%)</a:t>
                      </a:r>
                    </a:p>
                  </a:txBody>
                  <a:tcPr anchor="ctr"/>
                </a:tc>
                <a:tc>
                  <a:txBody>
                    <a:bodyPr/>
                    <a:lstStyle/>
                    <a:p>
                      <a:pPr algn="ctr">
                        <a:lnSpc>
                          <a:spcPct val="90000"/>
                        </a:lnSpc>
                      </a:pPr>
                      <a:endParaRPr lang="en-GB" sz="1400" noProof="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77453720"/>
                  </a:ext>
                </a:extLst>
              </a:tr>
              <a:tr h="358135">
                <a:tc>
                  <a:txBody>
                    <a:bodyPr/>
                    <a:lstStyle/>
                    <a:p>
                      <a:pPr marL="0" indent="185738">
                        <a:lnSpc>
                          <a:spcPct val="90000"/>
                        </a:lnSpc>
                        <a:tabLst/>
                      </a:pPr>
                      <a:r>
                        <a:rPr lang="en-GB" sz="1400" noProof="0" dirty="0">
                          <a:solidFill>
                            <a:schemeClr val="tx1"/>
                          </a:solidFill>
                          <a:latin typeface="Arial" panose="020B0604020202020204" pitchFamily="34" charset="0"/>
                          <a:cs typeface="Arial" panose="020B0604020202020204" pitchFamily="34" charset="0"/>
                        </a:rPr>
                        <a:t>Complete response</a:t>
                      </a:r>
                    </a:p>
                  </a:txBody>
                  <a:tcPr anchor="ctr"/>
                </a:tc>
                <a:tc>
                  <a:txBody>
                    <a:bodyPr/>
                    <a:lstStyle/>
                    <a:p>
                      <a:pPr algn="ctr">
                        <a:lnSpc>
                          <a:spcPct val="90000"/>
                        </a:lnSpc>
                      </a:pPr>
                      <a:r>
                        <a:rPr lang="en-GB" sz="1400" noProof="0" dirty="0">
                          <a:solidFill>
                            <a:schemeClr val="tx1"/>
                          </a:solidFill>
                          <a:latin typeface="Arial" panose="020B0604020202020204" pitchFamily="34" charset="0"/>
                          <a:cs typeface="Arial" panose="020B0604020202020204" pitchFamily="34" charset="0"/>
                        </a:rPr>
                        <a:t>1 (1)</a:t>
                      </a:r>
                    </a:p>
                  </a:txBody>
                  <a:tcPr anchor="ctr"/>
                </a:tc>
                <a:extLst>
                  <a:ext uri="{0D108BD9-81ED-4DB2-BD59-A6C34878D82A}">
                    <a16:rowId xmlns:a16="http://schemas.microsoft.com/office/drawing/2014/main" val="3020945268"/>
                  </a:ext>
                </a:extLst>
              </a:tr>
              <a:tr h="358135">
                <a:tc>
                  <a:txBody>
                    <a:bodyPr/>
                    <a:lstStyle/>
                    <a:p>
                      <a:pPr marL="0" indent="185738">
                        <a:lnSpc>
                          <a:spcPct val="90000"/>
                        </a:lnSpc>
                        <a:tabLst/>
                      </a:pPr>
                      <a:r>
                        <a:rPr lang="en-GB" sz="1400" noProof="0" dirty="0">
                          <a:solidFill>
                            <a:schemeClr val="tx1"/>
                          </a:solidFill>
                          <a:latin typeface="Arial" panose="020B0604020202020204" pitchFamily="34" charset="0"/>
                          <a:cs typeface="Arial" panose="020B0604020202020204" pitchFamily="34" charset="0"/>
                        </a:rPr>
                        <a:t>Partial response</a:t>
                      </a:r>
                    </a:p>
                  </a:txBody>
                  <a:tcPr anchor="ctr"/>
                </a:tc>
                <a:tc>
                  <a:txBody>
                    <a:bodyPr/>
                    <a:lstStyle/>
                    <a:p>
                      <a:pPr algn="ctr">
                        <a:lnSpc>
                          <a:spcPct val="90000"/>
                        </a:lnSpc>
                      </a:pPr>
                      <a:r>
                        <a:rPr lang="en-GB" sz="1400" noProof="0" dirty="0">
                          <a:solidFill>
                            <a:schemeClr val="tx1"/>
                          </a:solidFill>
                          <a:latin typeface="Arial" panose="020B0604020202020204" pitchFamily="34" charset="0"/>
                          <a:cs typeface="Arial" panose="020B0604020202020204" pitchFamily="34" charset="0"/>
                        </a:rPr>
                        <a:t>49 (54)</a:t>
                      </a:r>
                    </a:p>
                  </a:txBody>
                  <a:tcPr anchor="ctr"/>
                </a:tc>
                <a:extLst>
                  <a:ext uri="{0D108BD9-81ED-4DB2-BD59-A6C34878D82A}">
                    <a16:rowId xmlns:a16="http://schemas.microsoft.com/office/drawing/2014/main" val="2502590546"/>
                  </a:ext>
                </a:extLst>
              </a:tr>
              <a:tr h="358135">
                <a:tc>
                  <a:txBody>
                    <a:bodyPr/>
                    <a:lstStyle/>
                    <a:p>
                      <a:pPr marL="0" indent="185738">
                        <a:lnSpc>
                          <a:spcPct val="90000"/>
                        </a:lnSpc>
                        <a:tabLst/>
                      </a:pPr>
                      <a:r>
                        <a:rPr lang="en-GB" sz="1400" noProof="0" dirty="0">
                          <a:solidFill>
                            <a:schemeClr val="tx1"/>
                          </a:solidFill>
                          <a:latin typeface="Arial" panose="020B0604020202020204" pitchFamily="34" charset="0"/>
                          <a:cs typeface="Arial" panose="020B0604020202020204" pitchFamily="34" charset="0"/>
                        </a:rPr>
                        <a:t>Stable disease</a:t>
                      </a:r>
                    </a:p>
                  </a:txBody>
                  <a:tcPr anchor="ctr"/>
                </a:tc>
                <a:tc>
                  <a:txBody>
                    <a:bodyPr/>
                    <a:lstStyle/>
                    <a:p>
                      <a:pPr algn="ctr">
                        <a:lnSpc>
                          <a:spcPct val="90000"/>
                        </a:lnSpc>
                      </a:pPr>
                      <a:r>
                        <a:rPr lang="en-GB" sz="1400" noProof="0" dirty="0">
                          <a:solidFill>
                            <a:schemeClr val="tx1"/>
                          </a:solidFill>
                          <a:latin typeface="Arial" panose="020B0604020202020204" pitchFamily="34" charset="0"/>
                          <a:cs typeface="Arial" panose="020B0604020202020204" pitchFamily="34" charset="0"/>
                        </a:rPr>
                        <a:t>34 (37)</a:t>
                      </a:r>
                    </a:p>
                  </a:txBody>
                  <a:tcPr anchor="ctr"/>
                </a:tc>
                <a:extLst>
                  <a:ext uri="{0D108BD9-81ED-4DB2-BD59-A6C34878D82A}">
                    <a16:rowId xmlns:a16="http://schemas.microsoft.com/office/drawing/2014/main" val="658467871"/>
                  </a:ext>
                </a:extLst>
              </a:tr>
              <a:tr h="358135">
                <a:tc>
                  <a:txBody>
                    <a:bodyPr/>
                    <a:lstStyle/>
                    <a:p>
                      <a:pPr marL="0" indent="185738">
                        <a:lnSpc>
                          <a:spcPct val="90000"/>
                        </a:lnSpc>
                        <a:tabLst/>
                      </a:pPr>
                      <a:r>
                        <a:rPr lang="en-GB" sz="1400" noProof="0" dirty="0">
                          <a:solidFill>
                            <a:schemeClr val="tx1"/>
                          </a:solidFill>
                          <a:latin typeface="Arial" panose="020B0604020202020204" pitchFamily="34" charset="0"/>
                          <a:cs typeface="Arial" panose="020B0604020202020204" pitchFamily="34" charset="0"/>
                        </a:rPr>
                        <a:t>Progressive disease</a:t>
                      </a:r>
                    </a:p>
                  </a:txBody>
                  <a:tcPr anchor="ctr"/>
                </a:tc>
                <a:tc>
                  <a:txBody>
                    <a:bodyPr/>
                    <a:lstStyle/>
                    <a:p>
                      <a:pPr algn="ctr">
                        <a:lnSpc>
                          <a:spcPct val="90000"/>
                        </a:lnSpc>
                      </a:pPr>
                      <a:r>
                        <a:rPr lang="en-GB" sz="1400" noProof="0" dirty="0">
                          <a:solidFill>
                            <a:schemeClr val="tx1"/>
                          </a:solidFill>
                          <a:latin typeface="Arial" panose="020B0604020202020204" pitchFamily="34" charset="0"/>
                          <a:cs typeface="Arial" panose="020B0604020202020204" pitchFamily="34" charset="0"/>
                        </a:rPr>
                        <a:t>3 (3)</a:t>
                      </a:r>
                    </a:p>
                  </a:txBody>
                  <a:tcPr anchor="ctr"/>
                </a:tc>
                <a:extLst>
                  <a:ext uri="{0D108BD9-81ED-4DB2-BD59-A6C34878D82A}">
                    <a16:rowId xmlns:a16="http://schemas.microsoft.com/office/drawing/2014/main" val="1447188350"/>
                  </a:ext>
                </a:extLst>
              </a:tr>
              <a:tr h="358135">
                <a:tc>
                  <a:txBody>
                    <a:bodyPr/>
                    <a:lstStyle/>
                    <a:p>
                      <a:pPr marL="0" indent="185738">
                        <a:lnSpc>
                          <a:spcPct val="90000"/>
                        </a:lnSpc>
                        <a:tabLst/>
                      </a:pPr>
                      <a:r>
                        <a:rPr lang="en-GB" sz="1400" noProof="0" dirty="0">
                          <a:solidFill>
                            <a:schemeClr val="tx1"/>
                          </a:solidFill>
                          <a:latin typeface="Arial" panose="020B0604020202020204" pitchFamily="34" charset="0"/>
                          <a:cs typeface="Arial" panose="020B0604020202020204" pitchFamily="34" charset="0"/>
                        </a:rPr>
                        <a:t>Response could not be evaluated</a:t>
                      </a:r>
                    </a:p>
                  </a:txBody>
                  <a:tcPr anchor="ctr"/>
                </a:tc>
                <a:tc>
                  <a:txBody>
                    <a:bodyPr/>
                    <a:lstStyle/>
                    <a:p>
                      <a:pPr algn="ctr">
                        <a:lnSpc>
                          <a:spcPct val="90000"/>
                        </a:lnSpc>
                      </a:pPr>
                      <a:r>
                        <a:rPr lang="en-GB" sz="1400" noProof="0" dirty="0">
                          <a:solidFill>
                            <a:schemeClr val="tx1"/>
                          </a:solidFill>
                          <a:latin typeface="Arial" panose="020B0604020202020204" pitchFamily="34" charset="0"/>
                          <a:cs typeface="Arial" panose="020B0604020202020204" pitchFamily="34" charset="0"/>
                        </a:rPr>
                        <a:t>4 (4)</a:t>
                      </a:r>
                    </a:p>
                  </a:txBody>
                  <a:tcPr anchor="ctr"/>
                </a:tc>
                <a:extLst>
                  <a:ext uri="{0D108BD9-81ED-4DB2-BD59-A6C34878D82A}">
                    <a16:rowId xmlns:a16="http://schemas.microsoft.com/office/drawing/2014/main" val="1215937515"/>
                  </a:ext>
                </a:extLst>
              </a:tr>
              <a:tr h="358135">
                <a:tc>
                  <a:txBody>
                    <a:bodyPr/>
                    <a:lstStyle/>
                    <a:p>
                      <a:pPr marL="0" indent="7938">
                        <a:lnSpc>
                          <a:spcPct val="90000"/>
                        </a:lnSpc>
                        <a:tabLst/>
                      </a:pPr>
                      <a:r>
                        <a:rPr lang="en-GB" sz="1400" noProof="0" dirty="0">
                          <a:solidFill>
                            <a:schemeClr val="tx1"/>
                          </a:solidFill>
                          <a:latin typeface="Arial" panose="020B0604020202020204" pitchFamily="34" charset="0"/>
                          <a:cs typeface="Arial" panose="020B0604020202020204" pitchFamily="34" charset="0"/>
                        </a:rPr>
                        <a:t>DCR, n (%) [95% CI]l</a:t>
                      </a:r>
                      <a:endParaRPr lang="en-GB" sz="1400" baseline="30000" noProof="0" dirty="0">
                        <a:solidFill>
                          <a:schemeClr val="tx1"/>
                        </a:solidFill>
                        <a:highlight>
                          <a:srgbClr val="00FFFF"/>
                        </a:highlight>
                        <a:latin typeface="Arial" panose="020B0604020202020204" pitchFamily="34" charset="0"/>
                        <a:cs typeface="Arial" panose="020B0604020202020204" pitchFamily="34" charset="0"/>
                      </a:endParaRPr>
                    </a:p>
                  </a:txBody>
                  <a:tcPr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400" noProof="0" dirty="0">
                          <a:solidFill>
                            <a:schemeClr val="tx1"/>
                          </a:solidFill>
                          <a:latin typeface="Arial" panose="020B0604020202020204" pitchFamily="34" charset="0"/>
                          <a:cs typeface="Arial" panose="020B0604020202020204" pitchFamily="34" charset="0"/>
                        </a:rPr>
                        <a:t>84 (92) (85-97)</a:t>
                      </a:r>
                    </a:p>
                  </a:txBody>
                  <a:tcPr anchor="ctr"/>
                </a:tc>
                <a:extLst>
                  <a:ext uri="{0D108BD9-81ED-4DB2-BD59-A6C34878D82A}">
                    <a16:rowId xmlns:a16="http://schemas.microsoft.com/office/drawing/2014/main" val="457609435"/>
                  </a:ext>
                </a:extLst>
              </a:tr>
              <a:tr h="358135">
                <a:tc>
                  <a:txBody>
                    <a:bodyPr/>
                    <a:lstStyle/>
                    <a:p>
                      <a:pPr marL="0" indent="7938">
                        <a:lnSpc>
                          <a:spcPct val="90000"/>
                        </a:lnSpc>
                        <a:tabLst/>
                      </a:pPr>
                      <a:r>
                        <a:rPr lang="en-GB" sz="1400" noProof="0" dirty="0">
                          <a:solidFill>
                            <a:schemeClr val="tx1"/>
                          </a:solidFill>
                          <a:latin typeface="Arial" panose="020B0604020202020204" pitchFamily="34" charset="0"/>
                          <a:cs typeface="Arial" panose="020B0604020202020204" pitchFamily="34" charset="0"/>
                        </a:rPr>
                        <a:t>Median time to response (range), months</a:t>
                      </a:r>
                      <a:endParaRPr lang="en-GB" sz="1400" baseline="30000" noProof="0" dirty="0">
                        <a:solidFill>
                          <a:schemeClr val="tx1"/>
                        </a:solidFill>
                        <a:highlight>
                          <a:srgbClr val="00FFFF"/>
                        </a:highlight>
                        <a:latin typeface="Arial" panose="020B0604020202020204" pitchFamily="34" charset="0"/>
                        <a:cs typeface="Arial" panose="020B0604020202020204" pitchFamily="34" charset="0"/>
                      </a:endParaRPr>
                    </a:p>
                  </a:txBody>
                  <a:tcPr anchor="ctr"/>
                </a:tc>
                <a:tc>
                  <a:txBody>
                    <a:bodyPr/>
                    <a:lstStyle/>
                    <a:p>
                      <a:pPr algn="ctr">
                        <a:lnSpc>
                          <a:spcPct val="90000"/>
                        </a:lnSpc>
                      </a:pPr>
                      <a:r>
                        <a:rPr lang="en-GB" sz="1400" noProof="0" dirty="0">
                          <a:solidFill>
                            <a:schemeClr val="tx1"/>
                          </a:solidFill>
                          <a:latin typeface="Arial" panose="020B0604020202020204" pitchFamily="34" charset="0"/>
                          <a:cs typeface="Arial" panose="020B0604020202020204" pitchFamily="34" charset="0"/>
                        </a:rPr>
                        <a:t>1.5 (1.2-9.3)</a:t>
                      </a:r>
                    </a:p>
                  </a:txBody>
                  <a:tcPr anchor="ctr"/>
                </a:tc>
                <a:extLst>
                  <a:ext uri="{0D108BD9-81ED-4DB2-BD59-A6C34878D82A}">
                    <a16:rowId xmlns:a16="http://schemas.microsoft.com/office/drawing/2014/main" val="1907754098"/>
                  </a:ext>
                </a:extLst>
              </a:tr>
              <a:tr h="358135">
                <a:tc>
                  <a:txBody>
                    <a:bodyPr/>
                    <a:lstStyle/>
                    <a:p>
                      <a:pPr marL="0" indent="7938">
                        <a:lnSpc>
                          <a:spcPct val="90000"/>
                        </a:lnSpc>
                        <a:tabLst/>
                      </a:pPr>
                      <a:r>
                        <a:rPr lang="en-GB" sz="1400" noProof="0" dirty="0">
                          <a:solidFill>
                            <a:schemeClr val="tx1"/>
                          </a:solidFill>
                          <a:latin typeface="Arial" panose="020B0604020202020204" pitchFamily="34" charset="0"/>
                          <a:cs typeface="Arial" panose="020B0604020202020204" pitchFamily="34" charset="0"/>
                        </a:rPr>
                        <a:t>Median duration of response (95% CI), months</a:t>
                      </a:r>
                      <a:endParaRPr lang="en-GB" sz="1400" noProof="0" dirty="0">
                        <a:solidFill>
                          <a:schemeClr val="tx1"/>
                        </a:solidFill>
                        <a:highlight>
                          <a:srgbClr val="00FFFF"/>
                        </a:highlight>
                        <a:latin typeface="Arial" panose="020B0604020202020204" pitchFamily="34" charset="0"/>
                        <a:cs typeface="Arial" panose="020B0604020202020204" pitchFamily="34" charset="0"/>
                      </a:endParaRPr>
                    </a:p>
                  </a:txBody>
                  <a:tcPr anchor="ctr"/>
                </a:tc>
                <a:tc>
                  <a:txBody>
                    <a:bodyPr/>
                    <a:lstStyle/>
                    <a:p>
                      <a:pPr algn="ctr">
                        <a:lnSpc>
                          <a:spcPct val="90000"/>
                        </a:lnSpc>
                      </a:pPr>
                      <a:r>
                        <a:rPr lang="en-GB" sz="1400" noProof="0" dirty="0">
                          <a:solidFill>
                            <a:schemeClr val="tx1"/>
                          </a:solidFill>
                          <a:latin typeface="Arial" panose="020B0604020202020204" pitchFamily="34" charset="0"/>
                          <a:cs typeface="Arial" panose="020B0604020202020204" pitchFamily="34" charset="0"/>
                        </a:rPr>
                        <a:t>9.3 (5.7-14.7)</a:t>
                      </a:r>
                    </a:p>
                  </a:txBody>
                  <a:tcPr anchor="ctr"/>
                </a:tc>
                <a:extLst>
                  <a:ext uri="{0D108BD9-81ED-4DB2-BD59-A6C34878D82A}">
                    <a16:rowId xmlns:a16="http://schemas.microsoft.com/office/drawing/2014/main" val="2710148676"/>
                  </a:ext>
                </a:extLst>
              </a:tr>
            </a:tbl>
          </a:graphicData>
        </a:graphic>
      </p:graphicFrame>
      <p:sp>
        <p:nvSpPr>
          <p:cNvPr id="12" name="Content Placeholder 11">
            <a:extLst>
              <a:ext uri="{FF2B5EF4-FFF2-40B4-BE49-F238E27FC236}">
                <a16:creationId xmlns:a16="http://schemas.microsoft.com/office/drawing/2014/main" id="{DA9A19EE-B11F-7AC7-4679-73491618956B}"/>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CI, confidence interval; DCR, disease control rate; NSCLC, non-small cell lung cancer; ORR, objective response rate</a:t>
            </a:r>
          </a:p>
          <a:p>
            <a:r>
              <a:rPr lang="en-GB" noProof="0" dirty="0">
                <a:solidFill>
                  <a:schemeClr val="tx2"/>
                </a:solidFill>
              </a:rPr>
              <a:t>Li BT, et al. N Engl J Med. 2022;386:241-51</a:t>
            </a:r>
          </a:p>
        </p:txBody>
      </p:sp>
      <p:sp>
        <p:nvSpPr>
          <p:cNvPr id="5" name="Slide Number Placeholder 4">
            <a:extLst>
              <a:ext uri="{FF2B5EF4-FFF2-40B4-BE49-F238E27FC236}">
                <a16:creationId xmlns:a16="http://schemas.microsoft.com/office/drawing/2014/main" id="{5E91E60B-AC76-B7B4-9513-5E8365CF8CBB}"/>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20</a:t>
            </a:fld>
            <a:endParaRPr lang="en-GB" noProof="0" dirty="0"/>
          </a:p>
        </p:txBody>
      </p:sp>
      <p:sp>
        <p:nvSpPr>
          <p:cNvPr id="7" name="TextBox 6">
            <a:extLst>
              <a:ext uri="{FF2B5EF4-FFF2-40B4-BE49-F238E27FC236}">
                <a16:creationId xmlns:a16="http://schemas.microsoft.com/office/drawing/2014/main" id="{6F67E687-B9C3-B671-7D2F-C671CF157A58}"/>
              </a:ext>
            </a:extLst>
          </p:cNvPr>
          <p:cNvSpPr txBox="1"/>
          <p:nvPr/>
        </p:nvSpPr>
        <p:spPr>
          <a:xfrm>
            <a:off x="7968208" y="2564904"/>
            <a:ext cx="2795451" cy="1261873"/>
          </a:xfrm>
          <a:prstGeom prst="rect">
            <a:avLst/>
          </a:prstGeom>
          <a:solidFill>
            <a:schemeClr val="accent1"/>
          </a:solidFill>
          <a:ln>
            <a:noFill/>
          </a:ln>
          <a:effectLst>
            <a:outerShdw blurRad="50800" dist="38100" dir="2700000" algn="tl" rotWithShape="0">
              <a:prstClr val="black">
                <a:alpha val="40000"/>
              </a:prstClr>
            </a:outerShdw>
          </a:effectLst>
        </p:spPr>
        <p:txBody>
          <a:bodyPr wrap="square"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chemeClr val="bg1"/>
                </a:solidFill>
                <a:effectLst/>
                <a:uLnTx/>
                <a:uFillTx/>
                <a:latin typeface="Arial"/>
                <a:ea typeface="+mn-ea"/>
                <a:cs typeface="+mn-cs"/>
              </a:rPr>
              <a:t>HER2</a:t>
            </a:r>
            <a:r>
              <a:rPr kumimoji="0" lang="en-GB" sz="1800" b="0" i="0" u="none" strike="noStrike" kern="1200" cap="none" spc="0" normalizeH="0" baseline="0" noProof="0" dirty="0">
                <a:ln>
                  <a:noFill/>
                </a:ln>
                <a:solidFill>
                  <a:schemeClr val="bg1"/>
                </a:solidFill>
                <a:effectLst/>
                <a:uLnTx/>
                <a:uFillTx/>
                <a:latin typeface="Arial"/>
                <a:ea typeface="+mn-ea"/>
                <a:cs typeface="+mn-cs"/>
              </a:rPr>
              <a:t>-mutant subgroup: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1"/>
                </a:solidFill>
                <a:effectLst/>
                <a:uLnTx/>
                <a:uFillTx/>
                <a:latin typeface="Arial"/>
                <a:ea typeface="+mn-ea"/>
                <a:cs typeface="+mn-cs"/>
              </a:rPr>
              <a:t>ORR: 55%</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1"/>
                </a:solidFill>
                <a:effectLst/>
                <a:uLnTx/>
                <a:uFillTx/>
                <a:latin typeface="Arial"/>
                <a:ea typeface="+mn-ea"/>
                <a:cs typeface="+mn-cs"/>
              </a:rPr>
              <a:t>DCR: 92%</a:t>
            </a:r>
          </a:p>
        </p:txBody>
      </p:sp>
      <p:sp>
        <p:nvSpPr>
          <p:cNvPr id="24" name="Text Placeholder 10">
            <a:extLst>
              <a:ext uri="{FF2B5EF4-FFF2-40B4-BE49-F238E27FC236}">
                <a16:creationId xmlns:a16="http://schemas.microsoft.com/office/drawing/2014/main" id="{DFE9EB0A-E8F2-4A23-F55D-E10AA4C0F3D9}"/>
              </a:ext>
            </a:extLst>
          </p:cNvPr>
          <p:cNvSpPr txBox="1">
            <a:spLocks/>
          </p:cNvSpPr>
          <p:nvPr/>
        </p:nvSpPr>
        <p:spPr>
          <a:xfrm>
            <a:off x="619125" y="1628800"/>
            <a:ext cx="10972800" cy="629667"/>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1600" cap="none" spc="0" noProof="0" dirty="0">
                <a:solidFill>
                  <a:schemeClr val="tx1"/>
                </a:solidFill>
              </a:rPr>
              <a:t>Response to Trastuzumab Deruxtecan as Assessed by Independent Central Review</a:t>
            </a:r>
          </a:p>
        </p:txBody>
      </p:sp>
    </p:spTree>
    <p:extLst>
      <p:ext uri="{BB962C8B-B14F-4D97-AF65-F5344CB8AC3E}">
        <p14:creationId xmlns:p14="http://schemas.microsoft.com/office/powerpoint/2010/main" val="256125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EBBF7-77F9-47B1-4E3E-B007B7953750}"/>
            </a:ext>
          </a:extLst>
        </p:cNvPr>
        <p:cNvGrpSpPr/>
        <p:nvPr/>
      </p:nvGrpSpPr>
      <p:grpSpPr>
        <a:xfrm>
          <a:off x="0" y="0"/>
          <a:ext cx="0" cy="0"/>
          <a:chOff x="0" y="0"/>
          <a:chExt cx="0" cy="0"/>
        </a:xfrm>
      </p:grpSpPr>
      <p:sp>
        <p:nvSpPr>
          <p:cNvPr id="429" name="Text Placeholder 428">
            <a:extLst>
              <a:ext uri="{FF2B5EF4-FFF2-40B4-BE49-F238E27FC236}">
                <a16:creationId xmlns:a16="http://schemas.microsoft.com/office/drawing/2014/main" id="{2BB7064B-6FA9-FB4F-B9CF-F350053538ED}"/>
              </a:ext>
            </a:extLst>
          </p:cNvPr>
          <p:cNvSpPr>
            <a:spLocks noGrp="1"/>
          </p:cNvSpPr>
          <p:nvPr>
            <p:ph type="body" idx="1"/>
          </p:nvPr>
        </p:nvSpPr>
        <p:spPr>
          <a:xfrm>
            <a:off x="619200" y="1214362"/>
            <a:ext cx="10972800" cy="702470"/>
          </a:xfrm>
        </p:spPr>
        <p:txBody>
          <a:bodyPr/>
          <a:lstStyle/>
          <a:p>
            <a:r>
              <a:rPr lang="en-GB" i="1" noProof="0" dirty="0"/>
              <a:t>HER2</a:t>
            </a:r>
            <a:r>
              <a:rPr lang="en-GB" noProof="0" dirty="0"/>
              <a:t>-mutant subgroup: Median PFS: 8.2 </a:t>
            </a:r>
            <a:r>
              <a:rPr lang="en-GB" cap="none" noProof="0" dirty="0" err="1">
                <a:solidFill>
                  <a:schemeClr val="accent1"/>
                </a:solidFill>
              </a:rPr>
              <a:t>mo</a:t>
            </a:r>
            <a:r>
              <a:rPr lang="en-GB" cap="none" noProof="0" dirty="0">
                <a:solidFill>
                  <a:schemeClr val="accent1"/>
                </a:solidFill>
              </a:rPr>
              <a:t>, </a:t>
            </a:r>
            <a:r>
              <a:rPr lang="en-GB" noProof="0" dirty="0">
                <a:solidFill>
                  <a:schemeClr val="accent1"/>
                </a:solidFill>
              </a:rPr>
              <a:t>Median OS: 17.8 </a:t>
            </a:r>
            <a:r>
              <a:rPr lang="en-GB" cap="none" noProof="0" dirty="0" err="1">
                <a:solidFill>
                  <a:schemeClr val="accent1"/>
                </a:solidFill>
              </a:rPr>
              <a:t>mo</a:t>
            </a:r>
            <a:r>
              <a:rPr lang="en-GB" noProof="0" dirty="0">
                <a:solidFill>
                  <a:schemeClr val="accent1"/>
                </a:solidFill>
              </a:rPr>
              <a:t> </a:t>
            </a:r>
          </a:p>
          <a:p>
            <a:endParaRPr lang="en-GB" noProof="0" dirty="0"/>
          </a:p>
        </p:txBody>
      </p:sp>
      <p:sp>
        <p:nvSpPr>
          <p:cNvPr id="2" name="Title 1">
            <a:extLst>
              <a:ext uri="{FF2B5EF4-FFF2-40B4-BE49-F238E27FC236}">
                <a16:creationId xmlns:a16="http://schemas.microsoft.com/office/drawing/2014/main" id="{57AC0545-DF00-BBBD-6031-5B871446771C}"/>
              </a:ext>
            </a:extLst>
          </p:cNvPr>
          <p:cNvSpPr>
            <a:spLocks noGrp="1"/>
          </p:cNvSpPr>
          <p:nvPr>
            <p:ph type="title"/>
          </p:nvPr>
        </p:nvSpPr>
        <p:spPr>
          <a:xfrm>
            <a:off x="619201" y="259200"/>
            <a:ext cx="10963199" cy="864000"/>
          </a:xfrm>
        </p:spPr>
        <p:txBody>
          <a:bodyPr/>
          <a:lstStyle/>
          <a:p>
            <a:r>
              <a:rPr lang="en-GB" noProof="0" dirty="0">
                <a:sym typeface="Arial Narrow"/>
              </a:rPr>
              <a:t>DESTINY-Lung01: </a:t>
            </a:r>
            <a:r>
              <a:rPr lang="en-GB" i="1" noProof="0" dirty="0">
                <a:sym typeface="Arial Narrow"/>
              </a:rPr>
              <a:t>HER2</a:t>
            </a:r>
            <a:r>
              <a:rPr lang="en-GB" noProof="0" dirty="0">
                <a:sym typeface="Arial Narrow"/>
              </a:rPr>
              <a:t>-MUTANT NSCLC (Cohort 2)</a:t>
            </a:r>
            <a:endParaRPr lang="en-GB" noProof="0" dirty="0"/>
          </a:p>
        </p:txBody>
      </p:sp>
      <p:sp>
        <p:nvSpPr>
          <p:cNvPr id="430" name="Content Placeholder 429">
            <a:extLst>
              <a:ext uri="{FF2B5EF4-FFF2-40B4-BE49-F238E27FC236}">
                <a16:creationId xmlns:a16="http://schemas.microsoft.com/office/drawing/2014/main" id="{C435D7B3-9938-0EF2-FE5D-9A0EBFB2DCF3}"/>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CI, confidence interval; </a:t>
            </a:r>
            <a:r>
              <a:rPr lang="en-GB" noProof="0" dirty="0" err="1">
                <a:solidFill>
                  <a:schemeClr val="tx2"/>
                </a:solidFill>
              </a:rPr>
              <a:t>mo</a:t>
            </a:r>
            <a:r>
              <a:rPr lang="en-GB" noProof="0" dirty="0">
                <a:solidFill>
                  <a:schemeClr val="tx2"/>
                </a:solidFill>
              </a:rPr>
              <a:t>, months; NSCLC, non-small cell lung cancer; OS, overall survival; PFS, progression-free survival</a:t>
            </a:r>
          </a:p>
          <a:p>
            <a:r>
              <a:rPr lang="en-GB" noProof="0" dirty="0">
                <a:solidFill>
                  <a:schemeClr val="tx2"/>
                </a:solidFill>
              </a:rPr>
              <a:t>Li BT, et al. N Engl J Med. 2022;386:241-51</a:t>
            </a:r>
          </a:p>
        </p:txBody>
      </p:sp>
      <p:sp>
        <p:nvSpPr>
          <p:cNvPr id="5" name="Slide Number Placeholder 4">
            <a:extLst>
              <a:ext uri="{FF2B5EF4-FFF2-40B4-BE49-F238E27FC236}">
                <a16:creationId xmlns:a16="http://schemas.microsoft.com/office/drawing/2014/main" id="{73FCFE5E-AC14-4D4D-C8F7-A2E5424FF514}"/>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21</a:t>
            </a:fld>
            <a:endParaRPr lang="en-GB" noProof="0" dirty="0"/>
          </a:p>
        </p:txBody>
      </p:sp>
      <p:sp>
        <p:nvSpPr>
          <p:cNvPr id="3" name="Text Placeholder 2">
            <a:extLst>
              <a:ext uri="{FF2B5EF4-FFF2-40B4-BE49-F238E27FC236}">
                <a16:creationId xmlns:a16="http://schemas.microsoft.com/office/drawing/2014/main" id="{7EDD205C-8679-80CE-20D7-1682CE3F5B6D}"/>
              </a:ext>
            </a:extLst>
          </p:cNvPr>
          <p:cNvSpPr txBox="1">
            <a:spLocks/>
          </p:cNvSpPr>
          <p:nvPr/>
        </p:nvSpPr>
        <p:spPr>
          <a:xfrm>
            <a:off x="839416" y="1844824"/>
            <a:ext cx="4536504" cy="639762"/>
          </a:xfrm>
          <a:prstGeom prst="rect">
            <a:avLst/>
          </a:prstGeom>
        </p:spPr>
        <p:txBody>
          <a:bodyPr/>
          <a:lstStyle>
            <a:lvl1pPr marL="457189" indent="-457189" algn="l" defTabSz="609585"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defTabSz="609585"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defTabSz="609585"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GB" sz="1800" b="1" i="0" u="none" strike="noStrike" kern="1200" normalizeH="0" noProof="0" dirty="0">
                <a:ln>
                  <a:noFill/>
                </a:ln>
                <a:effectLst/>
                <a:uLnTx/>
                <a:uFillTx/>
                <a:latin typeface="Arial"/>
                <a:ea typeface="+mn-ea"/>
                <a:cs typeface="+mn-cs"/>
              </a:rPr>
              <a:t>Progression-free survival</a:t>
            </a:r>
          </a:p>
        </p:txBody>
      </p:sp>
      <p:sp>
        <p:nvSpPr>
          <p:cNvPr id="10" name="Text Placeholder 2">
            <a:extLst>
              <a:ext uri="{FF2B5EF4-FFF2-40B4-BE49-F238E27FC236}">
                <a16:creationId xmlns:a16="http://schemas.microsoft.com/office/drawing/2014/main" id="{DFB783D6-2F9F-E895-60BF-F0958D253E06}"/>
              </a:ext>
            </a:extLst>
          </p:cNvPr>
          <p:cNvSpPr txBox="1">
            <a:spLocks/>
          </p:cNvSpPr>
          <p:nvPr/>
        </p:nvSpPr>
        <p:spPr>
          <a:xfrm>
            <a:off x="6614125" y="1844824"/>
            <a:ext cx="4738460" cy="639762"/>
          </a:xfrm>
          <a:prstGeom prst="rect">
            <a:avLst/>
          </a:prstGeom>
        </p:spPr>
        <p:txBody>
          <a:bodyPr/>
          <a:lstStyle>
            <a:lvl1pPr marL="457189" indent="-457189" algn="l" defTabSz="609585"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defTabSz="609585"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defTabSz="609585"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GB" sz="1800" b="1" i="0" u="none" strike="noStrike" kern="1200" normalizeH="0" noProof="0" dirty="0">
                <a:ln>
                  <a:noFill/>
                </a:ln>
                <a:effectLst/>
                <a:uLnTx/>
                <a:uFillTx/>
                <a:latin typeface="Arial"/>
                <a:ea typeface="+mn-ea"/>
                <a:cs typeface="+mn-cs"/>
              </a:rPr>
              <a:t>Overall survival</a:t>
            </a:r>
          </a:p>
        </p:txBody>
      </p:sp>
      <p:sp>
        <p:nvSpPr>
          <p:cNvPr id="12" name="Google Shape;1938;p37">
            <a:extLst>
              <a:ext uri="{FF2B5EF4-FFF2-40B4-BE49-F238E27FC236}">
                <a16:creationId xmlns:a16="http://schemas.microsoft.com/office/drawing/2014/main" id="{947E2D1C-4DC4-881A-B4E5-9E3D6D784F9C}"/>
              </a:ext>
            </a:extLst>
          </p:cNvPr>
          <p:cNvSpPr txBox="1"/>
          <p:nvPr/>
        </p:nvSpPr>
        <p:spPr>
          <a:xfrm rot="16200000">
            <a:off x="-699466" y="3835502"/>
            <a:ext cx="2254321" cy="18466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Arial"/>
                <a:cs typeface="Arial"/>
                <a:sym typeface="Arial"/>
              </a:rPr>
              <a:t>Percentage of patients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20">
            <a:extLst>
              <a:ext uri="{FF2B5EF4-FFF2-40B4-BE49-F238E27FC236}">
                <a16:creationId xmlns:a16="http://schemas.microsoft.com/office/drawing/2014/main" id="{DA05A921-3A1A-51DE-ECF2-50CC312A6916}"/>
              </a:ext>
            </a:extLst>
          </p:cNvPr>
          <p:cNvSpPr/>
          <p:nvPr/>
        </p:nvSpPr>
        <p:spPr>
          <a:xfrm>
            <a:off x="6456640" y="3955817"/>
            <a:ext cx="3057222" cy="1153515"/>
          </a:xfrm>
          <a:custGeom>
            <a:avLst/>
            <a:gdLst>
              <a:gd name="connsiteX0" fmla="*/ 0 w 3057222"/>
              <a:gd name="connsiteY0" fmla="*/ 0 h 1153515"/>
              <a:gd name="connsiteX1" fmla="*/ 3057222 w 3057222"/>
              <a:gd name="connsiteY1" fmla="*/ 0 h 1153515"/>
              <a:gd name="connsiteX2" fmla="*/ 3057222 w 3057222"/>
              <a:gd name="connsiteY2" fmla="*/ 1153516 h 1153515"/>
            </a:gdLst>
            <a:ahLst/>
            <a:cxnLst>
              <a:cxn ang="0">
                <a:pos x="connsiteX0" y="connsiteY0"/>
              </a:cxn>
              <a:cxn ang="0">
                <a:pos x="connsiteX1" y="connsiteY1"/>
              </a:cxn>
              <a:cxn ang="0">
                <a:pos x="connsiteX2" y="connsiteY2"/>
              </a:cxn>
            </a:cxnLst>
            <a:rect l="l" t="t" r="r" b="b"/>
            <a:pathLst>
              <a:path w="3057222" h="1153515">
                <a:moveTo>
                  <a:pt x="0" y="0"/>
                </a:moveTo>
                <a:lnTo>
                  <a:pt x="3057222" y="0"/>
                </a:lnTo>
                <a:lnTo>
                  <a:pt x="3057222" y="1153516"/>
                </a:lnTo>
              </a:path>
            </a:pathLst>
          </a:custGeom>
          <a:noFill/>
          <a:ln w="7795" cap="sq">
            <a:solidFill>
              <a:srgbClr val="8B878B"/>
            </a:solidFill>
            <a:custDash>
              <a:ds d="271500" sp="271500"/>
            </a:custDash>
            <a:miter/>
          </a:ln>
        </p:spPr>
        <p:txBody>
          <a:bodyPr rtlCol="0" anchor="ctr"/>
          <a:lstStyle/>
          <a:p>
            <a:endParaRPr lang="en-GB" noProof="0" dirty="0"/>
          </a:p>
        </p:txBody>
      </p:sp>
      <p:sp>
        <p:nvSpPr>
          <p:cNvPr id="22" name="Freeform 21">
            <a:extLst>
              <a:ext uri="{FF2B5EF4-FFF2-40B4-BE49-F238E27FC236}">
                <a16:creationId xmlns:a16="http://schemas.microsoft.com/office/drawing/2014/main" id="{E44AD356-AE57-79EB-3362-3C0D2D1B8F84}"/>
              </a:ext>
            </a:extLst>
          </p:cNvPr>
          <p:cNvSpPr/>
          <p:nvPr/>
        </p:nvSpPr>
        <p:spPr>
          <a:xfrm>
            <a:off x="961790" y="3953245"/>
            <a:ext cx="1426635" cy="8572"/>
          </a:xfrm>
          <a:custGeom>
            <a:avLst/>
            <a:gdLst>
              <a:gd name="connsiteX0" fmla="*/ 1426635 w 1426635"/>
              <a:gd name="connsiteY0" fmla="*/ 0 h 8572"/>
              <a:gd name="connsiteX1" fmla="*/ 0 w 1426635"/>
              <a:gd name="connsiteY1" fmla="*/ 0 h 8572"/>
            </a:gdLst>
            <a:ahLst/>
            <a:cxnLst>
              <a:cxn ang="0">
                <a:pos x="connsiteX0" y="connsiteY0"/>
              </a:cxn>
              <a:cxn ang="0">
                <a:pos x="connsiteX1" y="connsiteY1"/>
              </a:cxn>
            </a:cxnLst>
            <a:rect l="l" t="t" r="r" b="b"/>
            <a:pathLst>
              <a:path w="1426635" h="8572">
                <a:moveTo>
                  <a:pt x="1426635" y="0"/>
                </a:moveTo>
                <a:lnTo>
                  <a:pt x="0" y="0"/>
                </a:lnTo>
              </a:path>
            </a:pathLst>
          </a:custGeom>
          <a:ln w="7795" cap="sq">
            <a:solidFill>
              <a:srgbClr val="8B878B"/>
            </a:solidFill>
            <a:custDash>
              <a:ds d="271500" sp="271500"/>
            </a:custDash>
            <a:miter/>
          </a:ln>
        </p:spPr>
        <p:txBody>
          <a:bodyPr rtlCol="0" anchor="ctr"/>
          <a:lstStyle/>
          <a:p>
            <a:endParaRPr lang="en-GB" noProof="0" dirty="0"/>
          </a:p>
        </p:txBody>
      </p:sp>
      <p:sp>
        <p:nvSpPr>
          <p:cNvPr id="23" name="Freeform 22">
            <a:extLst>
              <a:ext uri="{FF2B5EF4-FFF2-40B4-BE49-F238E27FC236}">
                <a16:creationId xmlns:a16="http://schemas.microsoft.com/office/drawing/2014/main" id="{61CF3E29-B897-9C96-A3F8-B55A439EDCCB}"/>
              </a:ext>
            </a:extLst>
          </p:cNvPr>
          <p:cNvSpPr/>
          <p:nvPr/>
        </p:nvSpPr>
        <p:spPr>
          <a:xfrm>
            <a:off x="2388340" y="3959246"/>
            <a:ext cx="8565" cy="1144257"/>
          </a:xfrm>
          <a:custGeom>
            <a:avLst/>
            <a:gdLst>
              <a:gd name="connsiteX0" fmla="*/ 0 w 8565"/>
              <a:gd name="connsiteY0" fmla="*/ 0 h 1144257"/>
              <a:gd name="connsiteX1" fmla="*/ 0 w 8565"/>
              <a:gd name="connsiteY1" fmla="*/ 1144257 h 1144257"/>
            </a:gdLst>
            <a:ahLst/>
            <a:cxnLst>
              <a:cxn ang="0">
                <a:pos x="connsiteX0" y="connsiteY0"/>
              </a:cxn>
              <a:cxn ang="0">
                <a:pos x="connsiteX1" y="connsiteY1"/>
              </a:cxn>
            </a:cxnLst>
            <a:rect l="l" t="t" r="r" b="b"/>
            <a:pathLst>
              <a:path w="8565" h="1144257">
                <a:moveTo>
                  <a:pt x="0" y="0"/>
                </a:moveTo>
                <a:lnTo>
                  <a:pt x="0" y="1144257"/>
                </a:lnTo>
              </a:path>
            </a:pathLst>
          </a:custGeom>
          <a:ln w="7795" cap="sq">
            <a:solidFill>
              <a:srgbClr val="8B878B"/>
            </a:solidFill>
            <a:custDash>
              <a:ds d="271500" sp="271500"/>
            </a:custDash>
            <a:miter/>
          </a:ln>
        </p:spPr>
        <p:txBody>
          <a:bodyPr rtlCol="0" anchor="ctr"/>
          <a:lstStyle/>
          <a:p>
            <a:endParaRPr lang="en-GB" noProof="0" dirty="0"/>
          </a:p>
        </p:txBody>
      </p:sp>
      <p:sp>
        <p:nvSpPr>
          <p:cNvPr id="25" name="Freeform 24">
            <a:extLst>
              <a:ext uri="{FF2B5EF4-FFF2-40B4-BE49-F238E27FC236}">
                <a16:creationId xmlns:a16="http://schemas.microsoft.com/office/drawing/2014/main" id="{31A35191-6D99-1045-DA27-03C139456862}"/>
              </a:ext>
            </a:extLst>
          </p:cNvPr>
          <p:cNvSpPr/>
          <p:nvPr/>
        </p:nvSpPr>
        <p:spPr>
          <a:xfrm>
            <a:off x="961790" y="2800758"/>
            <a:ext cx="8565" cy="2304888"/>
          </a:xfrm>
          <a:custGeom>
            <a:avLst/>
            <a:gdLst>
              <a:gd name="connsiteX0" fmla="*/ 0 w 8565"/>
              <a:gd name="connsiteY0" fmla="*/ 2304888 h 2304888"/>
              <a:gd name="connsiteX1" fmla="*/ 0 w 8565"/>
              <a:gd name="connsiteY1" fmla="*/ 0 h 2304888"/>
            </a:gdLst>
            <a:ahLst/>
            <a:cxnLst>
              <a:cxn ang="0">
                <a:pos x="connsiteX0" y="connsiteY0"/>
              </a:cxn>
              <a:cxn ang="0">
                <a:pos x="connsiteX1" y="connsiteY1"/>
              </a:cxn>
            </a:cxnLst>
            <a:rect l="l" t="t" r="r" b="b"/>
            <a:pathLst>
              <a:path w="8565" h="2304888">
                <a:moveTo>
                  <a:pt x="0" y="2304888"/>
                </a:moveTo>
                <a:lnTo>
                  <a:pt x="0" y="0"/>
                </a:lnTo>
              </a:path>
            </a:pathLst>
          </a:custGeom>
          <a:ln w="7795" cap="sq">
            <a:solidFill>
              <a:srgbClr val="231F20"/>
            </a:solidFill>
            <a:prstDash val="solid"/>
            <a:miter/>
          </a:ln>
        </p:spPr>
        <p:txBody>
          <a:bodyPr rtlCol="0" anchor="ctr"/>
          <a:lstStyle/>
          <a:p>
            <a:endParaRPr lang="en-GB" noProof="0" dirty="0"/>
          </a:p>
        </p:txBody>
      </p:sp>
      <p:sp>
        <p:nvSpPr>
          <p:cNvPr id="26" name="Freeform 25">
            <a:extLst>
              <a:ext uri="{FF2B5EF4-FFF2-40B4-BE49-F238E27FC236}">
                <a16:creationId xmlns:a16="http://schemas.microsoft.com/office/drawing/2014/main" id="{4FD486E0-1C73-D6D8-CFCF-BDC1F3F14633}"/>
              </a:ext>
            </a:extLst>
          </p:cNvPr>
          <p:cNvSpPr/>
          <p:nvPr/>
        </p:nvSpPr>
        <p:spPr>
          <a:xfrm>
            <a:off x="961790" y="5105646"/>
            <a:ext cx="4652518" cy="8572"/>
          </a:xfrm>
          <a:custGeom>
            <a:avLst/>
            <a:gdLst>
              <a:gd name="connsiteX0" fmla="*/ 4652519 w 4652518"/>
              <a:gd name="connsiteY0" fmla="*/ 0 h 8572"/>
              <a:gd name="connsiteX1" fmla="*/ 0 w 4652518"/>
              <a:gd name="connsiteY1" fmla="*/ 0 h 8572"/>
            </a:gdLst>
            <a:ahLst/>
            <a:cxnLst>
              <a:cxn ang="0">
                <a:pos x="connsiteX0" y="connsiteY0"/>
              </a:cxn>
              <a:cxn ang="0">
                <a:pos x="connsiteX1" y="connsiteY1"/>
              </a:cxn>
            </a:cxnLst>
            <a:rect l="l" t="t" r="r" b="b"/>
            <a:pathLst>
              <a:path w="4652518" h="8572">
                <a:moveTo>
                  <a:pt x="4652519" y="0"/>
                </a:moveTo>
                <a:lnTo>
                  <a:pt x="0" y="0"/>
                </a:lnTo>
              </a:path>
            </a:pathLst>
          </a:custGeom>
          <a:ln w="7795" cap="sq">
            <a:solidFill>
              <a:srgbClr val="231F20"/>
            </a:solidFill>
            <a:prstDash val="solid"/>
            <a:miter/>
          </a:ln>
        </p:spPr>
        <p:txBody>
          <a:bodyPr rtlCol="0" anchor="ctr"/>
          <a:lstStyle/>
          <a:p>
            <a:endParaRPr lang="en-GB" noProof="0" dirty="0"/>
          </a:p>
        </p:txBody>
      </p:sp>
      <p:sp>
        <p:nvSpPr>
          <p:cNvPr id="27" name="Freeform 26">
            <a:extLst>
              <a:ext uri="{FF2B5EF4-FFF2-40B4-BE49-F238E27FC236}">
                <a16:creationId xmlns:a16="http://schemas.microsoft.com/office/drawing/2014/main" id="{77DEBBA4-34DE-5234-1183-5D40940179D5}"/>
              </a:ext>
            </a:extLst>
          </p:cNvPr>
          <p:cNvSpPr/>
          <p:nvPr/>
        </p:nvSpPr>
        <p:spPr>
          <a:xfrm>
            <a:off x="911424" y="2800844"/>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28" name="Freeform 27">
            <a:extLst>
              <a:ext uri="{FF2B5EF4-FFF2-40B4-BE49-F238E27FC236}">
                <a16:creationId xmlns:a16="http://schemas.microsoft.com/office/drawing/2014/main" id="{01FB3094-69BB-965E-087F-00AF919E530A}"/>
              </a:ext>
            </a:extLst>
          </p:cNvPr>
          <p:cNvSpPr/>
          <p:nvPr/>
        </p:nvSpPr>
        <p:spPr>
          <a:xfrm>
            <a:off x="911424" y="3261787"/>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29" name="Freeform 28">
            <a:extLst>
              <a:ext uri="{FF2B5EF4-FFF2-40B4-BE49-F238E27FC236}">
                <a16:creationId xmlns:a16="http://schemas.microsoft.com/office/drawing/2014/main" id="{C439BD4F-73C5-5831-C477-2DF2007CAB33}"/>
              </a:ext>
            </a:extLst>
          </p:cNvPr>
          <p:cNvSpPr/>
          <p:nvPr/>
        </p:nvSpPr>
        <p:spPr>
          <a:xfrm>
            <a:off x="911424" y="3031359"/>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30" name="Freeform 29">
            <a:extLst>
              <a:ext uri="{FF2B5EF4-FFF2-40B4-BE49-F238E27FC236}">
                <a16:creationId xmlns:a16="http://schemas.microsoft.com/office/drawing/2014/main" id="{FE839392-9C84-E729-842B-8FEE6B3AC63B}"/>
              </a:ext>
            </a:extLst>
          </p:cNvPr>
          <p:cNvSpPr/>
          <p:nvPr/>
        </p:nvSpPr>
        <p:spPr>
          <a:xfrm>
            <a:off x="911424" y="3492302"/>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31" name="Freeform 30">
            <a:extLst>
              <a:ext uri="{FF2B5EF4-FFF2-40B4-BE49-F238E27FC236}">
                <a16:creationId xmlns:a16="http://schemas.microsoft.com/office/drawing/2014/main" id="{CC0D2CD6-4CD9-3609-DB80-CA63130FB682}"/>
              </a:ext>
            </a:extLst>
          </p:cNvPr>
          <p:cNvSpPr/>
          <p:nvPr/>
        </p:nvSpPr>
        <p:spPr>
          <a:xfrm>
            <a:off x="911424" y="3722816"/>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32" name="Freeform 31">
            <a:extLst>
              <a:ext uri="{FF2B5EF4-FFF2-40B4-BE49-F238E27FC236}">
                <a16:creationId xmlns:a16="http://schemas.microsoft.com/office/drawing/2014/main" id="{89949709-0F6F-B5CC-4FAD-CF393E65E1FF}"/>
              </a:ext>
            </a:extLst>
          </p:cNvPr>
          <p:cNvSpPr/>
          <p:nvPr/>
        </p:nvSpPr>
        <p:spPr>
          <a:xfrm>
            <a:off x="911424" y="4183760"/>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33" name="Freeform 32">
            <a:extLst>
              <a:ext uri="{FF2B5EF4-FFF2-40B4-BE49-F238E27FC236}">
                <a16:creationId xmlns:a16="http://schemas.microsoft.com/office/drawing/2014/main" id="{EE6EAF3B-B1CD-3AFB-5A17-B647442A8AC6}"/>
              </a:ext>
            </a:extLst>
          </p:cNvPr>
          <p:cNvSpPr/>
          <p:nvPr/>
        </p:nvSpPr>
        <p:spPr>
          <a:xfrm>
            <a:off x="911424" y="4414188"/>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34" name="Freeform 33">
            <a:extLst>
              <a:ext uri="{FF2B5EF4-FFF2-40B4-BE49-F238E27FC236}">
                <a16:creationId xmlns:a16="http://schemas.microsoft.com/office/drawing/2014/main" id="{51A7B3C5-54A0-8B23-382E-A43E25ABA021}"/>
              </a:ext>
            </a:extLst>
          </p:cNvPr>
          <p:cNvSpPr/>
          <p:nvPr/>
        </p:nvSpPr>
        <p:spPr>
          <a:xfrm>
            <a:off x="911424" y="4875132"/>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35" name="Freeform 34">
            <a:extLst>
              <a:ext uri="{FF2B5EF4-FFF2-40B4-BE49-F238E27FC236}">
                <a16:creationId xmlns:a16="http://schemas.microsoft.com/office/drawing/2014/main" id="{DF152E7E-D18B-3295-A40C-392007766870}"/>
              </a:ext>
            </a:extLst>
          </p:cNvPr>
          <p:cNvSpPr/>
          <p:nvPr/>
        </p:nvSpPr>
        <p:spPr>
          <a:xfrm>
            <a:off x="911424" y="3953245"/>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36" name="Freeform 35">
            <a:extLst>
              <a:ext uri="{FF2B5EF4-FFF2-40B4-BE49-F238E27FC236}">
                <a16:creationId xmlns:a16="http://schemas.microsoft.com/office/drawing/2014/main" id="{15CC3CE9-FB20-D6B6-D002-5A587B37B092}"/>
              </a:ext>
            </a:extLst>
          </p:cNvPr>
          <p:cNvSpPr/>
          <p:nvPr/>
        </p:nvSpPr>
        <p:spPr>
          <a:xfrm>
            <a:off x="911424" y="4644703"/>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37" name="Freeform 36">
            <a:extLst>
              <a:ext uri="{FF2B5EF4-FFF2-40B4-BE49-F238E27FC236}">
                <a16:creationId xmlns:a16="http://schemas.microsoft.com/office/drawing/2014/main" id="{B79EB54E-B892-2B07-F632-304DB25B2EB2}"/>
              </a:ext>
            </a:extLst>
          </p:cNvPr>
          <p:cNvSpPr/>
          <p:nvPr/>
        </p:nvSpPr>
        <p:spPr>
          <a:xfrm>
            <a:off x="911424" y="5105646"/>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38" name="Freeform 37">
            <a:extLst>
              <a:ext uri="{FF2B5EF4-FFF2-40B4-BE49-F238E27FC236}">
                <a16:creationId xmlns:a16="http://schemas.microsoft.com/office/drawing/2014/main" id="{CD0F2B0A-5B72-E0B1-3EBB-29980E6BD743}"/>
              </a:ext>
            </a:extLst>
          </p:cNvPr>
          <p:cNvSpPr/>
          <p:nvPr/>
        </p:nvSpPr>
        <p:spPr>
          <a:xfrm>
            <a:off x="961790"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39" name="Freeform 38">
            <a:extLst>
              <a:ext uri="{FF2B5EF4-FFF2-40B4-BE49-F238E27FC236}">
                <a16:creationId xmlns:a16="http://schemas.microsoft.com/office/drawing/2014/main" id="{B41DEAD0-E217-5979-5FC7-77BF2870A84A}"/>
              </a:ext>
            </a:extLst>
          </p:cNvPr>
          <p:cNvSpPr/>
          <p:nvPr/>
        </p:nvSpPr>
        <p:spPr>
          <a:xfrm>
            <a:off x="1134049"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40" name="Freeform 39">
            <a:extLst>
              <a:ext uri="{FF2B5EF4-FFF2-40B4-BE49-F238E27FC236}">
                <a16:creationId xmlns:a16="http://schemas.microsoft.com/office/drawing/2014/main" id="{442F1555-1808-7C18-4BB8-6DF6ACBF3E8E}"/>
              </a:ext>
            </a:extLst>
          </p:cNvPr>
          <p:cNvSpPr/>
          <p:nvPr/>
        </p:nvSpPr>
        <p:spPr>
          <a:xfrm>
            <a:off x="1306307"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41" name="Freeform 40">
            <a:extLst>
              <a:ext uri="{FF2B5EF4-FFF2-40B4-BE49-F238E27FC236}">
                <a16:creationId xmlns:a16="http://schemas.microsoft.com/office/drawing/2014/main" id="{DEC49195-D69B-38E9-DDD6-7DF3DA919813}"/>
              </a:ext>
            </a:extLst>
          </p:cNvPr>
          <p:cNvSpPr/>
          <p:nvPr/>
        </p:nvSpPr>
        <p:spPr>
          <a:xfrm>
            <a:off x="1478566"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42" name="Freeform 41">
            <a:extLst>
              <a:ext uri="{FF2B5EF4-FFF2-40B4-BE49-F238E27FC236}">
                <a16:creationId xmlns:a16="http://schemas.microsoft.com/office/drawing/2014/main" id="{1A5E9BB6-DC19-154E-82BF-6C50D1A9430C}"/>
              </a:ext>
            </a:extLst>
          </p:cNvPr>
          <p:cNvSpPr/>
          <p:nvPr/>
        </p:nvSpPr>
        <p:spPr>
          <a:xfrm>
            <a:off x="1823168"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43" name="Freeform 42">
            <a:extLst>
              <a:ext uri="{FF2B5EF4-FFF2-40B4-BE49-F238E27FC236}">
                <a16:creationId xmlns:a16="http://schemas.microsoft.com/office/drawing/2014/main" id="{44460919-0FAD-17F2-36E5-08637541B789}"/>
              </a:ext>
            </a:extLst>
          </p:cNvPr>
          <p:cNvSpPr/>
          <p:nvPr/>
        </p:nvSpPr>
        <p:spPr>
          <a:xfrm>
            <a:off x="2167685"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44" name="Freeform 43">
            <a:extLst>
              <a:ext uri="{FF2B5EF4-FFF2-40B4-BE49-F238E27FC236}">
                <a16:creationId xmlns:a16="http://schemas.microsoft.com/office/drawing/2014/main" id="{48CB3F04-994E-CD44-1DC3-87CF403A81A4}"/>
              </a:ext>
            </a:extLst>
          </p:cNvPr>
          <p:cNvSpPr/>
          <p:nvPr/>
        </p:nvSpPr>
        <p:spPr>
          <a:xfrm>
            <a:off x="2512202"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45" name="Freeform 44">
            <a:extLst>
              <a:ext uri="{FF2B5EF4-FFF2-40B4-BE49-F238E27FC236}">
                <a16:creationId xmlns:a16="http://schemas.microsoft.com/office/drawing/2014/main" id="{C9CB9F3A-2461-BEB4-546F-0901D2CBA14C}"/>
              </a:ext>
            </a:extLst>
          </p:cNvPr>
          <p:cNvSpPr/>
          <p:nvPr/>
        </p:nvSpPr>
        <p:spPr>
          <a:xfrm>
            <a:off x="2856804"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46" name="Freeform 45">
            <a:extLst>
              <a:ext uri="{FF2B5EF4-FFF2-40B4-BE49-F238E27FC236}">
                <a16:creationId xmlns:a16="http://schemas.microsoft.com/office/drawing/2014/main" id="{6EF4AA2E-5EBD-EC19-B4EA-77AE3ED8D465}"/>
              </a:ext>
            </a:extLst>
          </p:cNvPr>
          <p:cNvSpPr/>
          <p:nvPr/>
        </p:nvSpPr>
        <p:spPr>
          <a:xfrm>
            <a:off x="3201321"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47" name="Freeform 46">
            <a:extLst>
              <a:ext uri="{FF2B5EF4-FFF2-40B4-BE49-F238E27FC236}">
                <a16:creationId xmlns:a16="http://schemas.microsoft.com/office/drawing/2014/main" id="{57A3BA0B-59C6-618A-0C9F-AFEA72168E71}"/>
              </a:ext>
            </a:extLst>
          </p:cNvPr>
          <p:cNvSpPr/>
          <p:nvPr/>
        </p:nvSpPr>
        <p:spPr>
          <a:xfrm>
            <a:off x="3373579"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48" name="Freeform 47">
            <a:extLst>
              <a:ext uri="{FF2B5EF4-FFF2-40B4-BE49-F238E27FC236}">
                <a16:creationId xmlns:a16="http://schemas.microsoft.com/office/drawing/2014/main" id="{24F77FA6-F464-9424-B521-2DD9EC8C2614}"/>
              </a:ext>
            </a:extLst>
          </p:cNvPr>
          <p:cNvSpPr/>
          <p:nvPr/>
        </p:nvSpPr>
        <p:spPr>
          <a:xfrm>
            <a:off x="3718096"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49" name="Freeform 48">
            <a:extLst>
              <a:ext uri="{FF2B5EF4-FFF2-40B4-BE49-F238E27FC236}">
                <a16:creationId xmlns:a16="http://schemas.microsoft.com/office/drawing/2014/main" id="{AB41C1F1-601E-7699-7737-5B98D923B37C}"/>
              </a:ext>
            </a:extLst>
          </p:cNvPr>
          <p:cNvSpPr/>
          <p:nvPr/>
        </p:nvSpPr>
        <p:spPr>
          <a:xfrm>
            <a:off x="3890440"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50" name="Freeform 49">
            <a:extLst>
              <a:ext uri="{FF2B5EF4-FFF2-40B4-BE49-F238E27FC236}">
                <a16:creationId xmlns:a16="http://schemas.microsoft.com/office/drawing/2014/main" id="{8F4E6592-F69D-B933-B1B6-B80E7450CADD}"/>
              </a:ext>
            </a:extLst>
          </p:cNvPr>
          <p:cNvSpPr/>
          <p:nvPr/>
        </p:nvSpPr>
        <p:spPr>
          <a:xfrm>
            <a:off x="4062699"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51" name="Freeform 50">
            <a:extLst>
              <a:ext uri="{FF2B5EF4-FFF2-40B4-BE49-F238E27FC236}">
                <a16:creationId xmlns:a16="http://schemas.microsoft.com/office/drawing/2014/main" id="{81D0A4E5-2C2D-E0E7-3D52-40BD1EF23498}"/>
              </a:ext>
            </a:extLst>
          </p:cNvPr>
          <p:cNvSpPr/>
          <p:nvPr/>
        </p:nvSpPr>
        <p:spPr>
          <a:xfrm>
            <a:off x="4234957"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52" name="Freeform 51">
            <a:extLst>
              <a:ext uri="{FF2B5EF4-FFF2-40B4-BE49-F238E27FC236}">
                <a16:creationId xmlns:a16="http://schemas.microsoft.com/office/drawing/2014/main" id="{05865E7C-C2B5-2649-1A49-D923175EB2A1}"/>
              </a:ext>
            </a:extLst>
          </p:cNvPr>
          <p:cNvSpPr/>
          <p:nvPr/>
        </p:nvSpPr>
        <p:spPr>
          <a:xfrm>
            <a:off x="3029063"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53" name="Freeform 52">
            <a:extLst>
              <a:ext uri="{FF2B5EF4-FFF2-40B4-BE49-F238E27FC236}">
                <a16:creationId xmlns:a16="http://schemas.microsoft.com/office/drawing/2014/main" id="{85F1C95E-6042-6E3A-3637-77C238716EA7}"/>
              </a:ext>
            </a:extLst>
          </p:cNvPr>
          <p:cNvSpPr/>
          <p:nvPr/>
        </p:nvSpPr>
        <p:spPr>
          <a:xfrm>
            <a:off x="2684460"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54" name="Freeform 53">
            <a:extLst>
              <a:ext uri="{FF2B5EF4-FFF2-40B4-BE49-F238E27FC236}">
                <a16:creationId xmlns:a16="http://schemas.microsoft.com/office/drawing/2014/main" id="{2FFD7E98-7DEB-2EA3-5CDC-47093E59D75F}"/>
              </a:ext>
            </a:extLst>
          </p:cNvPr>
          <p:cNvSpPr/>
          <p:nvPr/>
        </p:nvSpPr>
        <p:spPr>
          <a:xfrm>
            <a:off x="2339943"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55" name="Freeform 54">
            <a:extLst>
              <a:ext uri="{FF2B5EF4-FFF2-40B4-BE49-F238E27FC236}">
                <a16:creationId xmlns:a16="http://schemas.microsoft.com/office/drawing/2014/main" id="{21702CCF-815B-AD8F-5D48-9A6AFAEAF825}"/>
              </a:ext>
            </a:extLst>
          </p:cNvPr>
          <p:cNvSpPr/>
          <p:nvPr/>
        </p:nvSpPr>
        <p:spPr>
          <a:xfrm>
            <a:off x="1995426"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56" name="Freeform 55">
            <a:extLst>
              <a:ext uri="{FF2B5EF4-FFF2-40B4-BE49-F238E27FC236}">
                <a16:creationId xmlns:a16="http://schemas.microsoft.com/office/drawing/2014/main" id="{C8BB2597-15E3-2AC2-BBA0-5DB7C42BA34F}"/>
              </a:ext>
            </a:extLst>
          </p:cNvPr>
          <p:cNvSpPr/>
          <p:nvPr/>
        </p:nvSpPr>
        <p:spPr>
          <a:xfrm>
            <a:off x="1650824"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57" name="Freeform 56">
            <a:extLst>
              <a:ext uri="{FF2B5EF4-FFF2-40B4-BE49-F238E27FC236}">
                <a16:creationId xmlns:a16="http://schemas.microsoft.com/office/drawing/2014/main" id="{F5B6BB27-8477-4204-876E-894F5A717456}"/>
              </a:ext>
            </a:extLst>
          </p:cNvPr>
          <p:cNvSpPr/>
          <p:nvPr/>
        </p:nvSpPr>
        <p:spPr>
          <a:xfrm>
            <a:off x="3545838"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58" name="Freeform 57">
            <a:extLst>
              <a:ext uri="{FF2B5EF4-FFF2-40B4-BE49-F238E27FC236}">
                <a16:creationId xmlns:a16="http://schemas.microsoft.com/office/drawing/2014/main" id="{E5B7646C-E064-CFF6-50A2-169ADA4347D5}"/>
              </a:ext>
            </a:extLst>
          </p:cNvPr>
          <p:cNvSpPr/>
          <p:nvPr/>
        </p:nvSpPr>
        <p:spPr>
          <a:xfrm>
            <a:off x="4407215"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59" name="Freeform 58">
            <a:extLst>
              <a:ext uri="{FF2B5EF4-FFF2-40B4-BE49-F238E27FC236}">
                <a16:creationId xmlns:a16="http://schemas.microsoft.com/office/drawing/2014/main" id="{913AEE64-6999-B3B1-0A10-AD63168942DA}"/>
              </a:ext>
            </a:extLst>
          </p:cNvPr>
          <p:cNvSpPr/>
          <p:nvPr/>
        </p:nvSpPr>
        <p:spPr>
          <a:xfrm>
            <a:off x="4579474"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60" name="Freeform 59">
            <a:extLst>
              <a:ext uri="{FF2B5EF4-FFF2-40B4-BE49-F238E27FC236}">
                <a16:creationId xmlns:a16="http://schemas.microsoft.com/office/drawing/2014/main" id="{27FA45A4-BB89-4513-E641-BD9667D7139B}"/>
              </a:ext>
            </a:extLst>
          </p:cNvPr>
          <p:cNvSpPr/>
          <p:nvPr/>
        </p:nvSpPr>
        <p:spPr>
          <a:xfrm>
            <a:off x="4751732"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61" name="Freeform 60">
            <a:extLst>
              <a:ext uri="{FF2B5EF4-FFF2-40B4-BE49-F238E27FC236}">
                <a16:creationId xmlns:a16="http://schemas.microsoft.com/office/drawing/2014/main" id="{A1C32D11-9547-7889-613C-649FFB4C0CF6}"/>
              </a:ext>
            </a:extLst>
          </p:cNvPr>
          <p:cNvSpPr/>
          <p:nvPr/>
        </p:nvSpPr>
        <p:spPr>
          <a:xfrm>
            <a:off x="4923991"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62" name="Freeform 61">
            <a:extLst>
              <a:ext uri="{FF2B5EF4-FFF2-40B4-BE49-F238E27FC236}">
                <a16:creationId xmlns:a16="http://schemas.microsoft.com/office/drawing/2014/main" id="{03B13491-0838-9BBF-52D2-36D5079933F5}"/>
              </a:ext>
            </a:extLst>
          </p:cNvPr>
          <p:cNvSpPr/>
          <p:nvPr/>
        </p:nvSpPr>
        <p:spPr>
          <a:xfrm>
            <a:off x="5096335"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63" name="Freeform 62">
            <a:extLst>
              <a:ext uri="{FF2B5EF4-FFF2-40B4-BE49-F238E27FC236}">
                <a16:creationId xmlns:a16="http://schemas.microsoft.com/office/drawing/2014/main" id="{A17A0B15-9FFE-16C0-DAB0-C762B64C9555}"/>
              </a:ext>
            </a:extLst>
          </p:cNvPr>
          <p:cNvSpPr/>
          <p:nvPr/>
        </p:nvSpPr>
        <p:spPr>
          <a:xfrm>
            <a:off x="5268593"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64" name="Freeform 63">
            <a:extLst>
              <a:ext uri="{FF2B5EF4-FFF2-40B4-BE49-F238E27FC236}">
                <a16:creationId xmlns:a16="http://schemas.microsoft.com/office/drawing/2014/main" id="{05075722-A217-5862-0A6C-E767F3C26705}"/>
              </a:ext>
            </a:extLst>
          </p:cNvPr>
          <p:cNvSpPr/>
          <p:nvPr/>
        </p:nvSpPr>
        <p:spPr>
          <a:xfrm>
            <a:off x="5440851"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65" name="Freeform 64">
            <a:extLst>
              <a:ext uri="{FF2B5EF4-FFF2-40B4-BE49-F238E27FC236}">
                <a16:creationId xmlns:a16="http://schemas.microsoft.com/office/drawing/2014/main" id="{69CA514A-5D88-F233-F938-CC218B67EB24}"/>
              </a:ext>
            </a:extLst>
          </p:cNvPr>
          <p:cNvSpPr/>
          <p:nvPr/>
        </p:nvSpPr>
        <p:spPr>
          <a:xfrm>
            <a:off x="5613110" y="5105646"/>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66" name="Freeform 65">
            <a:extLst>
              <a:ext uri="{FF2B5EF4-FFF2-40B4-BE49-F238E27FC236}">
                <a16:creationId xmlns:a16="http://schemas.microsoft.com/office/drawing/2014/main" id="{119FBEE9-57BE-1ABC-CEDC-FE1178280742}"/>
              </a:ext>
            </a:extLst>
          </p:cNvPr>
          <p:cNvSpPr/>
          <p:nvPr/>
        </p:nvSpPr>
        <p:spPr>
          <a:xfrm>
            <a:off x="6456640" y="2803330"/>
            <a:ext cx="8565" cy="2304888"/>
          </a:xfrm>
          <a:custGeom>
            <a:avLst/>
            <a:gdLst>
              <a:gd name="connsiteX0" fmla="*/ 0 w 8565"/>
              <a:gd name="connsiteY0" fmla="*/ 2304888 h 2304888"/>
              <a:gd name="connsiteX1" fmla="*/ 0 w 8565"/>
              <a:gd name="connsiteY1" fmla="*/ 0 h 2304888"/>
            </a:gdLst>
            <a:ahLst/>
            <a:cxnLst>
              <a:cxn ang="0">
                <a:pos x="connsiteX0" y="connsiteY0"/>
              </a:cxn>
              <a:cxn ang="0">
                <a:pos x="connsiteX1" y="connsiteY1"/>
              </a:cxn>
            </a:cxnLst>
            <a:rect l="l" t="t" r="r" b="b"/>
            <a:pathLst>
              <a:path w="8565" h="2304888">
                <a:moveTo>
                  <a:pt x="0" y="2304888"/>
                </a:moveTo>
                <a:lnTo>
                  <a:pt x="0" y="0"/>
                </a:lnTo>
              </a:path>
            </a:pathLst>
          </a:custGeom>
          <a:ln w="7795" cap="sq">
            <a:solidFill>
              <a:srgbClr val="231F20"/>
            </a:solidFill>
            <a:prstDash val="solid"/>
            <a:miter/>
          </a:ln>
        </p:spPr>
        <p:txBody>
          <a:bodyPr rtlCol="0" anchor="ctr"/>
          <a:lstStyle/>
          <a:p>
            <a:endParaRPr lang="en-GB" noProof="0" dirty="0"/>
          </a:p>
        </p:txBody>
      </p:sp>
      <p:sp>
        <p:nvSpPr>
          <p:cNvPr id="67" name="Freeform 66">
            <a:extLst>
              <a:ext uri="{FF2B5EF4-FFF2-40B4-BE49-F238E27FC236}">
                <a16:creationId xmlns:a16="http://schemas.microsoft.com/office/drawing/2014/main" id="{7A478615-44E6-3E75-7353-CC34F7AC4E5C}"/>
              </a:ext>
            </a:extLst>
          </p:cNvPr>
          <p:cNvSpPr/>
          <p:nvPr/>
        </p:nvSpPr>
        <p:spPr>
          <a:xfrm>
            <a:off x="6456640" y="5108218"/>
            <a:ext cx="5168094" cy="8572"/>
          </a:xfrm>
          <a:custGeom>
            <a:avLst/>
            <a:gdLst>
              <a:gd name="connsiteX0" fmla="*/ 5168095 w 5168094"/>
              <a:gd name="connsiteY0" fmla="*/ 0 h 8572"/>
              <a:gd name="connsiteX1" fmla="*/ 0 w 5168094"/>
              <a:gd name="connsiteY1" fmla="*/ 0 h 8572"/>
            </a:gdLst>
            <a:ahLst/>
            <a:cxnLst>
              <a:cxn ang="0">
                <a:pos x="connsiteX0" y="connsiteY0"/>
              </a:cxn>
              <a:cxn ang="0">
                <a:pos x="connsiteX1" y="connsiteY1"/>
              </a:cxn>
            </a:cxnLst>
            <a:rect l="l" t="t" r="r" b="b"/>
            <a:pathLst>
              <a:path w="5168094" h="8572">
                <a:moveTo>
                  <a:pt x="5168095" y="0"/>
                </a:moveTo>
                <a:lnTo>
                  <a:pt x="0" y="0"/>
                </a:lnTo>
              </a:path>
            </a:pathLst>
          </a:custGeom>
          <a:ln w="7795" cap="sq">
            <a:solidFill>
              <a:srgbClr val="231F20"/>
            </a:solidFill>
            <a:prstDash val="solid"/>
            <a:miter/>
          </a:ln>
        </p:spPr>
        <p:txBody>
          <a:bodyPr rtlCol="0" anchor="ctr"/>
          <a:lstStyle/>
          <a:p>
            <a:endParaRPr lang="en-GB" noProof="0" dirty="0"/>
          </a:p>
        </p:txBody>
      </p:sp>
      <p:sp>
        <p:nvSpPr>
          <p:cNvPr id="68" name="Freeform 67">
            <a:extLst>
              <a:ext uri="{FF2B5EF4-FFF2-40B4-BE49-F238E27FC236}">
                <a16:creationId xmlns:a16="http://schemas.microsoft.com/office/drawing/2014/main" id="{5565B798-5D48-6151-1B47-2B824144A2B0}"/>
              </a:ext>
            </a:extLst>
          </p:cNvPr>
          <p:cNvSpPr/>
          <p:nvPr/>
        </p:nvSpPr>
        <p:spPr>
          <a:xfrm>
            <a:off x="6406273" y="2803501"/>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69" name="Freeform 68">
            <a:extLst>
              <a:ext uri="{FF2B5EF4-FFF2-40B4-BE49-F238E27FC236}">
                <a16:creationId xmlns:a16="http://schemas.microsoft.com/office/drawing/2014/main" id="{F872EB50-A528-F56B-F61C-340FD1E4E29A}"/>
              </a:ext>
            </a:extLst>
          </p:cNvPr>
          <p:cNvSpPr/>
          <p:nvPr/>
        </p:nvSpPr>
        <p:spPr>
          <a:xfrm>
            <a:off x="6406273" y="3264445"/>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70" name="Freeform 69">
            <a:extLst>
              <a:ext uri="{FF2B5EF4-FFF2-40B4-BE49-F238E27FC236}">
                <a16:creationId xmlns:a16="http://schemas.microsoft.com/office/drawing/2014/main" id="{D90F40F8-C622-EDFD-99CB-3D382833A70A}"/>
              </a:ext>
            </a:extLst>
          </p:cNvPr>
          <p:cNvSpPr/>
          <p:nvPr/>
        </p:nvSpPr>
        <p:spPr>
          <a:xfrm>
            <a:off x="6406273" y="3033930"/>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71" name="Freeform 70">
            <a:extLst>
              <a:ext uri="{FF2B5EF4-FFF2-40B4-BE49-F238E27FC236}">
                <a16:creationId xmlns:a16="http://schemas.microsoft.com/office/drawing/2014/main" id="{D4962318-77E8-F391-9035-5D41CAD88B70}"/>
              </a:ext>
            </a:extLst>
          </p:cNvPr>
          <p:cNvSpPr/>
          <p:nvPr/>
        </p:nvSpPr>
        <p:spPr>
          <a:xfrm>
            <a:off x="6406273" y="3494874"/>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72" name="Freeform 71">
            <a:extLst>
              <a:ext uri="{FF2B5EF4-FFF2-40B4-BE49-F238E27FC236}">
                <a16:creationId xmlns:a16="http://schemas.microsoft.com/office/drawing/2014/main" id="{9511F16F-9101-BF7C-2126-226F8C5FAC71}"/>
              </a:ext>
            </a:extLst>
          </p:cNvPr>
          <p:cNvSpPr/>
          <p:nvPr/>
        </p:nvSpPr>
        <p:spPr>
          <a:xfrm>
            <a:off x="6406273" y="3725388"/>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73" name="Freeform 72">
            <a:extLst>
              <a:ext uri="{FF2B5EF4-FFF2-40B4-BE49-F238E27FC236}">
                <a16:creationId xmlns:a16="http://schemas.microsoft.com/office/drawing/2014/main" id="{4E354697-08DD-4DC3-536B-9C4479A87467}"/>
              </a:ext>
            </a:extLst>
          </p:cNvPr>
          <p:cNvSpPr/>
          <p:nvPr/>
        </p:nvSpPr>
        <p:spPr>
          <a:xfrm>
            <a:off x="6406273" y="4186331"/>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74" name="Freeform 73">
            <a:extLst>
              <a:ext uri="{FF2B5EF4-FFF2-40B4-BE49-F238E27FC236}">
                <a16:creationId xmlns:a16="http://schemas.microsoft.com/office/drawing/2014/main" id="{8FB7F3AB-EB4E-8981-BEDC-CEFF1038F813}"/>
              </a:ext>
            </a:extLst>
          </p:cNvPr>
          <p:cNvSpPr/>
          <p:nvPr/>
        </p:nvSpPr>
        <p:spPr>
          <a:xfrm>
            <a:off x="6406273" y="4416846"/>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75" name="Freeform 74">
            <a:extLst>
              <a:ext uri="{FF2B5EF4-FFF2-40B4-BE49-F238E27FC236}">
                <a16:creationId xmlns:a16="http://schemas.microsoft.com/office/drawing/2014/main" id="{43A9B453-61F7-2076-1797-2B5E9C1537DD}"/>
              </a:ext>
            </a:extLst>
          </p:cNvPr>
          <p:cNvSpPr/>
          <p:nvPr/>
        </p:nvSpPr>
        <p:spPr>
          <a:xfrm>
            <a:off x="6406273" y="4877789"/>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76" name="Freeform 75">
            <a:extLst>
              <a:ext uri="{FF2B5EF4-FFF2-40B4-BE49-F238E27FC236}">
                <a16:creationId xmlns:a16="http://schemas.microsoft.com/office/drawing/2014/main" id="{C9E3EAD3-DE8A-A78E-E1D3-8DC38AFF50E9}"/>
              </a:ext>
            </a:extLst>
          </p:cNvPr>
          <p:cNvSpPr/>
          <p:nvPr/>
        </p:nvSpPr>
        <p:spPr>
          <a:xfrm>
            <a:off x="6406273" y="3955817"/>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77" name="Freeform 76">
            <a:extLst>
              <a:ext uri="{FF2B5EF4-FFF2-40B4-BE49-F238E27FC236}">
                <a16:creationId xmlns:a16="http://schemas.microsoft.com/office/drawing/2014/main" id="{876F7328-298A-54C4-B2C5-96B9F947EF90}"/>
              </a:ext>
            </a:extLst>
          </p:cNvPr>
          <p:cNvSpPr/>
          <p:nvPr/>
        </p:nvSpPr>
        <p:spPr>
          <a:xfrm>
            <a:off x="6406273" y="4647275"/>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78" name="Freeform 77">
            <a:extLst>
              <a:ext uri="{FF2B5EF4-FFF2-40B4-BE49-F238E27FC236}">
                <a16:creationId xmlns:a16="http://schemas.microsoft.com/office/drawing/2014/main" id="{2FECEF54-389E-B118-D806-9121D951537D}"/>
              </a:ext>
            </a:extLst>
          </p:cNvPr>
          <p:cNvSpPr/>
          <p:nvPr/>
        </p:nvSpPr>
        <p:spPr>
          <a:xfrm>
            <a:off x="6406273" y="5108218"/>
            <a:ext cx="50366" cy="8572"/>
          </a:xfrm>
          <a:custGeom>
            <a:avLst/>
            <a:gdLst>
              <a:gd name="connsiteX0" fmla="*/ 50367 w 50366"/>
              <a:gd name="connsiteY0" fmla="*/ 0 h 8572"/>
              <a:gd name="connsiteX1" fmla="*/ 0 w 50366"/>
              <a:gd name="connsiteY1" fmla="*/ 0 h 8572"/>
            </a:gdLst>
            <a:ahLst/>
            <a:cxnLst>
              <a:cxn ang="0">
                <a:pos x="connsiteX0" y="connsiteY0"/>
              </a:cxn>
              <a:cxn ang="0">
                <a:pos x="connsiteX1" y="connsiteY1"/>
              </a:cxn>
            </a:cxnLst>
            <a:rect l="l" t="t" r="r" b="b"/>
            <a:pathLst>
              <a:path w="50366" h="8572">
                <a:moveTo>
                  <a:pt x="50367" y="0"/>
                </a:moveTo>
                <a:lnTo>
                  <a:pt x="0" y="0"/>
                </a:lnTo>
              </a:path>
            </a:pathLst>
          </a:custGeom>
          <a:ln w="7795" cap="flat">
            <a:solidFill>
              <a:srgbClr val="231F20"/>
            </a:solidFill>
            <a:prstDash val="solid"/>
            <a:miter/>
          </a:ln>
        </p:spPr>
        <p:txBody>
          <a:bodyPr rtlCol="0" anchor="ctr"/>
          <a:lstStyle/>
          <a:p>
            <a:endParaRPr lang="en-GB" noProof="0" dirty="0"/>
          </a:p>
        </p:txBody>
      </p:sp>
      <p:sp>
        <p:nvSpPr>
          <p:cNvPr id="79" name="Freeform 78">
            <a:extLst>
              <a:ext uri="{FF2B5EF4-FFF2-40B4-BE49-F238E27FC236}">
                <a16:creationId xmlns:a16="http://schemas.microsoft.com/office/drawing/2014/main" id="{16F2CEE8-FA73-4D2E-34E6-179FBDEC78FB}"/>
              </a:ext>
            </a:extLst>
          </p:cNvPr>
          <p:cNvSpPr/>
          <p:nvPr/>
        </p:nvSpPr>
        <p:spPr>
          <a:xfrm>
            <a:off x="6456640"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80" name="Freeform 79">
            <a:extLst>
              <a:ext uri="{FF2B5EF4-FFF2-40B4-BE49-F238E27FC236}">
                <a16:creationId xmlns:a16="http://schemas.microsoft.com/office/drawing/2014/main" id="{B53A1CCA-F3E8-4A93-3B77-D27A7BF1CC77}"/>
              </a:ext>
            </a:extLst>
          </p:cNvPr>
          <p:cNvSpPr/>
          <p:nvPr/>
        </p:nvSpPr>
        <p:spPr>
          <a:xfrm>
            <a:off x="6628898"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81" name="Freeform 80">
            <a:extLst>
              <a:ext uri="{FF2B5EF4-FFF2-40B4-BE49-F238E27FC236}">
                <a16:creationId xmlns:a16="http://schemas.microsoft.com/office/drawing/2014/main" id="{98FA6EF4-9F00-8B34-E814-94B55BB34874}"/>
              </a:ext>
            </a:extLst>
          </p:cNvPr>
          <p:cNvSpPr/>
          <p:nvPr/>
        </p:nvSpPr>
        <p:spPr>
          <a:xfrm>
            <a:off x="6801157"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82" name="Freeform 81">
            <a:extLst>
              <a:ext uri="{FF2B5EF4-FFF2-40B4-BE49-F238E27FC236}">
                <a16:creationId xmlns:a16="http://schemas.microsoft.com/office/drawing/2014/main" id="{E38580C1-41DB-BF04-8A82-5A0EF6C1FAA8}"/>
              </a:ext>
            </a:extLst>
          </p:cNvPr>
          <p:cNvSpPr/>
          <p:nvPr/>
        </p:nvSpPr>
        <p:spPr>
          <a:xfrm>
            <a:off x="6973415"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83" name="Freeform 82">
            <a:extLst>
              <a:ext uri="{FF2B5EF4-FFF2-40B4-BE49-F238E27FC236}">
                <a16:creationId xmlns:a16="http://schemas.microsoft.com/office/drawing/2014/main" id="{D4A817BD-7BE7-B5AE-5CE4-E3B94FBB37D1}"/>
              </a:ext>
            </a:extLst>
          </p:cNvPr>
          <p:cNvSpPr/>
          <p:nvPr/>
        </p:nvSpPr>
        <p:spPr>
          <a:xfrm>
            <a:off x="7317932"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84" name="Freeform 83">
            <a:extLst>
              <a:ext uri="{FF2B5EF4-FFF2-40B4-BE49-F238E27FC236}">
                <a16:creationId xmlns:a16="http://schemas.microsoft.com/office/drawing/2014/main" id="{3B926B5E-087F-CE46-22EF-F743449F2630}"/>
              </a:ext>
            </a:extLst>
          </p:cNvPr>
          <p:cNvSpPr/>
          <p:nvPr/>
        </p:nvSpPr>
        <p:spPr>
          <a:xfrm>
            <a:off x="7662534"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85" name="Freeform 84">
            <a:extLst>
              <a:ext uri="{FF2B5EF4-FFF2-40B4-BE49-F238E27FC236}">
                <a16:creationId xmlns:a16="http://schemas.microsoft.com/office/drawing/2014/main" id="{10101F7D-0287-D970-5FCF-E6B8439C102F}"/>
              </a:ext>
            </a:extLst>
          </p:cNvPr>
          <p:cNvSpPr/>
          <p:nvPr/>
        </p:nvSpPr>
        <p:spPr>
          <a:xfrm>
            <a:off x="8007051"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86" name="Freeform 85">
            <a:extLst>
              <a:ext uri="{FF2B5EF4-FFF2-40B4-BE49-F238E27FC236}">
                <a16:creationId xmlns:a16="http://schemas.microsoft.com/office/drawing/2014/main" id="{5987D80E-8BA7-8A5D-78F1-93D31067F3EA}"/>
              </a:ext>
            </a:extLst>
          </p:cNvPr>
          <p:cNvSpPr/>
          <p:nvPr/>
        </p:nvSpPr>
        <p:spPr>
          <a:xfrm>
            <a:off x="8351568"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87" name="Freeform 86">
            <a:extLst>
              <a:ext uri="{FF2B5EF4-FFF2-40B4-BE49-F238E27FC236}">
                <a16:creationId xmlns:a16="http://schemas.microsoft.com/office/drawing/2014/main" id="{9BE3C21E-297B-0CF2-832A-50FFC8828280}"/>
              </a:ext>
            </a:extLst>
          </p:cNvPr>
          <p:cNvSpPr/>
          <p:nvPr/>
        </p:nvSpPr>
        <p:spPr>
          <a:xfrm>
            <a:off x="8696170"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88" name="Freeform 87">
            <a:extLst>
              <a:ext uri="{FF2B5EF4-FFF2-40B4-BE49-F238E27FC236}">
                <a16:creationId xmlns:a16="http://schemas.microsoft.com/office/drawing/2014/main" id="{10353B2C-9F63-D343-5A7C-133CBCD95E55}"/>
              </a:ext>
            </a:extLst>
          </p:cNvPr>
          <p:cNvSpPr/>
          <p:nvPr/>
        </p:nvSpPr>
        <p:spPr>
          <a:xfrm>
            <a:off x="8868429"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89" name="Freeform 88">
            <a:extLst>
              <a:ext uri="{FF2B5EF4-FFF2-40B4-BE49-F238E27FC236}">
                <a16:creationId xmlns:a16="http://schemas.microsoft.com/office/drawing/2014/main" id="{B981A178-F4F3-C129-A2C9-002F7BBD5BE2}"/>
              </a:ext>
            </a:extLst>
          </p:cNvPr>
          <p:cNvSpPr/>
          <p:nvPr/>
        </p:nvSpPr>
        <p:spPr>
          <a:xfrm>
            <a:off x="9212946"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90" name="Freeform 89">
            <a:extLst>
              <a:ext uri="{FF2B5EF4-FFF2-40B4-BE49-F238E27FC236}">
                <a16:creationId xmlns:a16="http://schemas.microsoft.com/office/drawing/2014/main" id="{00E883D5-24C6-07AE-77EF-E3E3E73D7CE6}"/>
              </a:ext>
            </a:extLst>
          </p:cNvPr>
          <p:cNvSpPr/>
          <p:nvPr/>
        </p:nvSpPr>
        <p:spPr>
          <a:xfrm>
            <a:off x="9385204"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91" name="Freeform 90">
            <a:extLst>
              <a:ext uri="{FF2B5EF4-FFF2-40B4-BE49-F238E27FC236}">
                <a16:creationId xmlns:a16="http://schemas.microsoft.com/office/drawing/2014/main" id="{970FFA57-6DC5-77A0-0A0C-56EF272E6F4E}"/>
              </a:ext>
            </a:extLst>
          </p:cNvPr>
          <p:cNvSpPr/>
          <p:nvPr/>
        </p:nvSpPr>
        <p:spPr>
          <a:xfrm>
            <a:off x="9557548"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92" name="Freeform 91">
            <a:extLst>
              <a:ext uri="{FF2B5EF4-FFF2-40B4-BE49-F238E27FC236}">
                <a16:creationId xmlns:a16="http://schemas.microsoft.com/office/drawing/2014/main" id="{90E0BD95-681B-390F-D69B-1F308C730D78}"/>
              </a:ext>
            </a:extLst>
          </p:cNvPr>
          <p:cNvSpPr/>
          <p:nvPr/>
        </p:nvSpPr>
        <p:spPr>
          <a:xfrm>
            <a:off x="9729806"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93" name="Freeform 92">
            <a:extLst>
              <a:ext uri="{FF2B5EF4-FFF2-40B4-BE49-F238E27FC236}">
                <a16:creationId xmlns:a16="http://schemas.microsoft.com/office/drawing/2014/main" id="{43844ECA-3284-101E-1A3F-04FE83D8B9C8}"/>
              </a:ext>
            </a:extLst>
          </p:cNvPr>
          <p:cNvSpPr/>
          <p:nvPr/>
        </p:nvSpPr>
        <p:spPr>
          <a:xfrm>
            <a:off x="8523912"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94" name="Freeform 93">
            <a:extLst>
              <a:ext uri="{FF2B5EF4-FFF2-40B4-BE49-F238E27FC236}">
                <a16:creationId xmlns:a16="http://schemas.microsoft.com/office/drawing/2014/main" id="{14E587AB-5ACA-76C2-EADB-AC8CF790E3A5}"/>
              </a:ext>
            </a:extLst>
          </p:cNvPr>
          <p:cNvSpPr/>
          <p:nvPr/>
        </p:nvSpPr>
        <p:spPr>
          <a:xfrm>
            <a:off x="8179309"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95" name="Freeform 94">
            <a:extLst>
              <a:ext uri="{FF2B5EF4-FFF2-40B4-BE49-F238E27FC236}">
                <a16:creationId xmlns:a16="http://schemas.microsoft.com/office/drawing/2014/main" id="{2C6CC6BE-1AF3-588A-4AF4-89A9099DE7D5}"/>
              </a:ext>
            </a:extLst>
          </p:cNvPr>
          <p:cNvSpPr/>
          <p:nvPr/>
        </p:nvSpPr>
        <p:spPr>
          <a:xfrm>
            <a:off x="7834793"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96" name="Freeform 95">
            <a:extLst>
              <a:ext uri="{FF2B5EF4-FFF2-40B4-BE49-F238E27FC236}">
                <a16:creationId xmlns:a16="http://schemas.microsoft.com/office/drawing/2014/main" id="{1EFA0E0D-E91B-81EE-A752-6EA0D3A7891A}"/>
              </a:ext>
            </a:extLst>
          </p:cNvPr>
          <p:cNvSpPr/>
          <p:nvPr/>
        </p:nvSpPr>
        <p:spPr>
          <a:xfrm>
            <a:off x="7490276"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97" name="Freeform 96">
            <a:extLst>
              <a:ext uri="{FF2B5EF4-FFF2-40B4-BE49-F238E27FC236}">
                <a16:creationId xmlns:a16="http://schemas.microsoft.com/office/drawing/2014/main" id="{C28E60CD-F942-3BBA-0BC4-69E9599784AC}"/>
              </a:ext>
            </a:extLst>
          </p:cNvPr>
          <p:cNvSpPr/>
          <p:nvPr/>
        </p:nvSpPr>
        <p:spPr>
          <a:xfrm>
            <a:off x="7145673"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98" name="Freeform 97">
            <a:extLst>
              <a:ext uri="{FF2B5EF4-FFF2-40B4-BE49-F238E27FC236}">
                <a16:creationId xmlns:a16="http://schemas.microsoft.com/office/drawing/2014/main" id="{AB3F39A2-6B4E-1F13-5322-54240D943077}"/>
              </a:ext>
            </a:extLst>
          </p:cNvPr>
          <p:cNvSpPr/>
          <p:nvPr/>
        </p:nvSpPr>
        <p:spPr>
          <a:xfrm>
            <a:off x="9040687"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99" name="Freeform 98">
            <a:extLst>
              <a:ext uri="{FF2B5EF4-FFF2-40B4-BE49-F238E27FC236}">
                <a16:creationId xmlns:a16="http://schemas.microsoft.com/office/drawing/2014/main" id="{51E17675-C365-F2B2-9C2E-286BDD7DB1E0}"/>
              </a:ext>
            </a:extLst>
          </p:cNvPr>
          <p:cNvSpPr/>
          <p:nvPr/>
        </p:nvSpPr>
        <p:spPr>
          <a:xfrm>
            <a:off x="9902065"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100" name="Freeform 99">
            <a:extLst>
              <a:ext uri="{FF2B5EF4-FFF2-40B4-BE49-F238E27FC236}">
                <a16:creationId xmlns:a16="http://schemas.microsoft.com/office/drawing/2014/main" id="{2DEABF23-D82B-51F9-B811-FD6B685C1C22}"/>
              </a:ext>
            </a:extLst>
          </p:cNvPr>
          <p:cNvSpPr/>
          <p:nvPr/>
        </p:nvSpPr>
        <p:spPr>
          <a:xfrm>
            <a:off x="10074323"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101" name="Freeform 100">
            <a:extLst>
              <a:ext uri="{FF2B5EF4-FFF2-40B4-BE49-F238E27FC236}">
                <a16:creationId xmlns:a16="http://schemas.microsoft.com/office/drawing/2014/main" id="{955EA69C-15BA-7F2F-9B8E-9C0F36E872E9}"/>
              </a:ext>
            </a:extLst>
          </p:cNvPr>
          <p:cNvSpPr/>
          <p:nvPr/>
        </p:nvSpPr>
        <p:spPr>
          <a:xfrm>
            <a:off x="10246582"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102" name="Freeform 101">
            <a:extLst>
              <a:ext uri="{FF2B5EF4-FFF2-40B4-BE49-F238E27FC236}">
                <a16:creationId xmlns:a16="http://schemas.microsoft.com/office/drawing/2014/main" id="{D560899D-0BA4-D9EE-754A-958ECED09048}"/>
              </a:ext>
            </a:extLst>
          </p:cNvPr>
          <p:cNvSpPr/>
          <p:nvPr/>
        </p:nvSpPr>
        <p:spPr>
          <a:xfrm>
            <a:off x="10418840"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103" name="Freeform 102">
            <a:extLst>
              <a:ext uri="{FF2B5EF4-FFF2-40B4-BE49-F238E27FC236}">
                <a16:creationId xmlns:a16="http://schemas.microsoft.com/office/drawing/2014/main" id="{9D46D7DB-1391-ED48-8A6F-7CAD12173CD1}"/>
              </a:ext>
            </a:extLst>
          </p:cNvPr>
          <p:cNvSpPr/>
          <p:nvPr/>
        </p:nvSpPr>
        <p:spPr>
          <a:xfrm>
            <a:off x="10591098"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104" name="Freeform 103">
            <a:extLst>
              <a:ext uri="{FF2B5EF4-FFF2-40B4-BE49-F238E27FC236}">
                <a16:creationId xmlns:a16="http://schemas.microsoft.com/office/drawing/2014/main" id="{F3F90F57-6BF8-11E1-2722-076A7014B2D4}"/>
              </a:ext>
            </a:extLst>
          </p:cNvPr>
          <p:cNvSpPr/>
          <p:nvPr/>
        </p:nvSpPr>
        <p:spPr>
          <a:xfrm>
            <a:off x="10763357"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105" name="Freeform 104">
            <a:extLst>
              <a:ext uri="{FF2B5EF4-FFF2-40B4-BE49-F238E27FC236}">
                <a16:creationId xmlns:a16="http://schemas.microsoft.com/office/drawing/2014/main" id="{C8F3DD7C-CB0E-B673-6EC4-A5B11F7FCCD8}"/>
              </a:ext>
            </a:extLst>
          </p:cNvPr>
          <p:cNvSpPr/>
          <p:nvPr/>
        </p:nvSpPr>
        <p:spPr>
          <a:xfrm>
            <a:off x="10935701"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106" name="Freeform 105">
            <a:extLst>
              <a:ext uri="{FF2B5EF4-FFF2-40B4-BE49-F238E27FC236}">
                <a16:creationId xmlns:a16="http://schemas.microsoft.com/office/drawing/2014/main" id="{4C1481FD-10DD-D81C-44C7-266F49A91721}"/>
              </a:ext>
            </a:extLst>
          </p:cNvPr>
          <p:cNvSpPr/>
          <p:nvPr/>
        </p:nvSpPr>
        <p:spPr>
          <a:xfrm>
            <a:off x="11107959"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107" name="Freeform 106">
            <a:extLst>
              <a:ext uri="{FF2B5EF4-FFF2-40B4-BE49-F238E27FC236}">
                <a16:creationId xmlns:a16="http://schemas.microsoft.com/office/drawing/2014/main" id="{78F4D621-EED6-3CC9-8D7E-E67EB1F565C6}"/>
              </a:ext>
            </a:extLst>
          </p:cNvPr>
          <p:cNvSpPr/>
          <p:nvPr/>
        </p:nvSpPr>
        <p:spPr>
          <a:xfrm>
            <a:off x="11280218"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108" name="Freeform 107">
            <a:extLst>
              <a:ext uri="{FF2B5EF4-FFF2-40B4-BE49-F238E27FC236}">
                <a16:creationId xmlns:a16="http://schemas.microsoft.com/office/drawing/2014/main" id="{24F72194-4C6D-243A-23E5-9669673DB7D2}"/>
              </a:ext>
            </a:extLst>
          </p:cNvPr>
          <p:cNvSpPr/>
          <p:nvPr/>
        </p:nvSpPr>
        <p:spPr>
          <a:xfrm>
            <a:off x="11452476"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109" name="Freeform 108">
            <a:extLst>
              <a:ext uri="{FF2B5EF4-FFF2-40B4-BE49-F238E27FC236}">
                <a16:creationId xmlns:a16="http://schemas.microsoft.com/office/drawing/2014/main" id="{B741825A-C4AE-197C-3C9E-63D7CB5D123D}"/>
              </a:ext>
            </a:extLst>
          </p:cNvPr>
          <p:cNvSpPr/>
          <p:nvPr/>
        </p:nvSpPr>
        <p:spPr>
          <a:xfrm>
            <a:off x="11624734" y="5108218"/>
            <a:ext cx="8565" cy="50406"/>
          </a:xfrm>
          <a:custGeom>
            <a:avLst/>
            <a:gdLst>
              <a:gd name="connsiteX0" fmla="*/ 0 w 8565"/>
              <a:gd name="connsiteY0" fmla="*/ 0 h 50406"/>
              <a:gd name="connsiteX1" fmla="*/ 0 w 8565"/>
              <a:gd name="connsiteY1" fmla="*/ 50406 h 50406"/>
            </a:gdLst>
            <a:ahLst/>
            <a:cxnLst>
              <a:cxn ang="0">
                <a:pos x="connsiteX0" y="connsiteY0"/>
              </a:cxn>
              <a:cxn ang="0">
                <a:pos x="connsiteX1" y="connsiteY1"/>
              </a:cxn>
            </a:cxnLst>
            <a:rect l="l" t="t" r="r" b="b"/>
            <a:pathLst>
              <a:path w="8565" h="50406">
                <a:moveTo>
                  <a:pt x="0" y="0"/>
                </a:moveTo>
                <a:lnTo>
                  <a:pt x="0" y="50406"/>
                </a:lnTo>
              </a:path>
            </a:pathLst>
          </a:custGeom>
          <a:ln w="7795" cap="flat">
            <a:solidFill>
              <a:srgbClr val="231F20"/>
            </a:solidFill>
            <a:prstDash val="solid"/>
            <a:miter/>
          </a:ln>
        </p:spPr>
        <p:txBody>
          <a:bodyPr rtlCol="0" anchor="ctr"/>
          <a:lstStyle/>
          <a:p>
            <a:endParaRPr lang="en-GB" noProof="0" dirty="0"/>
          </a:p>
        </p:txBody>
      </p:sp>
      <p:sp>
        <p:nvSpPr>
          <p:cNvPr id="111" name="Freeform 110">
            <a:extLst>
              <a:ext uri="{FF2B5EF4-FFF2-40B4-BE49-F238E27FC236}">
                <a16:creationId xmlns:a16="http://schemas.microsoft.com/office/drawing/2014/main" id="{9B3970F1-2993-1AAD-EE65-54BFB1FA38C9}"/>
              </a:ext>
            </a:extLst>
          </p:cNvPr>
          <p:cNvSpPr/>
          <p:nvPr/>
        </p:nvSpPr>
        <p:spPr>
          <a:xfrm>
            <a:off x="961962" y="2800673"/>
            <a:ext cx="4533710" cy="2277541"/>
          </a:xfrm>
          <a:custGeom>
            <a:avLst/>
            <a:gdLst>
              <a:gd name="connsiteX0" fmla="*/ 0 w 4533710"/>
              <a:gd name="connsiteY0" fmla="*/ 0 h 2277541"/>
              <a:gd name="connsiteX1" fmla="*/ 5653 w 4533710"/>
              <a:gd name="connsiteY1" fmla="*/ 0 h 2277541"/>
              <a:gd name="connsiteX2" fmla="*/ 135854 w 4533710"/>
              <a:gd name="connsiteY2" fmla="*/ 0 h 2277541"/>
              <a:gd name="connsiteX3" fmla="*/ 135854 w 4533710"/>
              <a:gd name="connsiteY3" fmla="*/ 175822 h 2277541"/>
              <a:gd name="connsiteX4" fmla="*/ 203781 w 4533710"/>
              <a:gd name="connsiteY4" fmla="*/ 175822 h 2277541"/>
              <a:gd name="connsiteX5" fmla="*/ 209434 w 4533710"/>
              <a:gd name="connsiteY5" fmla="*/ 175822 h 2277541"/>
              <a:gd name="connsiteX6" fmla="*/ 209434 w 4533710"/>
              <a:gd name="connsiteY6" fmla="*/ 199225 h 2277541"/>
              <a:gd name="connsiteX7" fmla="*/ 215087 w 4533710"/>
              <a:gd name="connsiteY7" fmla="*/ 199225 h 2277541"/>
              <a:gd name="connsiteX8" fmla="*/ 232048 w 4533710"/>
              <a:gd name="connsiteY8" fmla="*/ 199225 h 2277541"/>
              <a:gd name="connsiteX9" fmla="*/ 232048 w 4533710"/>
              <a:gd name="connsiteY9" fmla="*/ 233601 h 2277541"/>
              <a:gd name="connsiteX10" fmla="*/ 237701 w 4533710"/>
              <a:gd name="connsiteY10" fmla="*/ 233601 h 2277541"/>
              <a:gd name="connsiteX11" fmla="*/ 237701 w 4533710"/>
              <a:gd name="connsiteY11" fmla="*/ 268405 h 2277541"/>
              <a:gd name="connsiteX12" fmla="*/ 345288 w 4533710"/>
              <a:gd name="connsiteY12" fmla="*/ 268405 h 2277541"/>
              <a:gd name="connsiteX13" fmla="*/ 345288 w 4533710"/>
              <a:gd name="connsiteY13" fmla="*/ 302609 h 2277541"/>
              <a:gd name="connsiteX14" fmla="*/ 447135 w 4533710"/>
              <a:gd name="connsiteY14" fmla="*/ 302609 h 2277541"/>
              <a:gd name="connsiteX15" fmla="*/ 447135 w 4533710"/>
              <a:gd name="connsiteY15" fmla="*/ 336299 h 2277541"/>
              <a:gd name="connsiteX16" fmla="*/ 452789 w 4533710"/>
              <a:gd name="connsiteY16" fmla="*/ 336299 h 2277541"/>
              <a:gd name="connsiteX17" fmla="*/ 452789 w 4533710"/>
              <a:gd name="connsiteY17" fmla="*/ 434369 h 2277541"/>
              <a:gd name="connsiteX18" fmla="*/ 475402 w 4533710"/>
              <a:gd name="connsiteY18" fmla="*/ 434369 h 2277541"/>
              <a:gd name="connsiteX19" fmla="*/ 475402 w 4533710"/>
              <a:gd name="connsiteY19" fmla="*/ 466173 h 2277541"/>
              <a:gd name="connsiteX20" fmla="*/ 486709 w 4533710"/>
              <a:gd name="connsiteY20" fmla="*/ 466173 h 2277541"/>
              <a:gd name="connsiteX21" fmla="*/ 486709 w 4533710"/>
              <a:gd name="connsiteY21" fmla="*/ 497548 h 2277541"/>
              <a:gd name="connsiteX22" fmla="*/ 492363 w 4533710"/>
              <a:gd name="connsiteY22" fmla="*/ 497548 h 2277541"/>
              <a:gd name="connsiteX23" fmla="*/ 492363 w 4533710"/>
              <a:gd name="connsiteY23" fmla="*/ 528495 h 2277541"/>
              <a:gd name="connsiteX24" fmla="*/ 503755 w 4533710"/>
              <a:gd name="connsiteY24" fmla="*/ 528495 h 2277541"/>
              <a:gd name="connsiteX25" fmla="*/ 503755 w 4533710"/>
              <a:gd name="connsiteY25" fmla="*/ 559270 h 2277541"/>
              <a:gd name="connsiteX26" fmla="*/ 577250 w 4533710"/>
              <a:gd name="connsiteY26" fmla="*/ 559270 h 2277541"/>
              <a:gd name="connsiteX27" fmla="*/ 577250 w 4533710"/>
              <a:gd name="connsiteY27" fmla="*/ 589702 h 2277541"/>
              <a:gd name="connsiteX28" fmla="*/ 599949 w 4533710"/>
              <a:gd name="connsiteY28" fmla="*/ 589702 h 2277541"/>
              <a:gd name="connsiteX29" fmla="*/ 616910 w 4533710"/>
              <a:gd name="connsiteY29" fmla="*/ 589702 h 2277541"/>
              <a:gd name="connsiteX30" fmla="*/ 616910 w 4533710"/>
              <a:gd name="connsiteY30" fmla="*/ 620478 h 2277541"/>
              <a:gd name="connsiteX31" fmla="*/ 633956 w 4533710"/>
              <a:gd name="connsiteY31" fmla="*/ 620478 h 2277541"/>
              <a:gd name="connsiteX32" fmla="*/ 633956 w 4533710"/>
              <a:gd name="connsiteY32" fmla="*/ 650824 h 2277541"/>
              <a:gd name="connsiteX33" fmla="*/ 684836 w 4533710"/>
              <a:gd name="connsiteY33" fmla="*/ 650824 h 2277541"/>
              <a:gd name="connsiteX34" fmla="*/ 684836 w 4533710"/>
              <a:gd name="connsiteY34" fmla="*/ 680999 h 2277541"/>
              <a:gd name="connsiteX35" fmla="*/ 690490 w 4533710"/>
              <a:gd name="connsiteY35" fmla="*/ 680999 h 2277541"/>
              <a:gd name="connsiteX36" fmla="*/ 690490 w 4533710"/>
              <a:gd name="connsiteY36" fmla="*/ 740664 h 2277541"/>
              <a:gd name="connsiteX37" fmla="*/ 701797 w 4533710"/>
              <a:gd name="connsiteY37" fmla="*/ 740664 h 2277541"/>
              <a:gd name="connsiteX38" fmla="*/ 701797 w 4533710"/>
              <a:gd name="connsiteY38" fmla="*/ 770068 h 2277541"/>
              <a:gd name="connsiteX39" fmla="*/ 707536 w 4533710"/>
              <a:gd name="connsiteY39" fmla="*/ 770068 h 2277541"/>
              <a:gd name="connsiteX40" fmla="*/ 724496 w 4533710"/>
              <a:gd name="connsiteY40" fmla="*/ 770068 h 2277541"/>
              <a:gd name="connsiteX41" fmla="*/ 724496 w 4533710"/>
              <a:gd name="connsiteY41" fmla="*/ 799900 h 2277541"/>
              <a:gd name="connsiteX42" fmla="*/ 747110 w 4533710"/>
              <a:gd name="connsiteY42" fmla="*/ 799900 h 2277541"/>
              <a:gd name="connsiteX43" fmla="*/ 747110 w 4533710"/>
              <a:gd name="connsiteY43" fmla="*/ 829561 h 2277541"/>
              <a:gd name="connsiteX44" fmla="*/ 752763 w 4533710"/>
              <a:gd name="connsiteY44" fmla="*/ 829561 h 2277541"/>
              <a:gd name="connsiteX45" fmla="*/ 752763 w 4533710"/>
              <a:gd name="connsiteY45" fmla="*/ 858965 h 2277541"/>
              <a:gd name="connsiteX46" fmla="*/ 758417 w 4533710"/>
              <a:gd name="connsiteY46" fmla="*/ 858965 h 2277541"/>
              <a:gd name="connsiteX47" fmla="*/ 758417 w 4533710"/>
              <a:gd name="connsiteY47" fmla="*/ 888797 h 2277541"/>
              <a:gd name="connsiteX48" fmla="*/ 769724 w 4533710"/>
              <a:gd name="connsiteY48" fmla="*/ 888797 h 2277541"/>
              <a:gd name="connsiteX49" fmla="*/ 769724 w 4533710"/>
              <a:gd name="connsiteY49" fmla="*/ 918458 h 2277541"/>
              <a:gd name="connsiteX50" fmla="*/ 775463 w 4533710"/>
              <a:gd name="connsiteY50" fmla="*/ 918458 h 2277541"/>
              <a:gd name="connsiteX51" fmla="*/ 775463 w 4533710"/>
              <a:gd name="connsiteY51" fmla="*/ 977094 h 2277541"/>
              <a:gd name="connsiteX52" fmla="*/ 781116 w 4533710"/>
              <a:gd name="connsiteY52" fmla="*/ 977094 h 2277541"/>
              <a:gd name="connsiteX53" fmla="*/ 781116 w 4533710"/>
              <a:gd name="connsiteY53" fmla="*/ 1034958 h 2277541"/>
              <a:gd name="connsiteX54" fmla="*/ 939583 w 4533710"/>
              <a:gd name="connsiteY54" fmla="*/ 1034958 h 2277541"/>
              <a:gd name="connsiteX55" fmla="*/ 939583 w 4533710"/>
              <a:gd name="connsiteY55" fmla="*/ 1063676 h 2277541"/>
              <a:gd name="connsiteX56" fmla="*/ 990550 w 4533710"/>
              <a:gd name="connsiteY56" fmla="*/ 1063676 h 2277541"/>
              <a:gd name="connsiteX57" fmla="*/ 990550 w 4533710"/>
              <a:gd name="connsiteY57" fmla="*/ 1092222 h 2277541"/>
              <a:gd name="connsiteX58" fmla="*/ 996203 w 4533710"/>
              <a:gd name="connsiteY58" fmla="*/ 1092222 h 2277541"/>
              <a:gd name="connsiteX59" fmla="*/ 996203 w 4533710"/>
              <a:gd name="connsiteY59" fmla="*/ 1120597 h 2277541"/>
              <a:gd name="connsiteX60" fmla="*/ 1013078 w 4533710"/>
              <a:gd name="connsiteY60" fmla="*/ 1120597 h 2277541"/>
              <a:gd name="connsiteX61" fmla="*/ 1030124 w 4533710"/>
              <a:gd name="connsiteY61" fmla="*/ 1120597 h 2277541"/>
              <a:gd name="connsiteX62" fmla="*/ 1030124 w 4533710"/>
              <a:gd name="connsiteY62" fmla="*/ 1150258 h 2277541"/>
              <a:gd name="connsiteX63" fmla="*/ 1035778 w 4533710"/>
              <a:gd name="connsiteY63" fmla="*/ 1150258 h 2277541"/>
              <a:gd name="connsiteX64" fmla="*/ 1035778 w 4533710"/>
              <a:gd name="connsiteY64" fmla="*/ 1179576 h 2277541"/>
              <a:gd name="connsiteX65" fmla="*/ 1103704 w 4533710"/>
              <a:gd name="connsiteY65" fmla="*/ 1179576 h 2277541"/>
              <a:gd name="connsiteX66" fmla="*/ 1103704 w 4533710"/>
              <a:gd name="connsiteY66" fmla="*/ 1208894 h 2277541"/>
              <a:gd name="connsiteX67" fmla="*/ 1115011 w 4533710"/>
              <a:gd name="connsiteY67" fmla="*/ 1208894 h 2277541"/>
              <a:gd name="connsiteX68" fmla="*/ 1165978 w 4533710"/>
              <a:gd name="connsiteY68" fmla="*/ 1208894 h 2277541"/>
              <a:gd name="connsiteX69" fmla="*/ 1165978 w 4533710"/>
              <a:gd name="connsiteY69" fmla="*/ 1238726 h 2277541"/>
              <a:gd name="connsiteX70" fmla="*/ 1188592 w 4533710"/>
              <a:gd name="connsiteY70" fmla="*/ 1238726 h 2277541"/>
              <a:gd name="connsiteX71" fmla="*/ 1188592 w 4533710"/>
              <a:gd name="connsiteY71" fmla="*/ 1297791 h 2277541"/>
              <a:gd name="connsiteX72" fmla="*/ 1205552 w 4533710"/>
              <a:gd name="connsiteY72" fmla="*/ 1297791 h 2277541"/>
              <a:gd name="connsiteX73" fmla="*/ 1216859 w 4533710"/>
              <a:gd name="connsiteY73" fmla="*/ 1297791 h 2277541"/>
              <a:gd name="connsiteX74" fmla="*/ 1216859 w 4533710"/>
              <a:gd name="connsiteY74" fmla="*/ 1357884 h 2277541"/>
              <a:gd name="connsiteX75" fmla="*/ 1228251 w 4533710"/>
              <a:gd name="connsiteY75" fmla="*/ 1357884 h 2277541"/>
              <a:gd name="connsiteX76" fmla="*/ 1228251 w 4533710"/>
              <a:gd name="connsiteY76" fmla="*/ 1387545 h 2277541"/>
              <a:gd name="connsiteX77" fmla="*/ 1420639 w 4533710"/>
              <a:gd name="connsiteY77" fmla="*/ 1387545 h 2277541"/>
              <a:gd name="connsiteX78" fmla="*/ 1420639 w 4533710"/>
              <a:gd name="connsiteY78" fmla="*/ 1417120 h 2277541"/>
              <a:gd name="connsiteX79" fmla="*/ 1426378 w 4533710"/>
              <a:gd name="connsiteY79" fmla="*/ 1417120 h 2277541"/>
              <a:gd name="connsiteX80" fmla="*/ 1426378 w 4533710"/>
              <a:gd name="connsiteY80" fmla="*/ 1447381 h 2277541"/>
              <a:gd name="connsiteX81" fmla="*/ 1437685 w 4533710"/>
              <a:gd name="connsiteY81" fmla="*/ 1447381 h 2277541"/>
              <a:gd name="connsiteX82" fmla="*/ 1437685 w 4533710"/>
              <a:gd name="connsiteY82" fmla="*/ 1509360 h 2277541"/>
              <a:gd name="connsiteX83" fmla="*/ 1454646 w 4533710"/>
              <a:gd name="connsiteY83" fmla="*/ 1509360 h 2277541"/>
              <a:gd name="connsiteX84" fmla="*/ 1488566 w 4533710"/>
              <a:gd name="connsiteY84" fmla="*/ 1509360 h 2277541"/>
              <a:gd name="connsiteX85" fmla="*/ 1647034 w 4533710"/>
              <a:gd name="connsiteY85" fmla="*/ 1509360 h 2277541"/>
              <a:gd name="connsiteX86" fmla="*/ 1675386 w 4533710"/>
              <a:gd name="connsiteY86" fmla="*/ 1509360 h 2277541"/>
              <a:gd name="connsiteX87" fmla="*/ 1675386 w 4533710"/>
              <a:gd name="connsiteY87" fmla="*/ 1543822 h 2277541"/>
              <a:gd name="connsiteX88" fmla="*/ 1680954 w 4533710"/>
              <a:gd name="connsiteY88" fmla="*/ 1543822 h 2277541"/>
              <a:gd name="connsiteX89" fmla="*/ 1680954 w 4533710"/>
              <a:gd name="connsiteY89" fmla="*/ 1578026 h 2277541"/>
              <a:gd name="connsiteX90" fmla="*/ 1692347 w 4533710"/>
              <a:gd name="connsiteY90" fmla="*/ 1578026 h 2277541"/>
              <a:gd name="connsiteX91" fmla="*/ 1692347 w 4533710"/>
              <a:gd name="connsiteY91" fmla="*/ 1611716 h 2277541"/>
              <a:gd name="connsiteX92" fmla="*/ 1709307 w 4533710"/>
              <a:gd name="connsiteY92" fmla="*/ 1611716 h 2277541"/>
              <a:gd name="connsiteX93" fmla="*/ 1867774 w 4533710"/>
              <a:gd name="connsiteY93" fmla="*/ 1611716 h 2277541"/>
              <a:gd name="connsiteX94" fmla="*/ 1873514 w 4533710"/>
              <a:gd name="connsiteY94" fmla="*/ 1611716 h 2277541"/>
              <a:gd name="connsiteX95" fmla="*/ 1935701 w 4533710"/>
              <a:gd name="connsiteY95" fmla="*/ 1611716 h 2277541"/>
              <a:gd name="connsiteX96" fmla="*/ 2043288 w 4533710"/>
              <a:gd name="connsiteY96" fmla="*/ 1611716 h 2277541"/>
              <a:gd name="connsiteX97" fmla="*/ 2043288 w 4533710"/>
              <a:gd name="connsiteY97" fmla="*/ 1660665 h 2277541"/>
              <a:gd name="connsiteX98" fmla="*/ 2348916 w 4533710"/>
              <a:gd name="connsiteY98" fmla="*/ 1660665 h 2277541"/>
              <a:gd name="connsiteX99" fmla="*/ 2354569 w 4533710"/>
              <a:gd name="connsiteY99" fmla="*/ 1660665 h 2277541"/>
              <a:gd name="connsiteX100" fmla="*/ 2377183 w 4533710"/>
              <a:gd name="connsiteY100" fmla="*/ 1660665 h 2277541"/>
              <a:gd name="connsiteX101" fmla="*/ 2377183 w 4533710"/>
              <a:gd name="connsiteY101" fmla="*/ 1715786 h 2277541"/>
              <a:gd name="connsiteX102" fmla="*/ 2405450 w 4533710"/>
              <a:gd name="connsiteY102" fmla="*/ 1715786 h 2277541"/>
              <a:gd name="connsiteX103" fmla="*/ 2405450 w 4533710"/>
              <a:gd name="connsiteY103" fmla="*/ 1769107 h 2277541"/>
              <a:gd name="connsiteX104" fmla="*/ 2586617 w 4533710"/>
              <a:gd name="connsiteY104" fmla="*/ 1769107 h 2277541"/>
              <a:gd name="connsiteX105" fmla="*/ 2614970 w 4533710"/>
              <a:gd name="connsiteY105" fmla="*/ 1769107 h 2277541"/>
              <a:gd name="connsiteX106" fmla="*/ 2614970 w 4533710"/>
              <a:gd name="connsiteY106" fmla="*/ 1825514 h 2277541"/>
              <a:gd name="connsiteX107" fmla="*/ 2779091 w 4533710"/>
              <a:gd name="connsiteY107" fmla="*/ 1825514 h 2277541"/>
              <a:gd name="connsiteX108" fmla="*/ 2779091 w 4533710"/>
              <a:gd name="connsiteY108" fmla="*/ 1879606 h 2277541"/>
              <a:gd name="connsiteX109" fmla="*/ 2824318 w 4533710"/>
              <a:gd name="connsiteY109" fmla="*/ 1879606 h 2277541"/>
              <a:gd name="connsiteX110" fmla="*/ 2909205 w 4533710"/>
              <a:gd name="connsiteY110" fmla="*/ 1879606 h 2277541"/>
              <a:gd name="connsiteX111" fmla="*/ 2909205 w 4533710"/>
              <a:gd name="connsiteY111" fmla="*/ 1937814 h 2277541"/>
              <a:gd name="connsiteX112" fmla="*/ 2920512 w 4533710"/>
              <a:gd name="connsiteY112" fmla="*/ 1937814 h 2277541"/>
              <a:gd name="connsiteX113" fmla="*/ 2954519 w 4533710"/>
              <a:gd name="connsiteY113" fmla="*/ 1937814 h 2277541"/>
              <a:gd name="connsiteX114" fmla="*/ 3045059 w 4533710"/>
              <a:gd name="connsiteY114" fmla="*/ 1937814 h 2277541"/>
              <a:gd name="connsiteX115" fmla="*/ 3333813 w 4533710"/>
              <a:gd name="connsiteY115" fmla="*/ 1937814 h 2277541"/>
              <a:gd name="connsiteX116" fmla="*/ 3345120 w 4533710"/>
              <a:gd name="connsiteY116" fmla="*/ 1937814 h 2277541"/>
              <a:gd name="connsiteX117" fmla="*/ 3362080 w 4533710"/>
              <a:gd name="connsiteY117" fmla="*/ 1937814 h 2277541"/>
              <a:gd name="connsiteX118" fmla="*/ 3362080 w 4533710"/>
              <a:gd name="connsiteY118" fmla="*/ 2074888 h 2277541"/>
              <a:gd name="connsiteX119" fmla="*/ 3373387 w 4533710"/>
              <a:gd name="connsiteY119" fmla="*/ 2074888 h 2277541"/>
              <a:gd name="connsiteX120" fmla="*/ 3379040 w 4533710"/>
              <a:gd name="connsiteY120" fmla="*/ 2074888 h 2277541"/>
              <a:gd name="connsiteX121" fmla="*/ 3486541 w 4533710"/>
              <a:gd name="connsiteY121" fmla="*/ 2074888 h 2277541"/>
              <a:gd name="connsiteX122" fmla="*/ 3486541 w 4533710"/>
              <a:gd name="connsiteY122" fmla="*/ 2277542 h 2277541"/>
              <a:gd name="connsiteX123" fmla="*/ 4533711 w 4533710"/>
              <a:gd name="connsiteY123" fmla="*/ 2277542 h 227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533710" h="2277541">
                <a:moveTo>
                  <a:pt x="0" y="0"/>
                </a:moveTo>
                <a:lnTo>
                  <a:pt x="5653" y="0"/>
                </a:lnTo>
                <a:lnTo>
                  <a:pt x="135854" y="0"/>
                </a:lnTo>
                <a:lnTo>
                  <a:pt x="135854" y="175822"/>
                </a:lnTo>
                <a:lnTo>
                  <a:pt x="203781" y="175822"/>
                </a:lnTo>
                <a:lnTo>
                  <a:pt x="209434" y="175822"/>
                </a:lnTo>
                <a:lnTo>
                  <a:pt x="209434" y="199225"/>
                </a:lnTo>
                <a:lnTo>
                  <a:pt x="215087" y="199225"/>
                </a:lnTo>
                <a:lnTo>
                  <a:pt x="232048" y="199225"/>
                </a:lnTo>
                <a:lnTo>
                  <a:pt x="232048" y="233601"/>
                </a:lnTo>
                <a:lnTo>
                  <a:pt x="237701" y="233601"/>
                </a:lnTo>
                <a:lnTo>
                  <a:pt x="237701" y="268405"/>
                </a:lnTo>
                <a:lnTo>
                  <a:pt x="345288" y="268405"/>
                </a:lnTo>
                <a:lnTo>
                  <a:pt x="345288" y="302609"/>
                </a:lnTo>
                <a:lnTo>
                  <a:pt x="447135" y="302609"/>
                </a:lnTo>
                <a:lnTo>
                  <a:pt x="447135" y="336299"/>
                </a:lnTo>
                <a:lnTo>
                  <a:pt x="452789" y="336299"/>
                </a:lnTo>
                <a:lnTo>
                  <a:pt x="452789" y="434369"/>
                </a:lnTo>
                <a:lnTo>
                  <a:pt x="475402" y="434369"/>
                </a:lnTo>
                <a:lnTo>
                  <a:pt x="475402" y="466173"/>
                </a:lnTo>
                <a:lnTo>
                  <a:pt x="486709" y="466173"/>
                </a:lnTo>
                <a:lnTo>
                  <a:pt x="486709" y="497548"/>
                </a:lnTo>
                <a:lnTo>
                  <a:pt x="492363" y="497548"/>
                </a:lnTo>
                <a:lnTo>
                  <a:pt x="492363" y="528495"/>
                </a:lnTo>
                <a:lnTo>
                  <a:pt x="503755" y="528495"/>
                </a:lnTo>
                <a:lnTo>
                  <a:pt x="503755" y="559270"/>
                </a:lnTo>
                <a:lnTo>
                  <a:pt x="577250" y="559270"/>
                </a:lnTo>
                <a:lnTo>
                  <a:pt x="577250" y="589702"/>
                </a:lnTo>
                <a:lnTo>
                  <a:pt x="599949" y="589702"/>
                </a:lnTo>
                <a:lnTo>
                  <a:pt x="616910" y="589702"/>
                </a:lnTo>
                <a:lnTo>
                  <a:pt x="616910" y="620478"/>
                </a:lnTo>
                <a:lnTo>
                  <a:pt x="633956" y="620478"/>
                </a:lnTo>
                <a:lnTo>
                  <a:pt x="633956" y="650824"/>
                </a:lnTo>
                <a:lnTo>
                  <a:pt x="684836" y="650824"/>
                </a:lnTo>
                <a:lnTo>
                  <a:pt x="684836" y="680999"/>
                </a:lnTo>
                <a:lnTo>
                  <a:pt x="690490" y="680999"/>
                </a:lnTo>
                <a:lnTo>
                  <a:pt x="690490" y="740664"/>
                </a:lnTo>
                <a:lnTo>
                  <a:pt x="701797" y="740664"/>
                </a:lnTo>
                <a:lnTo>
                  <a:pt x="701797" y="770068"/>
                </a:lnTo>
                <a:lnTo>
                  <a:pt x="707536" y="770068"/>
                </a:lnTo>
                <a:lnTo>
                  <a:pt x="724496" y="770068"/>
                </a:lnTo>
                <a:lnTo>
                  <a:pt x="724496" y="799900"/>
                </a:lnTo>
                <a:lnTo>
                  <a:pt x="747110" y="799900"/>
                </a:lnTo>
                <a:lnTo>
                  <a:pt x="747110" y="829561"/>
                </a:lnTo>
                <a:lnTo>
                  <a:pt x="752763" y="829561"/>
                </a:lnTo>
                <a:lnTo>
                  <a:pt x="752763" y="858965"/>
                </a:lnTo>
                <a:lnTo>
                  <a:pt x="758417" y="858965"/>
                </a:lnTo>
                <a:lnTo>
                  <a:pt x="758417" y="888797"/>
                </a:lnTo>
                <a:lnTo>
                  <a:pt x="769724" y="888797"/>
                </a:lnTo>
                <a:lnTo>
                  <a:pt x="769724" y="918458"/>
                </a:lnTo>
                <a:lnTo>
                  <a:pt x="775463" y="918458"/>
                </a:lnTo>
                <a:lnTo>
                  <a:pt x="775463" y="977094"/>
                </a:lnTo>
                <a:lnTo>
                  <a:pt x="781116" y="977094"/>
                </a:lnTo>
                <a:lnTo>
                  <a:pt x="781116" y="1034958"/>
                </a:lnTo>
                <a:lnTo>
                  <a:pt x="939583" y="1034958"/>
                </a:lnTo>
                <a:lnTo>
                  <a:pt x="939583" y="1063676"/>
                </a:lnTo>
                <a:lnTo>
                  <a:pt x="990550" y="1063676"/>
                </a:lnTo>
                <a:lnTo>
                  <a:pt x="990550" y="1092222"/>
                </a:lnTo>
                <a:lnTo>
                  <a:pt x="996203" y="1092222"/>
                </a:lnTo>
                <a:lnTo>
                  <a:pt x="996203" y="1120597"/>
                </a:lnTo>
                <a:lnTo>
                  <a:pt x="1013078" y="1120597"/>
                </a:lnTo>
                <a:lnTo>
                  <a:pt x="1030124" y="1120597"/>
                </a:lnTo>
                <a:lnTo>
                  <a:pt x="1030124" y="1150258"/>
                </a:lnTo>
                <a:lnTo>
                  <a:pt x="1035778" y="1150258"/>
                </a:lnTo>
                <a:lnTo>
                  <a:pt x="1035778" y="1179576"/>
                </a:lnTo>
                <a:lnTo>
                  <a:pt x="1103704" y="1179576"/>
                </a:lnTo>
                <a:lnTo>
                  <a:pt x="1103704" y="1208894"/>
                </a:lnTo>
                <a:lnTo>
                  <a:pt x="1115011" y="1208894"/>
                </a:lnTo>
                <a:lnTo>
                  <a:pt x="1165978" y="1208894"/>
                </a:lnTo>
                <a:lnTo>
                  <a:pt x="1165978" y="1238726"/>
                </a:lnTo>
                <a:lnTo>
                  <a:pt x="1188592" y="1238726"/>
                </a:lnTo>
                <a:lnTo>
                  <a:pt x="1188592" y="1297791"/>
                </a:lnTo>
                <a:lnTo>
                  <a:pt x="1205552" y="1297791"/>
                </a:lnTo>
                <a:lnTo>
                  <a:pt x="1216859" y="1297791"/>
                </a:lnTo>
                <a:lnTo>
                  <a:pt x="1216859" y="1357884"/>
                </a:lnTo>
                <a:lnTo>
                  <a:pt x="1228251" y="1357884"/>
                </a:lnTo>
                <a:lnTo>
                  <a:pt x="1228251" y="1387545"/>
                </a:lnTo>
                <a:lnTo>
                  <a:pt x="1420639" y="1387545"/>
                </a:lnTo>
                <a:lnTo>
                  <a:pt x="1420639" y="1417120"/>
                </a:lnTo>
                <a:lnTo>
                  <a:pt x="1426378" y="1417120"/>
                </a:lnTo>
                <a:lnTo>
                  <a:pt x="1426378" y="1447381"/>
                </a:lnTo>
                <a:lnTo>
                  <a:pt x="1437685" y="1447381"/>
                </a:lnTo>
                <a:lnTo>
                  <a:pt x="1437685" y="1509360"/>
                </a:lnTo>
                <a:lnTo>
                  <a:pt x="1454646" y="1509360"/>
                </a:lnTo>
                <a:lnTo>
                  <a:pt x="1488566" y="1509360"/>
                </a:lnTo>
                <a:lnTo>
                  <a:pt x="1647034" y="1509360"/>
                </a:lnTo>
                <a:lnTo>
                  <a:pt x="1675386" y="1509360"/>
                </a:lnTo>
                <a:lnTo>
                  <a:pt x="1675386" y="1543822"/>
                </a:lnTo>
                <a:lnTo>
                  <a:pt x="1680954" y="1543822"/>
                </a:lnTo>
                <a:lnTo>
                  <a:pt x="1680954" y="1578026"/>
                </a:lnTo>
                <a:lnTo>
                  <a:pt x="1692347" y="1578026"/>
                </a:lnTo>
                <a:lnTo>
                  <a:pt x="1692347" y="1611716"/>
                </a:lnTo>
                <a:lnTo>
                  <a:pt x="1709307" y="1611716"/>
                </a:lnTo>
                <a:lnTo>
                  <a:pt x="1867774" y="1611716"/>
                </a:lnTo>
                <a:lnTo>
                  <a:pt x="1873514" y="1611716"/>
                </a:lnTo>
                <a:lnTo>
                  <a:pt x="1935701" y="1611716"/>
                </a:lnTo>
                <a:lnTo>
                  <a:pt x="2043288" y="1611716"/>
                </a:lnTo>
                <a:lnTo>
                  <a:pt x="2043288" y="1660665"/>
                </a:lnTo>
                <a:lnTo>
                  <a:pt x="2348916" y="1660665"/>
                </a:lnTo>
                <a:lnTo>
                  <a:pt x="2354569" y="1660665"/>
                </a:lnTo>
                <a:lnTo>
                  <a:pt x="2377183" y="1660665"/>
                </a:lnTo>
                <a:lnTo>
                  <a:pt x="2377183" y="1715786"/>
                </a:lnTo>
                <a:lnTo>
                  <a:pt x="2405450" y="1715786"/>
                </a:lnTo>
                <a:lnTo>
                  <a:pt x="2405450" y="1769107"/>
                </a:lnTo>
                <a:lnTo>
                  <a:pt x="2586617" y="1769107"/>
                </a:lnTo>
                <a:lnTo>
                  <a:pt x="2614970" y="1769107"/>
                </a:lnTo>
                <a:lnTo>
                  <a:pt x="2614970" y="1825514"/>
                </a:lnTo>
                <a:lnTo>
                  <a:pt x="2779091" y="1825514"/>
                </a:lnTo>
                <a:lnTo>
                  <a:pt x="2779091" y="1879606"/>
                </a:lnTo>
                <a:lnTo>
                  <a:pt x="2824318" y="1879606"/>
                </a:lnTo>
                <a:lnTo>
                  <a:pt x="2909205" y="1879606"/>
                </a:lnTo>
                <a:lnTo>
                  <a:pt x="2909205" y="1937814"/>
                </a:lnTo>
                <a:lnTo>
                  <a:pt x="2920512" y="1937814"/>
                </a:lnTo>
                <a:lnTo>
                  <a:pt x="2954519" y="1937814"/>
                </a:lnTo>
                <a:lnTo>
                  <a:pt x="3045059" y="1937814"/>
                </a:lnTo>
                <a:lnTo>
                  <a:pt x="3333813" y="1937814"/>
                </a:lnTo>
                <a:lnTo>
                  <a:pt x="3345120" y="1937814"/>
                </a:lnTo>
                <a:lnTo>
                  <a:pt x="3362080" y="1937814"/>
                </a:lnTo>
                <a:lnTo>
                  <a:pt x="3362080" y="2074888"/>
                </a:lnTo>
                <a:lnTo>
                  <a:pt x="3373387" y="2074888"/>
                </a:lnTo>
                <a:lnTo>
                  <a:pt x="3379040" y="2074888"/>
                </a:lnTo>
                <a:lnTo>
                  <a:pt x="3486541" y="2074888"/>
                </a:lnTo>
                <a:lnTo>
                  <a:pt x="3486541" y="2277542"/>
                </a:lnTo>
                <a:lnTo>
                  <a:pt x="4533711" y="2277542"/>
                </a:lnTo>
              </a:path>
            </a:pathLst>
          </a:custGeom>
          <a:noFill/>
          <a:ln w="11649" cap="flat">
            <a:solidFill>
              <a:srgbClr val="C6573B"/>
            </a:solidFill>
            <a:custDash>
              <a:ds d="407250" sp="271500"/>
            </a:custDash>
            <a:miter/>
          </a:ln>
        </p:spPr>
        <p:txBody>
          <a:bodyPr rtlCol="0" anchor="ctr"/>
          <a:lstStyle/>
          <a:p>
            <a:endParaRPr lang="en-GB" noProof="0" dirty="0"/>
          </a:p>
        </p:txBody>
      </p:sp>
      <p:sp>
        <p:nvSpPr>
          <p:cNvPr id="112" name="Freeform 111">
            <a:extLst>
              <a:ext uri="{FF2B5EF4-FFF2-40B4-BE49-F238E27FC236}">
                <a16:creationId xmlns:a16="http://schemas.microsoft.com/office/drawing/2014/main" id="{13567175-F6A6-4580-933F-A18D042B1005}"/>
              </a:ext>
            </a:extLst>
          </p:cNvPr>
          <p:cNvSpPr/>
          <p:nvPr/>
        </p:nvSpPr>
        <p:spPr>
          <a:xfrm>
            <a:off x="961962" y="2800673"/>
            <a:ext cx="4533710" cy="1561138"/>
          </a:xfrm>
          <a:custGeom>
            <a:avLst/>
            <a:gdLst>
              <a:gd name="connsiteX0" fmla="*/ 0 w 4533710"/>
              <a:gd name="connsiteY0" fmla="*/ 0 h 1561138"/>
              <a:gd name="connsiteX1" fmla="*/ 5653 w 4533710"/>
              <a:gd name="connsiteY1" fmla="*/ 0 h 1561138"/>
              <a:gd name="connsiteX2" fmla="*/ 135854 w 4533710"/>
              <a:gd name="connsiteY2" fmla="*/ 0 h 1561138"/>
              <a:gd name="connsiteX3" fmla="*/ 135854 w 4533710"/>
              <a:gd name="connsiteY3" fmla="*/ 3600 h 1561138"/>
              <a:gd name="connsiteX4" fmla="*/ 203781 w 4533710"/>
              <a:gd name="connsiteY4" fmla="*/ 3600 h 1561138"/>
              <a:gd name="connsiteX5" fmla="*/ 209434 w 4533710"/>
              <a:gd name="connsiteY5" fmla="*/ 3600 h 1561138"/>
              <a:gd name="connsiteX6" fmla="*/ 209434 w 4533710"/>
              <a:gd name="connsiteY6" fmla="*/ 12944 h 1561138"/>
              <a:gd name="connsiteX7" fmla="*/ 215087 w 4533710"/>
              <a:gd name="connsiteY7" fmla="*/ 12944 h 1561138"/>
              <a:gd name="connsiteX8" fmla="*/ 232048 w 4533710"/>
              <a:gd name="connsiteY8" fmla="*/ 12944 h 1561138"/>
              <a:gd name="connsiteX9" fmla="*/ 232048 w 4533710"/>
              <a:gd name="connsiteY9" fmla="*/ 25546 h 1561138"/>
              <a:gd name="connsiteX10" fmla="*/ 237701 w 4533710"/>
              <a:gd name="connsiteY10" fmla="*/ 25546 h 1561138"/>
              <a:gd name="connsiteX11" fmla="*/ 237701 w 4533710"/>
              <a:gd name="connsiteY11" fmla="*/ 39776 h 1561138"/>
              <a:gd name="connsiteX12" fmla="*/ 345288 w 4533710"/>
              <a:gd name="connsiteY12" fmla="*/ 39776 h 1561138"/>
              <a:gd name="connsiteX13" fmla="*/ 345288 w 4533710"/>
              <a:gd name="connsiteY13" fmla="*/ 55550 h 1561138"/>
              <a:gd name="connsiteX14" fmla="*/ 447135 w 4533710"/>
              <a:gd name="connsiteY14" fmla="*/ 55550 h 1561138"/>
              <a:gd name="connsiteX15" fmla="*/ 447135 w 4533710"/>
              <a:gd name="connsiteY15" fmla="*/ 72180 h 1561138"/>
              <a:gd name="connsiteX16" fmla="*/ 452789 w 4533710"/>
              <a:gd name="connsiteY16" fmla="*/ 72180 h 1561138"/>
              <a:gd name="connsiteX17" fmla="*/ 452789 w 4533710"/>
              <a:gd name="connsiteY17" fmla="*/ 126530 h 1561138"/>
              <a:gd name="connsiteX18" fmla="*/ 475402 w 4533710"/>
              <a:gd name="connsiteY18" fmla="*/ 126530 h 1561138"/>
              <a:gd name="connsiteX19" fmla="*/ 475402 w 4533710"/>
              <a:gd name="connsiteY19" fmla="*/ 145818 h 1561138"/>
              <a:gd name="connsiteX20" fmla="*/ 486709 w 4533710"/>
              <a:gd name="connsiteY20" fmla="*/ 145818 h 1561138"/>
              <a:gd name="connsiteX21" fmla="*/ 486709 w 4533710"/>
              <a:gd name="connsiteY21" fmla="*/ 165449 h 1561138"/>
              <a:gd name="connsiteX22" fmla="*/ 492363 w 4533710"/>
              <a:gd name="connsiteY22" fmla="*/ 165449 h 1561138"/>
              <a:gd name="connsiteX23" fmla="*/ 492363 w 4533710"/>
              <a:gd name="connsiteY23" fmla="*/ 185509 h 1561138"/>
              <a:gd name="connsiteX24" fmla="*/ 503755 w 4533710"/>
              <a:gd name="connsiteY24" fmla="*/ 185509 h 1561138"/>
              <a:gd name="connsiteX25" fmla="*/ 503755 w 4533710"/>
              <a:gd name="connsiteY25" fmla="*/ 205911 h 1561138"/>
              <a:gd name="connsiteX26" fmla="*/ 577250 w 4533710"/>
              <a:gd name="connsiteY26" fmla="*/ 205911 h 1561138"/>
              <a:gd name="connsiteX27" fmla="*/ 577250 w 4533710"/>
              <a:gd name="connsiteY27" fmla="*/ 226571 h 1561138"/>
              <a:gd name="connsiteX28" fmla="*/ 599949 w 4533710"/>
              <a:gd name="connsiteY28" fmla="*/ 226571 h 1561138"/>
              <a:gd name="connsiteX29" fmla="*/ 616910 w 4533710"/>
              <a:gd name="connsiteY29" fmla="*/ 226571 h 1561138"/>
              <a:gd name="connsiteX30" fmla="*/ 616910 w 4533710"/>
              <a:gd name="connsiteY30" fmla="*/ 247831 h 1561138"/>
              <a:gd name="connsiteX31" fmla="*/ 633956 w 4533710"/>
              <a:gd name="connsiteY31" fmla="*/ 247831 h 1561138"/>
              <a:gd name="connsiteX32" fmla="*/ 633956 w 4533710"/>
              <a:gd name="connsiteY32" fmla="*/ 269348 h 1561138"/>
              <a:gd name="connsiteX33" fmla="*/ 684836 w 4533710"/>
              <a:gd name="connsiteY33" fmla="*/ 269348 h 1561138"/>
              <a:gd name="connsiteX34" fmla="*/ 684836 w 4533710"/>
              <a:gd name="connsiteY34" fmla="*/ 291122 h 1561138"/>
              <a:gd name="connsiteX35" fmla="*/ 690490 w 4533710"/>
              <a:gd name="connsiteY35" fmla="*/ 291122 h 1561138"/>
              <a:gd name="connsiteX36" fmla="*/ 690490 w 4533710"/>
              <a:gd name="connsiteY36" fmla="*/ 335356 h 1561138"/>
              <a:gd name="connsiteX37" fmla="*/ 701797 w 4533710"/>
              <a:gd name="connsiteY37" fmla="*/ 335356 h 1561138"/>
              <a:gd name="connsiteX38" fmla="*/ 701797 w 4533710"/>
              <a:gd name="connsiteY38" fmla="*/ 357816 h 1561138"/>
              <a:gd name="connsiteX39" fmla="*/ 707536 w 4533710"/>
              <a:gd name="connsiteY39" fmla="*/ 357816 h 1561138"/>
              <a:gd name="connsiteX40" fmla="*/ 724496 w 4533710"/>
              <a:gd name="connsiteY40" fmla="*/ 357816 h 1561138"/>
              <a:gd name="connsiteX41" fmla="*/ 724496 w 4533710"/>
              <a:gd name="connsiteY41" fmla="*/ 380790 h 1561138"/>
              <a:gd name="connsiteX42" fmla="*/ 747110 w 4533710"/>
              <a:gd name="connsiteY42" fmla="*/ 380790 h 1561138"/>
              <a:gd name="connsiteX43" fmla="*/ 747110 w 4533710"/>
              <a:gd name="connsiteY43" fmla="*/ 403850 h 1561138"/>
              <a:gd name="connsiteX44" fmla="*/ 752763 w 4533710"/>
              <a:gd name="connsiteY44" fmla="*/ 403850 h 1561138"/>
              <a:gd name="connsiteX45" fmla="*/ 752763 w 4533710"/>
              <a:gd name="connsiteY45" fmla="*/ 427253 h 1561138"/>
              <a:gd name="connsiteX46" fmla="*/ 758417 w 4533710"/>
              <a:gd name="connsiteY46" fmla="*/ 427253 h 1561138"/>
              <a:gd name="connsiteX47" fmla="*/ 758417 w 4533710"/>
              <a:gd name="connsiteY47" fmla="*/ 451085 h 1561138"/>
              <a:gd name="connsiteX48" fmla="*/ 769724 w 4533710"/>
              <a:gd name="connsiteY48" fmla="*/ 451085 h 1561138"/>
              <a:gd name="connsiteX49" fmla="*/ 769724 w 4533710"/>
              <a:gd name="connsiteY49" fmla="*/ 475174 h 1561138"/>
              <a:gd name="connsiteX50" fmla="*/ 775463 w 4533710"/>
              <a:gd name="connsiteY50" fmla="*/ 475174 h 1561138"/>
              <a:gd name="connsiteX51" fmla="*/ 775463 w 4533710"/>
              <a:gd name="connsiteY51" fmla="*/ 523694 h 1561138"/>
              <a:gd name="connsiteX52" fmla="*/ 781116 w 4533710"/>
              <a:gd name="connsiteY52" fmla="*/ 523694 h 1561138"/>
              <a:gd name="connsiteX53" fmla="*/ 781116 w 4533710"/>
              <a:gd name="connsiteY53" fmla="*/ 572986 h 1561138"/>
              <a:gd name="connsiteX54" fmla="*/ 939583 w 4533710"/>
              <a:gd name="connsiteY54" fmla="*/ 572986 h 1561138"/>
              <a:gd name="connsiteX55" fmla="*/ 939583 w 4533710"/>
              <a:gd name="connsiteY55" fmla="*/ 597932 h 1561138"/>
              <a:gd name="connsiteX56" fmla="*/ 990550 w 4533710"/>
              <a:gd name="connsiteY56" fmla="*/ 597932 h 1561138"/>
              <a:gd name="connsiteX57" fmla="*/ 990550 w 4533710"/>
              <a:gd name="connsiteY57" fmla="*/ 622964 h 1561138"/>
              <a:gd name="connsiteX58" fmla="*/ 996203 w 4533710"/>
              <a:gd name="connsiteY58" fmla="*/ 622964 h 1561138"/>
              <a:gd name="connsiteX59" fmla="*/ 996203 w 4533710"/>
              <a:gd name="connsiteY59" fmla="*/ 648167 h 1561138"/>
              <a:gd name="connsiteX60" fmla="*/ 1013078 w 4533710"/>
              <a:gd name="connsiteY60" fmla="*/ 648167 h 1561138"/>
              <a:gd name="connsiteX61" fmla="*/ 1030124 w 4533710"/>
              <a:gd name="connsiteY61" fmla="*/ 648167 h 1561138"/>
              <a:gd name="connsiteX62" fmla="*/ 1030124 w 4533710"/>
              <a:gd name="connsiteY62" fmla="*/ 674313 h 1561138"/>
              <a:gd name="connsiteX63" fmla="*/ 1035778 w 4533710"/>
              <a:gd name="connsiteY63" fmla="*/ 674313 h 1561138"/>
              <a:gd name="connsiteX64" fmla="*/ 1035778 w 4533710"/>
              <a:gd name="connsiteY64" fmla="*/ 700630 h 1561138"/>
              <a:gd name="connsiteX65" fmla="*/ 1103704 w 4533710"/>
              <a:gd name="connsiteY65" fmla="*/ 700630 h 1561138"/>
              <a:gd name="connsiteX66" fmla="*/ 1103704 w 4533710"/>
              <a:gd name="connsiteY66" fmla="*/ 727120 h 1561138"/>
              <a:gd name="connsiteX67" fmla="*/ 1115011 w 4533710"/>
              <a:gd name="connsiteY67" fmla="*/ 727120 h 1561138"/>
              <a:gd name="connsiteX68" fmla="*/ 1165978 w 4533710"/>
              <a:gd name="connsiteY68" fmla="*/ 727120 h 1561138"/>
              <a:gd name="connsiteX69" fmla="*/ 1165978 w 4533710"/>
              <a:gd name="connsiteY69" fmla="*/ 754294 h 1561138"/>
              <a:gd name="connsiteX70" fmla="*/ 1188592 w 4533710"/>
              <a:gd name="connsiteY70" fmla="*/ 754294 h 1561138"/>
              <a:gd name="connsiteX71" fmla="*/ 1188592 w 4533710"/>
              <a:gd name="connsiteY71" fmla="*/ 808987 h 1561138"/>
              <a:gd name="connsiteX72" fmla="*/ 1205552 w 4533710"/>
              <a:gd name="connsiteY72" fmla="*/ 808987 h 1561138"/>
              <a:gd name="connsiteX73" fmla="*/ 1216859 w 4533710"/>
              <a:gd name="connsiteY73" fmla="*/ 808987 h 1561138"/>
              <a:gd name="connsiteX74" fmla="*/ 1216859 w 4533710"/>
              <a:gd name="connsiteY74" fmla="*/ 865480 h 1561138"/>
              <a:gd name="connsiteX75" fmla="*/ 1228251 w 4533710"/>
              <a:gd name="connsiteY75" fmla="*/ 865480 h 1561138"/>
              <a:gd name="connsiteX76" fmla="*/ 1228251 w 4533710"/>
              <a:gd name="connsiteY76" fmla="*/ 893940 h 1561138"/>
              <a:gd name="connsiteX77" fmla="*/ 1420639 w 4533710"/>
              <a:gd name="connsiteY77" fmla="*/ 893940 h 1561138"/>
              <a:gd name="connsiteX78" fmla="*/ 1420639 w 4533710"/>
              <a:gd name="connsiteY78" fmla="*/ 922658 h 1561138"/>
              <a:gd name="connsiteX79" fmla="*/ 1426378 w 4533710"/>
              <a:gd name="connsiteY79" fmla="*/ 922658 h 1561138"/>
              <a:gd name="connsiteX80" fmla="*/ 1426378 w 4533710"/>
              <a:gd name="connsiteY80" fmla="*/ 952062 h 1561138"/>
              <a:gd name="connsiteX81" fmla="*/ 1437685 w 4533710"/>
              <a:gd name="connsiteY81" fmla="*/ 952062 h 1561138"/>
              <a:gd name="connsiteX82" fmla="*/ 1437685 w 4533710"/>
              <a:gd name="connsiteY82" fmla="*/ 1013012 h 1561138"/>
              <a:gd name="connsiteX83" fmla="*/ 1454646 w 4533710"/>
              <a:gd name="connsiteY83" fmla="*/ 1013012 h 1561138"/>
              <a:gd name="connsiteX84" fmla="*/ 1488566 w 4533710"/>
              <a:gd name="connsiteY84" fmla="*/ 1013012 h 1561138"/>
              <a:gd name="connsiteX85" fmla="*/ 1647034 w 4533710"/>
              <a:gd name="connsiteY85" fmla="*/ 1013012 h 1561138"/>
              <a:gd name="connsiteX86" fmla="*/ 1675386 w 4533710"/>
              <a:gd name="connsiteY86" fmla="*/ 1013012 h 1561138"/>
              <a:gd name="connsiteX87" fmla="*/ 1675386 w 4533710"/>
              <a:gd name="connsiteY87" fmla="*/ 1046017 h 1561138"/>
              <a:gd name="connsiteX88" fmla="*/ 1680954 w 4533710"/>
              <a:gd name="connsiteY88" fmla="*/ 1046017 h 1561138"/>
              <a:gd name="connsiteX89" fmla="*/ 1680954 w 4533710"/>
              <a:gd name="connsiteY89" fmla="*/ 1079364 h 1561138"/>
              <a:gd name="connsiteX90" fmla="*/ 1692347 w 4533710"/>
              <a:gd name="connsiteY90" fmla="*/ 1079364 h 1561138"/>
              <a:gd name="connsiteX91" fmla="*/ 1692347 w 4533710"/>
              <a:gd name="connsiteY91" fmla="*/ 1113053 h 1561138"/>
              <a:gd name="connsiteX92" fmla="*/ 1709307 w 4533710"/>
              <a:gd name="connsiteY92" fmla="*/ 1113053 h 1561138"/>
              <a:gd name="connsiteX93" fmla="*/ 1867774 w 4533710"/>
              <a:gd name="connsiteY93" fmla="*/ 1113053 h 1561138"/>
              <a:gd name="connsiteX94" fmla="*/ 1873514 w 4533710"/>
              <a:gd name="connsiteY94" fmla="*/ 1113053 h 1561138"/>
              <a:gd name="connsiteX95" fmla="*/ 1935701 w 4533710"/>
              <a:gd name="connsiteY95" fmla="*/ 1113053 h 1561138"/>
              <a:gd name="connsiteX96" fmla="*/ 2043288 w 4533710"/>
              <a:gd name="connsiteY96" fmla="*/ 1113053 h 1561138"/>
              <a:gd name="connsiteX97" fmla="*/ 2043288 w 4533710"/>
              <a:gd name="connsiteY97" fmla="*/ 1154973 h 1561138"/>
              <a:gd name="connsiteX98" fmla="*/ 2348916 w 4533710"/>
              <a:gd name="connsiteY98" fmla="*/ 1154973 h 1561138"/>
              <a:gd name="connsiteX99" fmla="*/ 2354569 w 4533710"/>
              <a:gd name="connsiteY99" fmla="*/ 1154973 h 1561138"/>
              <a:gd name="connsiteX100" fmla="*/ 2377183 w 4533710"/>
              <a:gd name="connsiteY100" fmla="*/ 1154973 h 1561138"/>
              <a:gd name="connsiteX101" fmla="*/ 2377183 w 4533710"/>
              <a:gd name="connsiteY101" fmla="*/ 1201007 h 1561138"/>
              <a:gd name="connsiteX102" fmla="*/ 2405450 w 4533710"/>
              <a:gd name="connsiteY102" fmla="*/ 1201007 h 1561138"/>
              <a:gd name="connsiteX103" fmla="*/ 2405450 w 4533710"/>
              <a:gd name="connsiteY103" fmla="*/ 1248242 h 1561138"/>
              <a:gd name="connsiteX104" fmla="*/ 2586617 w 4533710"/>
              <a:gd name="connsiteY104" fmla="*/ 1248242 h 1561138"/>
              <a:gd name="connsiteX105" fmla="*/ 2614970 w 4533710"/>
              <a:gd name="connsiteY105" fmla="*/ 1248242 h 1561138"/>
              <a:gd name="connsiteX106" fmla="*/ 2614970 w 4533710"/>
              <a:gd name="connsiteY106" fmla="*/ 1298905 h 1561138"/>
              <a:gd name="connsiteX107" fmla="*/ 2779091 w 4533710"/>
              <a:gd name="connsiteY107" fmla="*/ 1298905 h 1561138"/>
              <a:gd name="connsiteX108" fmla="*/ 2779091 w 4533710"/>
              <a:gd name="connsiteY108" fmla="*/ 1351112 h 1561138"/>
              <a:gd name="connsiteX109" fmla="*/ 2824318 w 4533710"/>
              <a:gd name="connsiteY109" fmla="*/ 1351112 h 1561138"/>
              <a:gd name="connsiteX110" fmla="*/ 2909205 w 4533710"/>
              <a:gd name="connsiteY110" fmla="*/ 1351112 h 1561138"/>
              <a:gd name="connsiteX111" fmla="*/ 2909205 w 4533710"/>
              <a:gd name="connsiteY111" fmla="*/ 1407605 h 1561138"/>
              <a:gd name="connsiteX112" fmla="*/ 2920512 w 4533710"/>
              <a:gd name="connsiteY112" fmla="*/ 1407605 h 1561138"/>
              <a:gd name="connsiteX113" fmla="*/ 2954519 w 4533710"/>
              <a:gd name="connsiteY113" fmla="*/ 1407605 h 1561138"/>
              <a:gd name="connsiteX114" fmla="*/ 3045059 w 4533710"/>
              <a:gd name="connsiteY114" fmla="*/ 1407605 h 1561138"/>
              <a:gd name="connsiteX115" fmla="*/ 3333813 w 4533710"/>
              <a:gd name="connsiteY115" fmla="*/ 1407605 h 1561138"/>
              <a:gd name="connsiteX116" fmla="*/ 3345120 w 4533710"/>
              <a:gd name="connsiteY116" fmla="*/ 1407605 h 1561138"/>
              <a:gd name="connsiteX117" fmla="*/ 3362080 w 4533710"/>
              <a:gd name="connsiteY117" fmla="*/ 1407605 h 1561138"/>
              <a:gd name="connsiteX118" fmla="*/ 3362080 w 4533710"/>
              <a:gd name="connsiteY118" fmla="*/ 1481328 h 1561138"/>
              <a:gd name="connsiteX119" fmla="*/ 3373387 w 4533710"/>
              <a:gd name="connsiteY119" fmla="*/ 1481328 h 1561138"/>
              <a:gd name="connsiteX120" fmla="*/ 3379040 w 4533710"/>
              <a:gd name="connsiteY120" fmla="*/ 1481328 h 1561138"/>
              <a:gd name="connsiteX121" fmla="*/ 3486541 w 4533710"/>
              <a:gd name="connsiteY121" fmla="*/ 1481328 h 1561138"/>
              <a:gd name="connsiteX122" fmla="*/ 3486541 w 4533710"/>
              <a:gd name="connsiteY122" fmla="*/ 1561138 h 1561138"/>
              <a:gd name="connsiteX123" fmla="*/ 4533711 w 4533710"/>
              <a:gd name="connsiteY123" fmla="*/ 1561138 h 156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533710" h="1561138">
                <a:moveTo>
                  <a:pt x="0" y="0"/>
                </a:moveTo>
                <a:lnTo>
                  <a:pt x="5653" y="0"/>
                </a:lnTo>
                <a:lnTo>
                  <a:pt x="135854" y="0"/>
                </a:lnTo>
                <a:lnTo>
                  <a:pt x="135854" y="3600"/>
                </a:lnTo>
                <a:lnTo>
                  <a:pt x="203781" y="3600"/>
                </a:lnTo>
                <a:lnTo>
                  <a:pt x="209434" y="3600"/>
                </a:lnTo>
                <a:lnTo>
                  <a:pt x="209434" y="12944"/>
                </a:lnTo>
                <a:lnTo>
                  <a:pt x="215087" y="12944"/>
                </a:lnTo>
                <a:lnTo>
                  <a:pt x="232048" y="12944"/>
                </a:lnTo>
                <a:lnTo>
                  <a:pt x="232048" y="25546"/>
                </a:lnTo>
                <a:lnTo>
                  <a:pt x="237701" y="25546"/>
                </a:lnTo>
                <a:lnTo>
                  <a:pt x="237701" y="39776"/>
                </a:lnTo>
                <a:lnTo>
                  <a:pt x="345288" y="39776"/>
                </a:lnTo>
                <a:lnTo>
                  <a:pt x="345288" y="55550"/>
                </a:lnTo>
                <a:lnTo>
                  <a:pt x="447135" y="55550"/>
                </a:lnTo>
                <a:lnTo>
                  <a:pt x="447135" y="72180"/>
                </a:lnTo>
                <a:lnTo>
                  <a:pt x="452789" y="72180"/>
                </a:lnTo>
                <a:lnTo>
                  <a:pt x="452789" y="126530"/>
                </a:lnTo>
                <a:lnTo>
                  <a:pt x="475402" y="126530"/>
                </a:lnTo>
                <a:lnTo>
                  <a:pt x="475402" y="145818"/>
                </a:lnTo>
                <a:lnTo>
                  <a:pt x="486709" y="145818"/>
                </a:lnTo>
                <a:lnTo>
                  <a:pt x="486709" y="165449"/>
                </a:lnTo>
                <a:lnTo>
                  <a:pt x="492363" y="165449"/>
                </a:lnTo>
                <a:lnTo>
                  <a:pt x="492363" y="185509"/>
                </a:lnTo>
                <a:lnTo>
                  <a:pt x="503755" y="185509"/>
                </a:lnTo>
                <a:lnTo>
                  <a:pt x="503755" y="205911"/>
                </a:lnTo>
                <a:lnTo>
                  <a:pt x="577250" y="205911"/>
                </a:lnTo>
                <a:lnTo>
                  <a:pt x="577250" y="226571"/>
                </a:lnTo>
                <a:lnTo>
                  <a:pt x="599949" y="226571"/>
                </a:lnTo>
                <a:lnTo>
                  <a:pt x="616910" y="226571"/>
                </a:lnTo>
                <a:lnTo>
                  <a:pt x="616910" y="247831"/>
                </a:lnTo>
                <a:lnTo>
                  <a:pt x="633956" y="247831"/>
                </a:lnTo>
                <a:lnTo>
                  <a:pt x="633956" y="269348"/>
                </a:lnTo>
                <a:lnTo>
                  <a:pt x="684836" y="269348"/>
                </a:lnTo>
                <a:lnTo>
                  <a:pt x="684836" y="291122"/>
                </a:lnTo>
                <a:lnTo>
                  <a:pt x="690490" y="291122"/>
                </a:lnTo>
                <a:lnTo>
                  <a:pt x="690490" y="335356"/>
                </a:lnTo>
                <a:lnTo>
                  <a:pt x="701797" y="335356"/>
                </a:lnTo>
                <a:lnTo>
                  <a:pt x="701797" y="357816"/>
                </a:lnTo>
                <a:lnTo>
                  <a:pt x="707536" y="357816"/>
                </a:lnTo>
                <a:lnTo>
                  <a:pt x="724496" y="357816"/>
                </a:lnTo>
                <a:lnTo>
                  <a:pt x="724496" y="380790"/>
                </a:lnTo>
                <a:lnTo>
                  <a:pt x="747110" y="380790"/>
                </a:lnTo>
                <a:lnTo>
                  <a:pt x="747110" y="403850"/>
                </a:lnTo>
                <a:lnTo>
                  <a:pt x="752763" y="403850"/>
                </a:lnTo>
                <a:lnTo>
                  <a:pt x="752763" y="427253"/>
                </a:lnTo>
                <a:lnTo>
                  <a:pt x="758417" y="427253"/>
                </a:lnTo>
                <a:lnTo>
                  <a:pt x="758417" y="451085"/>
                </a:lnTo>
                <a:lnTo>
                  <a:pt x="769724" y="451085"/>
                </a:lnTo>
                <a:lnTo>
                  <a:pt x="769724" y="475174"/>
                </a:lnTo>
                <a:lnTo>
                  <a:pt x="775463" y="475174"/>
                </a:lnTo>
                <a:lnTo>
                  <a:pt x="775463" y="523694"/>
                </a:lnTo>
                <a:lnTo>
                  <a:pt x="781116" y="523694"/>
                </a:lnTo>
                <a:lnTo>
                  <a:pt x="781116" y="572986"/>
                </a:lnTo>
                <a:lnTo>
                  <a:pt x="939583" y="572986"/>
                </a:lnTo>
                <a:lnTo>
                  <a:pt x="939583" y="597932"/>
                </a:lnTo>
                <a:lnTo>
                  <a:pt x="990550" y="597932"/>
                </a:lnTo>
                <a:lnTo>
                  <a:pt x="990550" y="622964"/>
                </a:lnTo>
                <a:lnTo>
                  <a:pt x="996203" y="622964"/>
                </a:lnTo>
                <a:lnTo>
                  <a:pt x="996203" y="648167"/>
                </a:lnTo>
                <a:lnTo>
                  <a:pt x="1013078" y="648167"/>
                </a:lnTo>
                <a:lnTo>
                  <a:pt x="1030124" y="648167"/>
                </a:lnTo>
                <a:lnTo>
                  <a:pt x="1030124" y="674313"/>
                </a:lnTo>
                <a:lnTo>
                  <a:pt x="1035778" y="674313"/>
                </a:lnTo>
                <a:lnTo>
                  <a:pt x="1035778" y="700630"/>
                </a:lnTo>
                <a:lnTo>
                  <a:pt x="1103704" y="700630"/>
                </a:lnTo>
                <a:lnTo>
                  <a:pt x="1103704" y="727120"/>
                </a:lnTo>
                <a:lnTo>
                  <a:pt x="1115011" y="727120"/>
                </a:lnTo>
                <a:lnTo>
                  <a:pt x="1165978" y="727120"/>
                </a:lnTo>
                <a:lnTo>
                  <a:pt x="1165978" y="754294"/>
                </a:lnTo>
                <a:lnTo>
                  <a:pt x="1188592" y="754294"/>
                </a:lnTo>
                <a:lnTo>
                  <a:pt x="1188592" y="808987"/>
                </a:lnTo>
                <a:lnTo>
                  <a:pt x="1205552" y="808987"/>
                </a:lnTo>
                <a:lnTo>
                  <a:pt x="1216859" y="808987"/>
                </a:lnTo>
                <a:lnTo>
                  <a:pt x="1216859" y="865480"/>
                </a:lnTo>
                <a:lnTo>
                  <a:pt x="1228251" y="865480"/>
                </a:lnTo>
                <a:lnTo>
                  <a:pt x="1228251" y="893940"/>
                </a:lnTo>
                <a:lnTo>
                  <a:pt x="1420639" y="893940"/>
                </a:lnTo>
                <a:lnTo>
                  <a:pt x="1420639" y="922658"/>
                </a:lnTo>
                <a:lnTo>
                  <a:pt x="1426378" y="922658"/>
                </a:lnTo>
                <a:lnTo>
                  <a:pt x="1426378" y="952062"/>
                </a:lnTo>
                <a:lnTo>
                  <a:pt x="1437685" y="952062"/>
                </a:lnTo>
                <a:lnTo>
                  <a:pt x="1437685" y="1013012"/>
                </a:lnTo>
                <a:lnTo>
                  <a:pt x="1454646" y="1013012"/>
                </a:lnTo>
                <a:lnTo>
                  <a:pt x="1488566" y="1013012"/>
                </a:lnTo>
                <a:lnTo>
                  <a:pt x="1647034" y="1013012"/>
                </a:lnTo>
                <a:lnTo>
                  <a:pt x="1675386" y="1013012"/>
                </a:lnTo>
                <a:lnTo>
                  <a:pt x="1675386" y="1046017"/>
                </a:lnTo>
                <a:lnTo>
                  <a:pt x="1680954" y="1046017"/>
                </a:lnTo>
                <a:lnTo>
                  <a:pt x="1680954" y="1079364"/>
                </a:lnTo>
                <a:lnTo>
                  <a:pt x="1692347" y="1079364"/>
                </a:lnTo>
                <a:lnTo>
                  <a:pt x="1692347" y="1113053"/>
                </a:lnTo>
                <a:lnTo>
                  <a:pt x="1709307" y="1113053"/>
                </a:lnTo>
                <a:lnTo>
                  <a:pt x="1867774" y="1113053"/>
                </a:lnTo>
                <a:lnTo>
                  <a:pt x="1873514" y="1113053"/>
                </a:lnTo>
                <a:lnTo>
                  <a:pt x="1935701" y="1113053"/>
                </a:lnTo>
                <a:lnTo>
                  <a:pt x="2043288" y="1113053"/>
                </a:lnTo>
                <a:lnTo>
                  <a:pt x="2043288" y="1154973"/>
                </a:lnTo>
                <a:lnTo>
                  <a:pt x="2348916" y="1154973"/>
                </a:lnTo>
                <a:lnTo>
                  <a:pt x="2354569" y="1154973"/>
                </a:lnTo>
                <a:lnTo>
                  <a:pt x="2377183" y="1154973"/>
                </a:lnTo>
                <a:lnTo>
                  <a:pt x="2377183" y="1201007"/>
                </a:lnTo>
                <a:lnTo>
                  <a:pt x="2405450" y="1201007"/>
                </a:lnTo>
                <a:lnTo>
                  <a:pt x="2405450" y="1248242"/>
                </a:lnTo>
                <a:lnTo>
                  <a:pt x="2586617" y="1248242"/>
                </a:lnTo>
                <a:lnTo>
                  <a:pt x="2614970" y="1248242"/>
                </a:lnTo>
                <a:lnTo>
                  <a:pt x="2614970" y="1298905"/>
                </a:lnTo>
                <a:lnTo>
                  <a:pt x="2779091" y="1298905"/>
                </a:lnTo>
                <a:lnTo>
                  <a:pt x="2779091" y="1351112"/>
                </a:lnTo>
                <a:lnTo>
                  <a:pt x="2824318" y="1351112"/>
                </a:lnTo>
                <a:lnTo>
                  <a:pt x="2909205" y="1351112"/>
                </a:lnTo>
                <a:lnTo>
                  <a:pt x="2909205" y="1407605"/>
                </a:lnTo>
                <a:lnTo>
                  <a:pt x="2920512" y="1407605"/>
                </a:lnTo>
                <a:lnTo>
                  <a:pt x="2954519" y="1407605"/>
                </a:lnTo>
                <a:lnTo>
                  <a:pt x="3045059" y="1407605"/>
                </a:lnTo>
                <a:lnTo>
                  <a:pt x="3333813" y="1407605"/>
                </a:lnTo>
                <a:lnTo>
                  <a:pt x="3345120" y="1407605"/>
                </a:lnTo>
                <a:lnTo>
                  <a:pt x="3362080" y="1407605"/>
                </a:lnTo>
                <a:lnTo>
                  <a:pt x="3362080" y="1481328"/>
                </a:lnTo>
                <a:lnTo>
                  <a:pt x="3373387" y="1481328"/>
                </a:lnTo>
                <a:lnTo>
                  <a:pt x="3379040" y="1481328"/>
                </a:lnTo>
                <a:lnTo>
                  <a:pt x="3486541" y="1481328"/>
                </a:lnTo>
                <a:lnTo>
                  <a:pt x="3486541" y="1561138"/>
                </a:lnTo>
                <a:lnTo>
                  <a:pt x="4533711" y="1561138"/>
                </a:lnTo>
              </a:path>
            </a:pathLst>
          </a:custGeom>
          <a:noFill/>
          <a:ln w="11649" cap="flat">
            <a:solidFill>
              <a:srgbClr val="C6573B"/>
            </a:solidFill>
            <a:custDash>
              <a:ds d="407250" sp="271500"/>
            </a:custDash>
            <a:miter/>
          </a:ln>
        </p:spPr>
        <p:txBody>
          <a:bodyPr rtlCol="0" anchor="ctr"/>
          <a:lstStyle/>
          <a:p>
            <a:endParaRPr lang="en-GB" noProof="0" dirty="0"/>
          </a:p>
        </p:txBody>
      </p:sp>
      <p:sp>
        <p:nvSpPr>
          <p:cNvPr id="113" name="Freeform 112">
            <a:extLst>
              <a:ext uri="{FF2B5EF4-FFF2-40B4-BE49-F238E27FC236}">
                <a16:creationId xmlns:a16="http://schemas.microsoft.com/office/drawing/2014/main" id="{F1919D26-6A1B-5BFB-924A-F96775D691D1}"/>
              </a:ext>
            </a:extLst>
          </p:cNvPr>
          <p:cNvSpPr/>
          <p:nvPr/>
        </p:nvSpPr>
        <p:spPr>
          <a:xfrm>
            <a:off x="961962" y="2800673"/>
            <a:ext cx="4533710" cy="2058171"/>
          </a:xfrm>
          <a:custGeom>
            <a:avLst/>
            <a:gdLst>
              <a:gd name="connsiteX0" fmla="*/ 0 w 4533710"/>
              <a:gd name="connsiteY0" fmla="*/ 0 h 2058171"/>
              <a:gd name="connsiteX1" fmla="*/ 135854 w 4533710"/>
              <a:gd name="connsiteY1" fmla="*/ 0 h 2058171"/>
              <a:gd name="connsiteX2" fmla="*/ 135854 w 4533710"/>
              <a:gd name="connsiteY2" fmla="*/ 25632 h 2058171"/>
              <a:gd name="connsiteX3" fmla="*/ 209434 w 4533710"/>
              <a:gd name="connsiteY3" fmla="*/ 25632 h 2058171"/>
              <a:gd name="connsiteX4" fmla="*/ 209434 w 4533710"/>
              <a:gd name="connsiteY4" fmla="*/ 51521 h 2058171"/>
              <a:gd name="connsiteX5" fmla="*/ 232048 w 4533710"/>
              <a:gd name="connsiteY5" fmla="*/ 51521 h 2058171"/>
              <a:gd name="connsiteX6" fmla="*/ 232048 w 4533710"/>
              <a:gd name="connsiteY6" fmla="*/ 78095 h 2058171"/>
              <a:gd name="connsiteX7" fmla="*/ 237701 w 4533710"/>
              <a:gd name="connsiteY7" fmla="*/ 78095 h 2058171"/>
              <a:gd name="connsiteX8" fmla="*/ 237701 w 4533710"/>
              <a:gd name="connsiteY8" fmla="*/ 104585 h 2058171"/>
              <a:gd name="connsiteX9" fmla="*/ 345288 w 4533710"/>
              <a:gd name="connsiteY9" fmla="*/ 104585 h 2058171"/>
              <a:gd name="connsiteX10" fmla="*/ 345288 w 4533710"/>
              <a:gd name="connsiteY10" fmla="*/ 131074 h 2058171"/>
              <a:gd name="connsiteX11" fmla="*/ 447135 w 4533710"/>
              <a:gd name="connsiteY11" fmla="*/ 131074 h 2058171"/>
              <a:gd name="connsiteX12" fmla="*/ 447135 w 4533710"/>
              <a:gd name="connsiteY12" fmla="*/ 157648 h 2058171"/>
              <a:gd name="connsiteX13" fmla="*/ 452789 w 4533710"/>
              <a:gd name="connsiteY13" fmla="*/ 157648 h 2058171"/>
              <a:gd name="connsiteX14" fmla="*/ 452789 w 4533710"/>
              <a:gd name="connsiteY14" fmla="*/ 237115 h 2058171"/>
              <a:gd name="connsiteX15" fmla="*/ 475402 w 4533710"/>
              <a:gd name="connsiteY15" fmla="*/ 237115 h 2058171"/>
              <a:gd name="connsiteX16" fmla="*/ 475402 w 4533710"/>
              <a:gd name="connsiteY16" fmla="*/ 263690 h 2058171"/>
              <a:gd name="connsiteX17" fmla="*/ 486709 w 4533710"/>
              <a:gd name="connsiteY17" fmla="*/ 263690 h 2058171"/>
              <a:gd name="connsiteX18" fmla="*/ 486709 w 4533710"/>
              <a:gd name="connsiteY18" fmla="*/ 290265 h 2058171"/>
              <a:gd name="connsiteX19" fmla="*/ 492363 w 4533710"/>
              <a:gd name="connsiteY19" fmla="*/ 290265 h 2058171"/>
              <a:gd name="connsiteX20" fmla="*/ 492363 w 4533710"/>
              <a:gd name="connsiteY20" fmla="*/ 316668 h 2058171"/>
              <a:gd name="connsiteX21" fmla="*/ 503755 w 4533710"/>
              <a:gd name="connsiteY21" fmla="*/ 316668 h 2058171"/>
              <a:gd name="connsiteX22" fmla="*/ 503755 w 4533710"/>
              <a:gd name="connsiteY22" fmla="*/ 343243 h 2058171"/>
              <a:gd name="connsiteX23" fmla="*/ 577250 w 4533710"/>
              <a:gd name="connsiteY23" fmla="*/ 343243 h 2058171"/>
              <a:gd name="connsiteX24" fmla="*/ 577250 w 4533710"/>
              <a:gd name="connsiteY24" fmla="*/ 369818 h 2058171"/>
              <a:gd name="connsiteX25" fmla="*/ 616910 w 4533710"/>
              <a:gd name="connsiteY25" fmla="*/ 369818 h 2058171"/>
              <a:gd name="connsiteX26" fmla="*/ 616910 w 4533710"/>
              <a:gd name="connsiteY26" fmla="*/ 396650 h 2058171"/>
              <a:gd name="connsiteX27" fmla="*/ 633956 w 4533710"/>
              <a:gd name="connsiteY27" fmla="*/ 396650 h 2058171"/>
              <a:gd name="connsiteX28" fmla="*/ 633956 w 4533710"/>
              <a:gd name="connsiteY28" fmla="*/ 423567 h 2058171"/>
              <a:gd name="connsiteX29" fmla="*/ 684836 w 4533710"/>
              <a:gd name="connsiteY29" fmla="*/ 423567 h 2058171"/>
              <a:gd name="connsiteX30" fmla="*/ 684836 w 4533710"/>
              <a:gd name="connsiteY30" fmla="*/ 450485 h 2058171"/>
              <a:gd name="connsiteX31" fmla="*/ 690490 w 4533710"/>
              <a:gd name="connsiteY31" fmla="*/ 450485 h 2058171"/>
              <a:gd name="connsiteX32" fmla="*/ 690490 w 4533710"/>
              <a:gd name="connsiteY32" fmla="*/ 504149 h 2058171"/>
              <a:gd name="connsiteX33" fmla="*/ 701797 w 4533710"/>
              <a:gd name="connsiteY33" fmla="*/ 504149 h 2058171"/>
              <a:gd name="connsiteX34" fmla="*/ 701797 w 4533710"/>
              <a:gd name="connsiteY34" fmla="*/ 531066 h 2058171"/>
              <a:gd name="connsiteX35" fmla="*/ 724496 w 4533710"/>
              <a:gd name="connsiteY35" fmla="*/ 531066 h 2058171"/>
              <a:gd name="connsiteX36" fmla="*/ 724496 w 4533710"/>
              <a:gd name="connsiteY36" fmla="*/ 558413 h 2058171"/>
              <a:gd name="connsiteX37" fmla="*/ 747110 w 4533710"/>
              <a:gd name="connsiteY37" fmla="*/ 558413 h 2058171"/>
              <a:gd name="connsiteX38" fmla="*/ 747110 w 4533710"/>
              <a:gd name="connsiteY38" fmla="*/ 585759 h 2058171"/>
              <a:gd name="connsiteX39" fmla="*/ 752763 w 4533710"/>
              <a:gd name="connsiteY39" fmla="*/ 585759 h 2058171"/>
              <a:gd name="connsiteX40" fmla="*/ 752763 w 4533710"/>
              <a:gd name="connsiteY40" fmla="*/ 613019 h 2058171"/>
              <a:gd name="connsiteX41" fmla="*/ 758417 w 4533710"/>
              <a:gd name="connsiteY41" fmla="*/ 613019 h 2058171"/>
              <a:gd name="connsiteX42" fmla="*/ 758417 w 4533710"/>
              <a:gd name="connsiteY42" fmla="*/ 640709 h 2058171"/>
              <a:gd name="connsiteX43" fmla="*/ 769724 w 4533710"/>
              <a:gd name="connsiteY43" fmla="*/ 640709 h 2058171"/>
              <a:gd name="connsiteX44" fmla="*/ 769724 w 4533710"/>
              <a:gd name="connsiteY44" fmla="*/ 668569 h 2058171"/>
              <a:gd name="connsiteX45" fmla="*/ 775463 w 4533710"/>
              <a:gd name="connsiteY45" fmla="*/ 668569 h 2058171"/>
              <a:gd name="connsiteX46" fmla="*/ 775463 w 4533710"/>
              <a:gd name="connsiteY46" fmla="*/ 723948 h 2058171"/>
              <a:gd name="connsiteX47" fmla="*/ 781116 w 4533710"/>
              <a:gd name="connsiteY47" fmla="*/ 723948 h 2058171"/>
              <a:gd name="connsiteX48" fmla="*/ 781116 w 4533710"/>
              <a:gd name="connsiteY48" fmla="*/ 779412 h 2058171"/>
              <a:gd name="connsiteX49" fmla="*/ 939583 w 4533710"/>
              <a:gd name="connsiteY49" fmla="*/ 779412 h 2058171"/>
              <a:gd name="connsiteX50" fmla="*/ 939583 w 4533710"/>
              <a:gd name="connsiteY50" fmla="*/ 807272 h 2058171"/>
              <a:gd name="connsiteX51" fmla="*/ 990550 w 4533710"/>
              <a:gd name="connsiteY51" fmla="*/ 807272 h 2058171"/>
              <a:gd name="connsiteX52" fmla="*/ 990550 w 4533710"/>
              <a:gd name="connsiteY52" fmla="*/ 834962 h 2058171"/>
              <a:gd name="connsiteX53" fmla="*/ 996203 w 4533710"/>
              <a:gd name="connsiteY53" fmla="*/ 834962 h 2058171"/>
              <a:gd name="connsiteX54" fmla="*/ 996203 w 4533710"/>
              <a:gd name="connsiteY54" fmla="*/ 862736 h 2058171"/>
              <a:gd name="connsiteX55" fmla="*/ 1030124 w 4533710"/>
              <a:gd name="connsiteY55" fmla="*/ 862736 h 2058171"/>
              <a:gd name="connsiteX56" fmla="*/ 1030124 w 4533710"/>
              <a:gd name="connsiteY56" fmla="*/ 891626 h 2058171"/>
              <a:gd name="connsiteX57" fmla="*/ 1035778 w 4533710"/>
              <a:gd name="connsiteY57" fmla="*/ 891626 h 2058171"/>
              <a:gd name="connsiteX58" fmla="*/ 1035778 w 4533710"/>
              <a:gd name="connsiteY58" fmla="*/ 920429 h 2058171"/>
              <a:gd name="connsiteX59" fmla="*/ 1103704 w 4533710"/>
              <a:gd name="connsiteY59" fmla="*/ 920429 h 2058171"/>
              <a:gd name="connsiteX60" fmla="*/ 1103704 w 4533710"/>
              <a:gd name="connsiteY60" fmla="*/ 949233 h 2058171"/>
              <a:gd name="connsiteX61" fmla="*/ 1165978 w 4533710"/>
              <a:gd name="connsiteY61" fmla="*/ 949233 h 2058171"/>
              <a:gd name="connsiteX62" fmla="*/ 1165978 w 4533710"/>
              <a:gd name="connsiteY62" fmla="*/ 978808 h 2058171"/>
              <a:gd name="connsiteX63" fmla="*/ 1188592 w 4533710"/>
              <a:gd name="connsiteY63" fmla="*/ 978808 h 2058171"/>
              <a:gd name="connsiteX64" fmla="*/ 1188592 w 4533710"/>
              <a:gd name="connsiteY64" fmla="*/ 1037701 h 2058171"/>
              <a:gd name="connsiteX65" fmla="*/ 1216859 w 4533710"/>
              <a:gd name="connsiteY65" fmla="*/ 1037701 h 2058171"/>
              <a:gd name="connsiteX66" fmla="*/ 1216859 w 4533710"/>
              <a:gd name="connsiteY66" fmla="*/ 1098137 h 2058171"/>
              <a:gd name="connsiteX67" fmla="*/ 1228251 w 4533710"/>
              <a:gd name="connsiteY67" fmla="*/ 1098137 h 2058171"/>
              <a:gd name="connsiteX68" fmla="*/ 1228251 w 4533710"/>
              <a:gd name="connsiteY68" fmla="*/ 1128312 h 2058171"/>
              <a:gd name="connsiteX69" fmla="*/ 1420639 w 4533710"/>
              <a:gd name="connsiteY69" fmla="*/ 1128312 h 2058171"/>
              <a:gd name="connsiteX70" fmla="*/ 1420639 w 4533710"/>
              <a:gd name="connsiteY70" fmla="*/ 1158573 h 2058171"/>
              <a:gd name="connsiteX71" fmla="*/ 1426378 w 4533710"/>
              <a:gd name="connsiteY71" fmla="*/ 1158573 h 2058171"/>
              <a:gd name="connsiteX72" fmla="*/ 1426378 w 4533710"/>
              <a:gd name="connsiteY72" fmla="*/ 1189520 h 2058171"/>
              <a:gd name="connsiteX73" fmla="*/ 1437685 w 4533710"/>
              <a:gd name="connsiteY73" fmla="*/ 1189520 h 2058171"/>
              <a:gd name="connsiteX74" fmla="*/ 1437685 w 4533710"/>
              <a:gd name="connsiteY74" fmla="*/ 1253300 h 2058171"/>
              <a:gd name="connsiteX75" fmla="*/ 1675386 w 4533710"/>
              <a:gd name="connsiteY75" fmla="*/ 1253300 h 2058171"/>
              <a:gd name="connsiteX76" fmla="*/ 1675386 w 4533710"/>
              <a:gd name="connsiteY76" fmla="*/ 1288361 h 2058171"/>
              <a:gd name="connsiteX77" fmla="*/ 1680954 w 4533710"/>
              <a:gd name="connsiteY77" fmla="*/ 1288361 h 2058171"/>
              <a:gd name="connsiteX78" fmla="*/ 1680954 w 4533710"/>
              <a:gd name="connsiteY78" fmla="*/ 1323423 h 2058171"/>
              <a:gd name="connsiteX79" fmla="*/ 1692347 w 4533710"/>
              <a:gd name="connsiteY79" fmla="*/ 1323423 h 2058171"/>
              <a:gd name="connsiteX80" fmla="*/ 1692347 w 4533710"/>
              <a:gd name="connsiteY80" fmla="*/ 1358570 h 2058171"/>
              <a:gd name="connsiteX81" fmla="*/ 2043288 w 4533710"/>
              <a:gd name="connsiteY81" fmla="*/ 1358570 h 2058171"/>
              <a:gd name="connsiteX82" fmla="*/ 2043288 w 4533710"/>
              <a:gd name="connsiteY82" fmla="*/ 1405890 h 2058171"/>
              <a:gd name="connsiteX83" fmla="*/ 2377183 w 4533710"/>
              <a:gd name="connsiteY83" fmla="*/ 1405890 h 2058171"/>
              <a:gd name="connsiteX84" fmla="*/ 2377183 w 4533710"/>
              <a:gd name="connsiteY84" fmla="*/ 1458782 h 2058171"/>
              <a:gd name="connsiteX85" fmla="*/ 2405450 w 4533710"/>
              <a:gd name="connsiteY85" fmla="*/ 1458782 h 2058171"/>
              <a:gd name="connsiteX86" fmla="*/ 2405450 w 4533710"/>
              <a:gd name="connsiteY86" fmla="*/ 1511675 h 2058171"/>
              <a:gd name="connsiteX87" fmla="*/ 2614970 w 4533710"/>
              <a:gd name="connsiteY87" fmla="*/ 1511675 h 2058171"/>
              <a:gd name="connsiteX88" fmla="*/ 2614970 w 4533710"/>
              <a:gd name="connsiteY88" fmla="*/ 1568425 h 2058171"/>
              <a:gd name="connsiteX89" fmla="*/ 2779091 w 4533710"/>
              <a:gd name="connsiteY89" fmla="*/ 1568425 h 2058171"/>
              <a:gd name="connsiteX90" fmla="*/ 2779091 w 4533710"/>
              <a:gd name="connsiteY90" fmla="*/ 1625175 h 2058171"/>
              <a:gd name="connsiteX91" fmla="*/ 2909205 w 4533710"/>
              <a:gd name="connsiteY91" fmla="*/ 1625175 h 2058171"/>
              <a:gd name="connsiteX92" fmla="*/ 2909205 w 4533710"/>
              <a:gd name="connsiteY92" fmla="*/ 1686982 h 2058171"/>
              <a:gd name="connsiteX93" fmla="*/ 3362080 w 4533710"/>
              <a:gd name="connsiteY93" fmla="*/ 1686982 h 2058171"/>
              <a:gd name="connsiteX94" fmla="*/ 3362080 w 4533710"/>
              <a:gd name="connsiteY94" fmla="*/ 1810769 h 2058171"/>
              <a:gd name="connsiteX95" fmla="*/ 3486541 w 4533710"/>
              <a:gd name="connsiteY95" fmla="*/ 1810769 h 2058171"/>
              <a:gd name="connsiteX96" fmla="*/ 3486541 w 4533710"/>
              <a:gd name="connsiteY96" fmla="*/ 2058172 h 2058171"/>
              <a:gd name="connsiteX97" fmla="*/ 4533711 w 4533710"/>
              <a:gd name="connsiteY97" fmla="*/ 2058172 h 20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533710" h="2058171">
                <a:moveTo>
                  <a:pt x="0" y="0"/>
                </a:moveTo>
                <a:lnTo>
                  <a:pt x="135854" y="0"/>
                </a:lnTo>
                <a:lnTo>
                  <a:pt x="135854" y="25632"/>
                </a:lnTo>
                <a:lnTo>
                  <a:pt x="209434" y="25632"/>
                </a:lnTo>
                <a:lnTo>
                  <a:pt x="209434" y="51521"/>
                </a:lnTo>
                <a:lnTo>
                  <a:pt x="232048" y="51521"/>
                </a:lnTo>
                <a:lnTo>
                  <a:pt x="232048" y="78095"/>
                </a:lnTo>
                <a:lnTo>
                  <a:pt x="237701" y="78095"/>
                </a:lnTo>
                <a:lnTo>
                  <a:pt x="237701" y="104585"/>
                </a:lnTo>
                <a:lnTo>
                  <a:pt x="345288" y="104585"/>
                </a:lnTo>
                <a:lnTo>
                  <a:pt x="345288" y="131074"/>
                </a:lnTo>
                <a:lnTo>
                  <a:pt x="447135" y="131074"/>
                </a:lnTo>
                <a:lnTo>
                  <a:pt x="447135" y="157648"/>
                </a:lnTo>
                <a:lnTo>
                  <a:pt x="452789" y="157648"/>
                </a:lnTo>
                <a:lnTo>
                  <a:pt x="452789" y="237115"/>
                </a:lnTo>
                <a:lnTo>
                  <a:pt x="475402" y="237115"/>
                </a:lnTo>
                <a:lnTo>
                  <a:pt x="475402" y="263690"/>
                </a:lnTo>
                <a:lnTo>
                  <a:pt x="486709" y="263690"/>
                </a:lnTo>
                <a:lnTo>
                  <a:pt x="486709" y="290265"/>
                </a:lnTo>
                <a:lnTo>
                  <a:pt x="492363" y="290265"/>
                </a:lnTo>
                <a:lnTo>
                  <a:pt x="492363" y="316668"/>
                </a:lnTo>
                <a:lnTo>
                  <a:pt x="503755" y="316668"/>
                </a:lnTo>
                <a:lnTo>
                  <a:pt x="503755" y="343243"/>
                </a:lnTo>
                <a:lnTo>
                  <a:pt x="577250" y="343243"/>
                </a:lnTo>
                <a:lnTo>
                  <a:pt x="577250" y="369818"/>
                </a:lnTo>
                <a:lnTo>
                  <a:pt x="616910" y="369818"/>
                </a:lnTo>
                <a:lnTo>
                  <a:pt x="616910" y="396650"/>
                </a:lnTo>
                <a:lnTo>
                  <a:pt x="633956" y="396650"/>
                </a:lnTo>
                <a:lnTo>
                  <a:pt x="633956" y="423567"/>
                </a:lnTo>
                <a:lnTo>
                  <a:pt x="684836" y="423567"/>
                </a:lnTo>
                <a:lnTo>
                  <a:pt x="684836" y="450485"/>
                </a:lnTo>
                <a:lnTo>
                  <a:pt x="690490" y="450485"/>
                </a:lnTo>
                <a:lnTo>
                  <a:pt x="690490" y="504149"/>
                </a:lnTo>
                <a:lnTo>
                  <a:pt x="701797" y="504149"/>
                </a:lnTo>
                <a:lnTo>
                  <a:pt x="701797" y="531066"/>
                </a:lnTo>
                <a:lnTo>
                  <a:pt x="724496" y="531066"/>
                </a:lnTo>
                <a:lnTo>
                  <a:pt x="724496" y="558413"/>
                </a:lnTo>
                <a:lnTo>
                  <a:pt x="747110" y="558413"/>
                </a:lnTo>
                <a:lnTo>
                  <a:pt x="747110" y="585759"/>
                </a:lnTo>
                <a:lnTo>
                  <a:pt x="752763" y="585759"/>
                </a:lnTo>
                <a:lnTo>
                  <a:pt x="752763" y="613019"/>
                </a:lnTo>
                <a:lnTo>
                  <a:pt x="758417" y="613019"/>
                </a:lnTo>
                <a:lnTo>
                  <a:pt x="758417" y="640709"/>
                </a:lnTo>
                <a:lnTo>
                  <a:pt x="769724" y="640709"/>
                </a:lnTo>
                <a:lnTo>
                  <a:pt x="769724" y="668569"/>
                </a:lnTo>
                <a:lnTo>
                  <a:pt x="775463" y="668569"/>
                </a:lnTo>
                <a:lnTo>
                  <a:pt x="775463" y="723948"/>
                </a:lnTo>
                <a:lnTo>
                  <a:pt x="781116" y="723948"/>
                </a:lnTo>
                <a:lnTo>
                  <a:pt x="781116" y="779412"/>
                </a:lnTo>
                <a:lnTo>
                  <a:pt x="939583" y="779412"/>
                </a:lnTo>
                <a:lnTo>
                  <a:pt x="939583" y="807272"/>
                </a:lnTo>
                <a:lnTo>
                  <a:pt x="990550" y="807272"/>
                </a:lnTo>
                <a:lnTo>
                  <a:pt x="990550" y="834962"/>
                </a:lnTo>
                <a:lnTo>
                  <a:pt x="996203" y="834962"/>
                </a:lnTo>
                <a:lnTo>
                  <a:pt x="996203" y="862736"/>
                </a:lnTo>
                <a:lnTo>
                  <a:pt x="1030124" y="862736"/>
                </a:lnTo>
                <a:lnTo>
                  <a:pt x="1030124" y="891626"/>
                </a:lnTo>
                <a:lnTo>
                  <a:pt x="1035778" y="891626"/>
                </a:lnTo>
                <a:lnTo>
                  <a:pt x="1035778" y="920429"/>
                </a:lnTo>
                <a:lnTo>
                  <a:pt x="1103704" y="920429"/>
                </a:lnTo>
                <a:lnTo>
                  <a:pt x="1103704" y="949233"/>
                </a:lnTo>
                <a:lnTo>
                  <a:pt x="1165978" y="949233"/>
                </a:lnTo>
                <a:lnTo>
                  <a:pt x="1165978" y="978808"/>
                </a:lnTo>
                <a:lnTo>
                  <a:pt x="1188592" y="978808"/>
                </a:lnTo>
                <a:lnTo>
                  <a:pt x="1188592" y="1037701"/>
                </a:lnTo>
                <a:lnTo>
                  <a:pt x="1216859" y="1037701"/>
                </a:lnTo>
                <a:lnTo>
                  <a:pt x="1216859" y="1098137"/>
                </a:lnTo>
                <a:lnTo>
                  <a:pt x="1228251" y="1098137"/>
                </a:lnTo>
                <a:lnTo>
                  <a:pt x="1228251" y="1128312"/>
                </a:lnTo>
                <a:lnTo>
                  <a:pt x="1420639" y="1128312"/>
                </a:lnTo>
                <a:lnTo>
                  <a:pt x="1420639" y="1158573"/>
                </a:lnTo>
                <a:lnTo>
                  <a:pt x="1426378" y="1158573"/>
                </a:lnTo>
                <a:lnTo>
                  <a:pt x="1426378" y="1189520"/>
                </a:lnTo>
                <a:lnTo>
                  <a:pt x="1437685" y="1189520"/>
                </a:lnTo>
                <a:lnTo>
                  <a:pt x="1437685" y="1253300"/>
                </a:lnTo>
                <a:lnTo>
                  <a:pt x="1675386" y="1253300"/>
                </a:lnTo>
                <a:lnTo>
                  <a:pt x="1675386" y="1288361"/>
                </a:lnTo>
                <a:lnTo>
                  <a:pt x="1680954" y="1288361"/>
                </a:lnTo>
                <a:lnTo>
                  <a:pt x="1680954" y="1323423"/>
                </a:lnTo>
                <a:lnTo>
                  <a:pt x="1692347" y="1323423"/>
                </a:lnTo>
                <a:lnTo>
                  <a:pt x="1692347" y="1358570"/>
                </a:lnTo>
                <a:lnTo>
                  <a:pt x="2043288" y="1358570"/>
                </a:lnTo>
                <a:lnTo>
                  <a:pt x="2043288" y="1405890"/>
                </a:lnTo>
                <a:lnTo>
                  <a:pt x="2377183" y="1405890"/>
                </a:lnTo>
                <a:lnTo>
                  <a:pt x="2377183" y="1458782"/>
                </a:lnTo>
                <a:lnTo>
                  <a:pt x="2405450" y="1458782"/>
                </a:lnTo>
                <a:lnTo>
                  <a:pt x="2405450" y="1511675"/>
                </a:lnTo>
                <a:lnTo>
                  <a:pt x="2614970" y="1511675"/>
                </a:lnTo>
                <a:lnTo>
                  <a:pt x="2614970" y="1568425"/>
                </a:lnTo>
                <a:lnTo>
                  <a:pt x="2779091" y="1568425"/>
                </a:lnTo>
                <a:lnTo>
                  <a:pt x="2779091" y="1625175"/>
                </a:lnTo>
                <a:lnTo>
                  <a:pt x="2909205" y="1625175"/>
                </a:lnTo>
                <a:lnTo>
                  <a:pt x="2909205" y="1686982"/>
                </a:lnTo>
                <a:lnTo>
                  <a:pt x="3362080" y="1686982"/>
                </a:lnTo>
                <a:lnTo>
                  <a:pt x="3362080" y="1810769"/>
                </a:lnTo>
                <a:lnTo>
                  <a:pt x="3486541" y="1810769"/>
                </a:lnTo>
                <a:lnTo>
                  <a:pt x="3486541" y="2058172"/>
                </a:lnTo>
                <a:lnTo>
                  <a:pt x="4533711" y="2058172"/>
                </a:lnTo>
              </a:path>
            </a:pathLst>
          </a:custGeom>
          <a:noFill/>
          <a:ln w="15504" cap="flat">
            <a:solidFill>
              <a:srgbClr val="C6573B"/>
            </a:solidFill>
            <a:prstDash val="solid"/>
            <a:miter/>
          </a:ln>
        </p:spPr>
        <p:txBody>
          <a:bodyPr rtlCol="0" anchor="ctr"/>
          <a:lstStyle/>
          <a:p>
            <a:endParaRPr lang="en-GB" noProof="0" dirty="0"/>
          </a:p>
        </p:txBody>
      </p:sp>
      <p:sp>
        <p:nvSpPr>
          <p:cNvPr id="114" name="Freeform 113">
            <a:extLst>
              <a:ext uri="{FF2B5EF4-FFF2-40B4-BE49-F238E27FC236}">
                <a16:creationId xmlns:a16="http://schemas.microsoft.com/office/drawing/2014/main" id="{18CDC9ED-65A8-67FE-0443-DA3D9AC68CC5}"/>
              </a:ext>
            </a:extLst>
          </p:cNvPr>
          <p:cNvSpPr/>
          <p:nvPr/>
        </p:nvSpPr>
        <p:spPr>
          <a:xfrm>
            <a:off x="1146384" y="2826304"/>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15" name="Freeform 114">
            <a:extLst>
              <a:ext uri="{FF2B5EF4-FFF2-40B4-BE49-F238E27FC236}">
                <a16:creationId xmlns:a16="http://schemas.microsoft.com/office/drawing/2014/main" id="{C86AAD13-8BD8-8CB6-570E-DC8BA615A9AF}"/>
              </a:ext>
            </a:extLst>
          </p:cNvPr>
          <p:cNvSpPr/>
          <p:nvPr/>
        </p:nvSpPr>
        <p:spPr>
          <a:xfrm>
            <a:off x="1165742" y="2805816"/>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116" name="Freeform 115">
            <a:extLst>
              <a:ext uri="{FF2B5EF4-FFF2-40B4-BE49-F238E27FC236}">
                <a16:creationId xmlns:a16="http://schemas.microsoft.com/office/drawing/2014/main" id="{1580E7BC-D5FD-3EE0-C6E8-7A656995102C}"/>
              </a:ext>
            </a:extLst>
          </p:cNvPr>
          <p:cNvSpPr/>
          <p:nvPr/>
        </p:nvSpPr>
        <p:spPr>
          <a:xfrm>
            <a:off x="1152037" y="2852193"/>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17" name="Freeform 116">
            <a:extLst>
              <a:ext uri="{FF2B5EF4-FFF2-40B4-BE49-F238E27FC236}">
                <a16:creationId xmlns:a16="http://schemas.microsoft.com/office/drawing/2014/main" id="{E62FB917-3D1A-3976-1DBE-E4EAAF4E8325}"/>
              </a:ext>
            </a:extLst>
          </p:cNvPr>
          <p:cNvSpPr/>
          <p:nvPr/>
        </p:nvSpPr>
        <p:spPr>
          <a:xfrm>
            <a:off x="1171396" y="2831705"/>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118" name="Freeform 117">
            <a:extLst>
              <a:ext uri="{FF2B5EF4-FFF2-40B4-BE49-F238E27FC236}">
                <a16:creationId xmlns:a16="http://schemas.microsoft.com/office/drawing/2014/main" id="{F112BED6-F406-0871-F14A-3B247E706B81}"/>
              </a:ext>
            </a:extLst>
          </p:cNvPr>
          <p:cNvSpPr/>
          <p:nvPr/>
        </p:nvSpPr>
        <p:spPr>
          <a:xfrm>
            <a:off x="1157776" y="2852193"/>
            <a:ext cx="38546" cy="8572"/>
          </a:xfrm>
          <a:custGeom>
            <a:avLst/>
            <a:gdLst>
              <a:gd name="connsiteX0" fmla="*/ 0 w 38546"/>
              <a:gd name="connsiteY0" fmla="*/ 0 h 8572"/>
              <a:gd name="connsiteX1" fmla="*/ 38546 w 38546"/>
              <a:gd name="connsiteY1" fmla="*/ 0 h 8572"/>
            </a:gdLst>
            <a:ahLst/>
            <a:cxnLst>
              <a:cxn ang="0">
                <a:pos x="connsiteX0" y="connsiteY0"/>
              </a:cxn>
              <a:cxn ang="0">
                <a:pos x="connsiteX1" y="connsiteY1"/>
              </a:cxn>
            </a:cxnLst>
            <a:rect l="l" t="t" r="r" b="b"/>
            <a:pathLst>
              <a:path w="38546" h="8572">
                <a:moveTo>
                  <a:pt x="0" y="0"/>
                </a:moveTo>
                <a:lnTo>
                  <a:pt x="38546" y="0"/>
                </a:lnTo>
              </a:path>
            </a:pathLst>
          </a:custGeom>
          <a:ln w="15504" cap="sq">
            <a:solidFill>
              <a:srgbClr val="C6573B"/>
            </a:solidFill>
            <a:prstDash val="solid"/>
            <a:miter/>
          </a:ln>
        </p:spPr>
        <p:txBody>
          <a:bodyPr rtlCol="0" anchor="ctr"/>
          <a:lstStyle/>
          <a:p>
            <a:endParaRPr lang="en-GB" noProof="0" dirty="0"/>
          </a:p>
        </p:txBody>
      </p:sp>
      <p:sp>
        <p:nvSpPr>
          <p:cNvPr id="119" name="Freeform 118">
            <a:extLst>
              <a:ext uri="{FF2B5EF4-FFF2-40B4-BE49-F238E27FC236}">
                <a16:creationId xmlns:a16="http://schemas.microsoft.com/office/drawing/2014/main" id="{D7A84056-D4B9-2D23-F05C-862B04483AE0}"/>
              </a:ext>
            </a:extLst>
          </p:cNvPr>
          <p:cNvSpPr/>
          <p:nvPr/>
        </p:nvSpPr>
        <p:spPr>
          <a:xfrm>
            <a:off x="1177049" y="2831705"/>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120" name="Freeform 119">
            <a:extLst>
              <a:ext uri="{FF2B5EF4-FFF2-40B4-BE49-F238E27FC236}">
                <a16:creationId xmlns:a16="http://schemas.microsoft.com/office/drawing/2014/main" id="{5859777B-F743-D426-1508-7A441120C7C4}"/>
              </a:ext>
            </a:extLst>
          </p:cNvPr>
          <p:cNvSpPr/>
          <p:nvPr/>
        </p:nvSpPr>
        <p:spPr>
          <a:xfrm>
            <a:off x="1542638" y="3170490"/>
            <a:ext cx="38546" cy="8572"/>
          </a:xfrm>
          <a:custGeom>
            <a:avLst/>
            <a:gdLst>
              <a:gd name="connsiteX0" fmla="*/ 0 w 38546"/>
              <a:gd name="connsiteY0" fmla="*/ 0 h 8572"/>
              <a:gd name="connsiteX1" fmla="*/ 38546 w 38546"/>
              <a:gd name="connsiteY1" fmla="*/ 0 h 8572"/>
            </a:gdLst>
            <a:ahLst/>
            <a:cxnLst>
              <a:cxn ang="0">
                <a:pos x="connsiteX0" y="connsiteY0"/>
              </a:cxn>
              <a:cxn ang="0">
                <a:pos x="connsiteX1" y="connsiteY1"/>
              </a:cxn>
            </a:cxnLst>
            <a:rect l="l" t="t" r="r" b="b"/>
            <a:pathLst>
              <a:path w="38546" h="8572">
                <a:moveTo>
                  <a:pt x="0" y="0"/>
                </a:moveTo>
                <a:lnTo>
                  <a:pt x="38546" y="0"/>
                </a:lnTo>
              </a:path>
            </a:pathLst>
          </a:custGeom>
          <a:ln w="15504" cap="sq">
            <a:solidFill>
              <a:srgbClr val="C6573B"/>
            </a:solidFill>
            <a:prstDash val="solid"/>
            <a:miter/>
          </a:ln>
        </p:spPr>
        <p:txBody>
          <a:bodyPr rtlCol="0" anchor="ctr"/>
          <a:lstStyle/>
          <a:p>
            <a:endParaRPr lang="en-GB" noProof="0" dirty="0"/>
          </a:p>
        </p:txBody>
      </p:sp>
      <p:sp>
        <p:nvSpPr>
          <p:cNvPr id="121" name="Freeform 120">
            <a:extLst>
              <a:ext uri="{FF2B5EF4-FFF2-40B4-BE49-F238E27FC236}">
                <a16:creationId xmlns:a16="http://schemas.microsoft.com/office/drawing/2014/main" id="{0ACFA36B-30B5-F9E8-8D64-D2F9B6E051CD}"/>
              </a:ext>
            </a:extLst>
          </p:cNvPr>
          <p:cNvSpPr/>
          <p:nvPr/>
        </p:nvSpPr>
        <p:spPr>
          <a:xfrm>
            <a:off x="1561911" y="3150002"/>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22" name="Freeform 121">
            <a:extLst>
              <a:ext uri="{FF2B5EF4-FFF2-40B4-BE49-F238E27FC236}">
                <a16:creationId xmlns:a16="http://schemas.microsoft.com/office/drawing/2014/main" id="{0721A38A-3E6C-C5FF-EFDB-423F523731C6}"/>
              </a:ext>
            </a:extLst>
          </p:cNvPr>
          <p:cNvSpPr/>
          <p:nvPr/>
        </p:nvSpPr>
        <p:spPr>
          <a:xfrm>
            <a:off x="1650139" y="3331739"/>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23" name="Freeform 122">
            <a:extLst>
              <a:ext uri="{FF2B5EF4-FFF2-40B4-BE49-F238E27FC236}">
                <a16:creationId xmlns:a16="http://schemas.microsoft.com/office/drawing/2014/main" id="{50E03591-CE2A-A7AA-B9A0-B2F45C0CCEFE}"/>
              </a:ext>
            </a:extLst>
          </p:cNvPr>
          <p:cNvSpPr/>
          <p:nvPr/>
        </p:nvSpPr>
        <p:spPr>
          <a:xfrm>
            <a:off x="1669498" y="3311251"/>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124" name="Freeform 123">
            <a:extLst>
              <a:ext uri="{FF2B5EF4-FFF2-40B4-BE49-F238E27FC236}">
                <a16:creationId xmlns:a16="http://schemas.microsoft.com/office/drawing/2014/main" id="{AE817A6E-6EAD-B877-3DFD-D435DE587DD0}"/>
              </a:ext>
            </a:extLst>
          </p:cNvPr>
          <p:cNvSpPr/>
          <p:nvPr/>
        </p:nvSpPr>
        <p:spPr>
          <a:xfrm>
            <a:off x="1695452" y="3413606"/>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25" name="Freeform 124">
            <a:extLst>
              <a:ext uri="{FF2B5EF4-FFF2-40B4-BE49-F238E27FC236}">
                <a16:creationId xmlns:a16="http://schemas.microsoft.com/office/drawing/2014/main" id="{5B571DE1-0DF2-DBE8-97B3-2DC7C9560AB0}"/>
              </a:ext>
            </a:extLst>
          </p:cNvPr>
          <p:cNvSpPr/>
          <p:nvPr/>
        </p:nvSpPr>
        <p:spPr>
          <a:xfrm>
            <a:off x="1714725" y="339320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26" name="Freeform 125">
            <a:extLst>
              <a:ext uri="{FF2B5EF4-FFF2-40B4-BE49-F238E27FC236}">
                <a16:creationId xmlns:a16="http://schemas.microsoft.com/office/drawing/2014/main" id="{1F102639-91EF-D2DD-8AC8-4D747B5C6F79}"/>
              </a:ext>
            </a:extLst>
          </p:cNvPr>
          <p:cNvSpPr/>
          <p:nvPr/>
        </p:nvSpPr>
        <p:spPr>
          <a:xfrm>
            <a:off x="1938892" y="3663409"/>
            <a:ext cx="38546" cy="8572"/>
          </a:xfrm>
          <a:custGeom>
            <a:avLst/>
            <a:gdLst>
              <a:gd name="connsiteX0" fmla="*/ 0 w 38546"/>
              <a:gd name="connsiteY0" fmla="*/ 0 h 8572"/>
              <a:gd name="connsiteX1" fmla="*/ 38546 w 38546"/>
              <a:gd name="connsiteY1" fmla="*/ 0 h 8572"/>
            </a:gdLst>
            <a:ahLst/>
            <a:cxnLst>
              <a:cxn ang="0">
                <a:pos x="connsiteX0" y="connsiteY0"/>
              </a:cxn>
              <a:cxn ang="0">
                <a:pos x="connsiteX1" y="connsiteY1"/>
              </a:cxn>
            </a:cxnLst>
            <a:rect l="l" t="t" r="r" b="b"/>
            <a:pathLst>
              <a:path w="38546" h="8572">
                <a:moveTo>
                  <a:pt x="0" y="0"/>
                </a:moveTo>
                <a:lnTo>
                  <a:pt x="38546" y="0"/>
                </a:lnTo>
              </a:path>
            </a:pathLst>
          </a:custGeom>
          <a:ln w="15504" cap="sq">
            <a:solidFill>
              <a:srgbClr val="C6573B"/>
            </a:solidFill>
            <a:prstDash val="solid"/>
            <a:miter/>
          </a:ln>
        </p:spPr>
        <p:txBody>
          <a:bodyPr rtlCol="0" anchor="ctr"/>
          <a:lstStyle/>
          <a:p>
            <a:endParaRPr lang="en-GB" noProof="0" dirty="0"/>
          </a:p>
        </p:txBody>
      </p:sp>
      <p:sp>
        <p:nvSpPr>
          <p:cNvPr id="127" name="Freeform 126">
            <a:extLst>
              <a:ext uri="{FF2B5EF4-FFF2-40B4-BE49-F238E27FC236}">
                <a16:creationId xmlns:a16="http://schemas.microsoft.com/office/drawing/2014/main" id="{9543C5B6-D16B-9B0C-457A-CCC132BDFAB3}"/>
              </a:ext>
            </a:extLst>
          </p:cNvPr>
          <p:cNvSpPr/>
          <p:nvPr/>
        </p:nvSpPr>
        <p:spPr>
          <a:xfrm>
            <a:off x="1958165" y="3642921"/>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28" name="Freeform 127">
            <a:extLst>
              <a:ext uri="{FF2B5EF4-FFF2-40B4-BE49-F238E27FC236}">
                <a16:creationId xmlns:a16="http://schemas.microsoft.com/office/drawing/2014/main" id="{5569AB68-5174-0C96-8DB9-4E53C626BFD1}"/>
              </a:ext>
            </a:extLst>
          </p:cNvPr>
          <p:cNvSpPr/>
          <p:nvPr/>
        </p:nvSpPr>
        <p:spPr>
          <a:xfrm>
            <a:off x="1955767" y="3663409"/>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29" name="Freeform 128">
            <a:extLst>
              <a:ext uri="{FF2B5EF4-FFF2-40B4-BE49-F238E27FC236}">
                <a16:creationId xmlns:a16="http://schemas.microsoft.com/office/drawing/2014/main" id="{6019F1E7-E3CA-90BD-4384-A0ED758AB66D}"/>
              </a:ext>
            </a:extLst>
          </p:cNvPr>
          <p:cNvSpPr/>
          <p:nvPr/>
        </p:nvSpPr>
        <p:spPr>
          <a:xfrm>
            <a:off x="1975040" y="3642921"/>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30" name="Freeform 129">
            <a:extLst>
              <a:ext uri="{FF2B5EF4-FFF2-40B4-BE49-F238E27FC236}">
                <a16:creationId xmlns:a16="http://schemas.microsoft.com/office/drawing/2014/main" id="{0E2F86EF-84E6-38B8-9D0B-AE64F76C216C}"/>
              </a:ext>
            </a:extLst>
          </p:cNvPr>
          <p:cNvSpPr/>
          <p:nvPr/>
        </p:nvSpPr>
        <p:spPr>
          <a:xfrm>
            <a:off x="2057700" y="3749905"/>
            <a:ext cx="38546" cy="8572"/>
          </a:xfrm>
          <a:custGeom>
            <a:avLst/>
            <a:gdLst>
              <a:gd name="connsiteX0" fmla="*/ 0 w 38546"/>
              <a:gd name="connsiteY0" fmla="*/ 0 h 8572"/>
              <a:gd name="connsiteX1" fmla="*/ 38546 w 38546"/>
              <a:gd name="connsiteY1" fmla="*/ 0 h 8572"/>
            </a:gdLst>
            <a:ahLst/>
            <a:cxnLst>
              <a:cxn ang="0">
                <a:pos x="connsiteX0" y="connsiteY0"/>
              </a:cxn>
              <a:cxn ang="0">
                <a:pos x="connsiteX1" y="connsiteY1"/>
              </a:cxn>
            </a:cxnLst>
            <a:rect l="l" t="t" r="r" b="b"/>
            <a:pathLst>
              <a:path w="38546" h="8572">
                <a:moveTo>
                  <a:pt x="0" y="0"/>
                </a:moveTo>
                <a:lnTo>
                  <a:pt x="38546" y="0"/>
                </a:lnTo>
              </a:path>
            </a:pathLst>
          </a:custGeom>
          <a:ln w="15504" cap="sq">
            <a:solidFill>
              <a:srgbClr val="C6573B"/>
            </a:solidFill>
            <a:prstDash val="solid"/>
            <a:miter/>
          </a:ln>
        </p:spPr>
        <p:txBody>
          <a:bodyPr rtlCol="0" anchor="ctr"/>
          <a:lstStyle/>
          <a:p>
            <a:endParaRPr lang="en-GB" noProof="0" dirty="0"/>
          </a:p>
        </p:txBody>
      </p:sp>
      <p:sp>
        <p:nvSpPr>
          <p:cNvPr id="131" name="Freeform 130">
            <a:extLst>
              <a:ext uri="{FF2B5EF4-FFF2-40B4-BE49-F238E27FC236}">
                <a16:creationId xmlns:a16="http://schemas.microsoft.com/office/drawing/2014/main" id="{BE94DA78-752E-D029-E204-A0882423EA7E}"/>
              </a:ext>
            </a:extLst>
          </p:cNvPr>
          <p:cNvSpPr/>
          <p:nvPr/>
        </p:nvSpPr>
        <p:spPr>
          <a:xfrm>
            <a:off x="2076973" y="3729417"/>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132" name="Freeform 131">
            <a:extLst>
              <a:ext uri="{FF2B5EF4-FFF2-40B4-BE49-F238E27FC236}">
                <a16:creationId xmlns:a16="http://schemas.microsoft.com/office/drawing/2014/main" id="{EBD34ED4-D88B-E7FF-5516-8F8DA73D86BC}"/>
              </a:ext>
            </a:extLst>
          </p:cNvPr>
          <p:cNvSpPr/>
          <p:nvPr/>
        </p:nvSpPr>
        <p:spPr>
          <a:xfrm>
            <a:off x="2148241" y="3838374"/>
            <a:ext cx="38546" cy="8572"/>
          </a:xfrm>
          <a:custGeom>
            <a:avLst/>
            <a:gdLst>
              <a:gd name="connsiteX0" fmla="*/ 0 w 38546"/>
              <a:gd name="connsiteY0" fmla="*/ 0 h 8572"/>
              <a:gd name="connsiteX1" fmla="*/ 38546 w 38546"/>
              <a:gd name="connsiteY1" fmla="*/ 0 h 8572"/>
            </a:gdLst>
            <a:ahLst/>
            <a:cxnLst>
              <a:cxn ang="0">
                <a:pos x="connsiteX0" y="connsiteY0"/>
              </a:cxn>
              <a:cxn ang="0">
                <a:pos x="connsiteX1" y="connsiteY1"/>
              </a:cxn>
            </a:cxnLst>
            <a:rect l="l" t="t" r="r" b="b"/>
            <a:pathLst>
              <a:path w="38546" h="8572">
                <a:moveTo>
                  <a:pt x="0" y="0"/>
                </a:moveTo>
                <a:lnTo>
                  <a:pt x="38546" y="0"/>
                </a:lnTo>
              </a:path>
            </a:pathLst>
          </a:custGeom>
          <a:ln w="15504" cap="sq">
            <a:solidFill>
              <a:srgbClr val="C6573B"/>
            </a:solidFill>
            <a:prstDash val="solid"/>
            <a:miter/>
          </a:ln>
        </p:spPr>
        <p:txBody>
          <a:bodyPr rtlCol="0" anchor="ctr"/>
          <a:lstStyle/>
          <a:p>
            <a:endParaRPr lang="en-GB" noProof="0" dirty="0"/>
          </a:p>
        </p:txBody>
      </p:sp>
      <p:sp>
        <p:nvSpPr>
          <p:cNvPr id="133" name="Freeform 132">
            <a:extLst>
              <a:ext uri="{FF2B5EF4-FFF2-40B4-BE49-F238E27FC236}">
                <a16:creationId xmlns:a16="http://schemas.microsoft.com/office/drawing/2014/main" id="{9ADE03EF-1379-E3CB-5037-DEC61CDAE947}"/>
              </a:ext>
            </a:extLst>
          </p:cNvPr>
          <p:cNvSpPr/>
          <p:nvPr/>
        </p:nvSpPr>
        <p:spPr>
          <a:xfrm>
            <a:off x="2167514" y="3817885"/>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134" name="Freeform 133">
            <a:extLst>
              <a:ext uri="{FF2B5EF4-FFF2-40B4-BE49-F238E27FC236}">
                <a16:creationId xmlns:a16="http://schemas.microsoft.com/office/drawing/2014/main" id="{E9B056F3-1CF3-4A07-3789-8276863388B5}"/>
              </a:ext>
            </a:extLst>
          </p:cNvPr>
          <p:cNvSpPr/>
          <p:nvPr/>
        </p:nvSpPr>
        <p:spPr>
          <a:xfrm>
            <a:off x="2363328" y="3959160"/>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35" name="Freeform 134">
            <a:extLst>
              <a:ext uri="{FF2B5EF4-FFF2-40B4-BE49-F238E27FC236}">
                <a16:creationId xmlns:a16="http://schemas.microsoft.com/office/drawing/2014/main" id="{C55DC430-1145-1B85-3945-239C1CBDCABB}"/>
              </a:ext>
            </a:extLst>
          </p:cNvPr>
          <p:cNvSpPr/>
          <p:nvPr/>
        </p:nvSpPr>
        <p:spPr>
          <a:xfrm>
            <a:off x="2382601" y="3938758"/>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36" name="Freeform 135">
            <a:extLst>
              <a:ext uri="{FF2B5EF4-FFF2-40B4-BE49-F238E27FC236}">
                <a16:creationId xmlns:a16="http://schemas.microsoft.com/office/drawing/2014/main" id="{F7663209-19F0-2391-63BF-DC90215A41E9}"/>
              </a:ext>
            </a:extLst>
          </p:cNvPr>
          <p:cNvSpPr/>
          <p:nvPr/>
        </p:nvSpPr>
        <p:spPr>
          <a:xfrm>
            <a:off x="2368981" y="3990193"/>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37" name="Freeform 136">
            <a:extLst>
              <a:ext uri="{FF2B5EF4-FFF2-40B4-BE49-F238E27FC236}">
                <a16:creationId xmlns:a16="http://schemas.microsoft.com/office/drawing/2014/main" id="{CD822CEC-D14E-4E1F-2899-DC5803A01AE1}"/>
              </a:ext>
            </a:extLst>
          </p:cNvPr>
          <p:cNvSpPr/>
          <p:nvPr/>
        </p:nvSpPr>
        <p:spPr>
          <a:xfrm>
            <a:off x="2388340" y="396970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38" name="Freeform 137">
            <a:extLst>
              <a:ext uri="{FF2B5EF4-FFF2-40B4-BE49-F238E27FC236}">
                <a16:creationId xmlns:a16="http://schemas.microsoft.com/office/drawing/2014/main" id="{FAD3A6BD-5565-9AF8-E751-B5B9670CA422}"/>
              </a:ext>
            </a:extLst>
          </p:cNvPr>
          <p:cNvSpPr/>
          <p:nvPr/>
        </p:nvSpPr>
        <p:spPr>
          <a:xfrm>
            <a:off x="2397334" y="4053886"/>
            <a:ext cx="38546" cy="8572"/>
          </a:xfrm>
          <a:custGeom>
            <a:avLst/>
            <a:gdLst>
              <a:gd name="connsiteX0" fmla="*/ 0 w 38546"/>
              <a:gd name="connsiteY0" fmla="*/ 0 h 8572"/>
              <a:gd name="connsiteX1" fmla="*/ 38546 w 38546"/>
              <a:gd name="connsiteY1" fmla="*/ 0 h 8572"/>
            </a:gdLst>
            <a:ahLst/>
            <a:cxnLst>
              <a:cxn ang="0">
                <a:pos x="connsiteX0" y="connsiteY0"/>
              </a:cxn>
              <a:cxn ang="0">
                <a:pos x="connsiteX1" y="connsiteY1"/>
              </a:cxn>
            </a:cxnLst>
            <a:rect l="l" t="t" r="r" b="b"/>
            <a:pathLst>
              <a:path w="38546" h="8572">
                <a:moveTo>
                  <a:pt x="0" y="0"/>
                </a:moveTo>
                <a:lnTo>
                  <a:pt x="38546" y="0"/>
                </a:lnTo>
              </a:path>
            </a:pathLst>
          </a:custGeom>
          <a:ln w="15504" cap="sq">
            <a:solidFill>
              <a:srgbClr val="C6573B"/>
            </a:solidFill>
            <a:prstDash val="solid"/>
            <a:miter/>
          </a:ln>
        </p:spPr>
        <p:txBody>
          <a:bodyPr rtlCol="0" anchor="ctr"/>
          <a:lstStyle/>
          <a:p>
            <a:endParaRPr lang="en-GB" noProof="0" dirty="0"/>
          </a:p>
        </p:txBody>
      </p:sp>
      <p:sp>
        <p:nvSpPr>
          <p:cNvPr id="139" name="Freeform 138">
            <a:extLst>
              <a:ext uri="{FF2B5EF4-FFF2-40B4-BE49-F238E27FC236}">
                <a16:creationId xmlns:a16="http://schemas.microsoft.com/office/drawing/2014/main" id="{0535F14E-9E41-D014-B5F0-440D7BCF0ED9}"/>
              </a:ext>
            </a:extLst>
          </p:cNvPr>
          <p:cNvSpPr/>
          <p:nvPr/>
        </p:nvSpPr>
        <p:spPr>
          <a:xfrm>
            <a:off x="2416607" y="403348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40" name="Freeform 139">
            <a:extLst>
              <a:ext uri="{FF2B5EF4-FFF2-40B4-BE49-F238E27FC236}">
                <a16:creationId xmlns:a16="http://schemas.microsoft.com/office/drawing/2014/main" id="{E25AA812-7360-2C0C-EE68-10BB218B4F12}"/>
              </a:ext>
            </a:extLst>
          </p:cNvPr>
          <p:cNvSpPr/>
          <p:nvPr/>
        </p:nvSpPr>
        <p:spPr>
          <a:xfrm>
            <a:off x="2431255" y="4053886"/>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41" name="Freeform 140">
            <a:extLst>
              <a:ext uri="{FF2B5EF4-FFF2-40B4-BE49-F238E27FC236}">
                <a16:creationId xmlns:a16="http://schemas.microsoft.com/office/drawing/2014/main" id="{682A42CD-AD27-1F45-B580-06D93B0CE8C9}"/>
              </a:ext>
            </a:extLst>
          </p:cNvPr>
          <p:cNvSpPr/>
          <p:nvPr/>
        </p:nvSpPr>
        <p:spPr>
          <a:xfrm>
            <a:off x="2450528" y="403348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42" name="Freeform 141">
            <a:extLst>
              <a:ext uri="{FF2B5EF4-FFF2-40B4-BE49-F238E27FC236}">
                <a16:creationId xmlns:a16="http://schemas.microsoft.com/office/drawing/2014/main" id="{189E349A-8D8F-8933-01CA-68E2CC288307}"/>
              </a:ext>
            </a:extLst>
          </p:cNvPr>
          <p:cNvSpPr/>
          <p:nvPr/>
        </p:nvSpPr>
        <p:spPr>
          <a:xfrm>
            <a:off x="2589722" y="4053886"/>
            <a:ext cx="38546" cy="8572"/>
          </a:xfrm>
          <a:custGeom>
            <a:avLst/>
            <a:gdLst>
              <a:gd name="connsiteX0" fmla="*/ 0 w 38546"/>
              <a:gd name="connsiteY0" fmla="*/ 0 h 8572"/>
              <a:gd name="connsiteX1" fmla="*/ 38546 w 38546"/>
              <a:gd name="connsiteY1" fmla="*/ 0 h 8572"/>
            </a:gdLst>
            <a:ahLst/>
            <a:cxnLst>
              <a:cxn ang="0">
                <a:pos x="connsiteX0" y="connsiteY0"/>
              </a:cxn>
              <a:cxn ang="0">
                <a:pos x="connsiteX1" y="connsiteY1"/>
              </a:cxn>
            </a:cxnLst>
            <a:rect l="l" t="t" r="r" b="b"/>
            <a:pathLst>
              <a:path w="38546" h="8572">
                <a:moveTo>
                  <a:pt x="0" y="0"/>
                </a:moveTo>
                <a:lnTo>
                  <a:pt x="38546" y="0"/>
                </a:lnTo>
              </a:path>
            </a:pathLst>
          </a:custGeom>
          <a:ln w="15504" cap="sq">
            <a:solidFill>
              <a:srgbClr val="C6573B"/>
            </a:solidFill>
            <a:prstDash val="solid"/>
            <a:miter/>
          </a:ln>
        </p:spPr>
        <p:txBody>
          <a:bodyPr rtlCol="0" anchor="ctr"/>
          <a:lstStyle/>
          <a:p>
            <a:endParaRPr lang="en-GB" noProof="0" dirty="0"/>
          </a:p>
        </p:txBody>
      </p:sp>
      <p:sp>
        <p:nvSpPr>
          <p:cNvPr id="143" name="Freeform 142">
            <a:extLst>
              <a:ext uri="{FF2B5EF4-FFF2-40B4-BE49-F238E27FC236}">
                <a16:creationId xmlns:a16="http://schemas.microsoft.com/office/drawing/2014/main" id="{F26A71FB-5772-7A26-EB28-0EABE2F0D953}"/>
              </a:ext>
            </a:extLst>
          </p:cNvPr>
          <p:cNvSpPr/>
          <p:nvPr/>
        </p:nvSpPr>
        <p:spPr>
          <a:xfrm>
            <a:off x="2608995" y="403348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44" name="Freeform 143">
            <a:extLst>
              <a:ext uri="{FF2B5EF4-FFF2-40B4-BE49-F238E27FC236}">
                <a16:creationId xmlns:a16="http://schemas.microsoft.com/office/drawing/2014/main" id="{0791BF35-CDDC-5240-F3B1-300B3954DCFB}"/>
              </a:ext>
            </a:extLst>
          </p:cNvPr>
          <p:cNvSpPr/>
          <p:nvPr/>
        </p:nvSpPr>
        <p:spPr>
          <a:xfrm>
            <a:off x="2634950" y="4159157"/>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45" name="Freeform 144">
            <a:extLst>
              <a:ext uri="{FF2B5EF4-FFF2-40B4-BE49-F238E27FC236}">
                <a16:creationId xmlns:a16="http://schemas.microsoft.com/office/drawing/2014/main" id="{7E623A7A-E791-7AEF-FAC3-8C3B1D38B114}"/>
              </a:ext>
            </a:extLst>
          </p:cNvPr>
          <p:cNvSpPr/>
          <p:nvPr/>
        </p:nvSpPr>
        <p:spPr>
          <a:xfrm>
            <a:off x="2654308" y="413875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46" name="Freeform 145">
            <a:extLst>
              <a:ext uri="{FF2B5EF4-FFF2-40B4-BE49-F238E27FC236}">
                <a16:creationId xmlns:a16="http://schemas.microsoft.com/office/drawing/2014/main" id="{E4CEAF28-C75D-AE4A-C280-EB0BC14587A9}"/>
              </a:ext>
            </a:extLst>
          </p:cNvPr>
          <p:cNvSpPr/>
          <p:nvPr/>
        </p:nvSpPr>
        <p:spPr>
          <a:xfrm>
            <a:off x="2651996" y="4159157"/>
            <a:ext cx="38546" cy="8572"/>
          </a:xfrm>
          <a:custGeom>
            <a:avLst/>
            <a:gdLst>
              <a:gd name="connsiteX0" fmla="*/ 0 w 38546"/>
              <a:gd name="connsiteY0" fmla="*/ 0 h 8572"/>
              <a:gd name="connsiteX1" fmla="*/ 38546 w 38546"/>
              <a:gd name="connsiteY1" fmla="*/ 0 h 8572"/>
            </a:gdLst>
            <a:ahLst/>
            <a:cxnLst>
              <a:cxn ang="0">
                <a:pos x="connsiteX0" y="connsiteY0"/>
              </a:cxn>
              <a:cxn ang="0">
                <a:pos x="connsiteX1" y="connsiteY1"/>
              </a:cxn>
            </a:cxnLst>
            <a:rect l="l" t="t" r="r" b="b"/>
            <a:pathLst>
              <a:path w="38546" h="8572">
                <a:moveTo>
                  <a:pt x="0" y="0"/>
                </a:moveTo>
                <a:lnTo>
                  <a:pt x="38546" y="0"/>
                </a:lnTo>
              </a:path>
            </a:pathLst>
          </a:custGeom>
          <a:ln w="15504" cap="sq">
            <a:solidFill>
              <a:srgbClr val="C6573B"/>
            </a:solidFill>
            <a:prstDash val="solid"/>
            <a:miter/>
          </a:ln>
        </p:spPr>
        <p:txBody>
          <a:bodyPr rtlCol="0" anchor="ctr"/>
          <a:lstStyle/>
          <a:p>
            <a:endParaRPr lang="en-GB" noProof="0" dirty="0"/>
          </a:p>
        </p:txBody>
      </p:sp>
      <p:sp>
        <p:nvSpPr>
          <p:cNvPr id="147" name="Freeform 146">
            <a:extLst>
              <a:ext uri="{FF2B5EF4-FFF2-40B4-BE49-F238E27FC236}">
                <a16:creationId xmlns:a16="http://schemas.microsoft.com/office/drawing/2014/main" id="{F69BFD7A-619B-297D-6C32-E06128632CE1}"/>
              </a:ext>
            </a:extLst>
          </p:cNvPr>
          <p:cNvSpPr/>
          <p:nvPr/>
        </p:nvSpPr>
        <p:spPr>
          <a:xfrm>
            <a:off x="2671269" y="413875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48" name="Freeform 147">
            <a:extLst>
              <a:ext uri="{FF2B5EF4-FFF2-40B4-BE49-F238E27FC236}">
                <a16:creationId xmlns:a16="http://schemas.microsoft.com/office/drawing/2014/main" id="{06204166-EBA2-4C12-7961-00A3D0647EAC}"/>
              </a:ext>
            </a:extLst>
          </p:cNvPr>
          <p:cNvSpPr/>
          <p:nvPr/>
        </p:nvSpPr>
        <p:spPr>
          <a:xfrm>
            <a:off x="2810463" y="4159157"/>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49" name="Freeform 148">
            <a:extLst>
              <a:ext uri="{FF2B5EF4-FFF2-40B4-BE49-F238E27FC236}">
                <a16:creationId xmlns:a16="http://schemas.microsoft.com/office/drawing/2014/main" id="{9A237362-217E-9397-4AF1-B354F41AAD9F}"/>
              </a:ext>
            </a:extLst>
          </p:cNvPr>
          <p:cNvSpPr/>
          <p:nvPr/>
        </p:nvSpPr>
        <p:spPr>
          <a:xfrm>
            <a:off x="2829736" y="413875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50" name="Freeform 149">
            <a:extLst>
              <a:ext uri="{FF2B5EF4-FFF2-40B4-BE49-F238E27FC236}">
                <a16:creationId xmlns:a16="http://schemas.microsoft.com/office/drawing/2014/main" id="{14FF7A52-6831-8E09-DD2E-D28E955527F6}"/>
              </a:ext>
            </a:extLst>
          </p:cNvPr>
          <p:cNvSpPr/>
          <p:nvPr/>
        </p:nvSpPr>
        <p:spPr>
          <a:xfrm>
            <a:off x="2816117" y="4159157"/>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51" name="Freeform 150">
            <a:extLst>
              <a:ext uri="{FF2B5EF4-FFF2-40B4-BE49-F238E27FC236}">
                <a16:creationId xmlns:a16="http://schemas.microsoft.com/office/drawing/2014/main" id="{B82E0B0C-AF8F-F710-85BD-505155FFF56D}"/>
              </a:ext>
            </a:extLst>
          </p:cNvPr>
          <p:cNvSpPr/>
          <p:nvPr/>
        </p:nvSpPr>
        <p:spPr>
          <a:xfrm>
            <a:off x="2835390" y="413875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52" name="Freeform 151">
            <a:extLst>
              <a:ext uri="{FF2B5EF4-FFF2-40B4-BE49-F238E27FC236}">
                <a16:creationId xmlns:a16="http://schemas.microsoft.com/office/drawing/2014/main" id="{A904A800-20BF-11EE-CA2A-A91BCDFE1071}"/>
              </a:ext>
            </a:extLst>
          </p:cNvPr>
          <p:cNvSpPr/>
          <p:nvPr/>
        </p:nvSpPr>
        <p:spPr>
          <a:xfrm>
            <a:off x="2816117" y="4159157"/>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53" name="Freeform 152">
            <a:extLst>
              <a:ext uri="{FF2B5EF4-FFF2-40B4-BE49-F238E27FC236}">
                <a16:creationId xmlns:a16="http://schemas.microsoft.com/office/drawing/2014/main" id="{2ED59D5A-8BC5-2CA5-0960-43DBBDFCF215}"/>
              </a:ext>
            </a:extLst>
          </p:cNvPr>
          <p:cNvSpPr/>
          <p:nvPr/>
        </p:nvSpPr>
        <p:spPr>
          <a:xfrm>
            <a:off x="2835390" y="413875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54" name="Freeform 153">
            <a:extLst>
              <a:ext uri="{FF2B5EF4-FFF2-40B4-BE49-F238E27FC236}">
                <a16:creationId xmlns:a16="http://schemas.microsoft.com/office/drawing/2014/main" id="{E6E48E83-D759-744F-2E8E-774531B46DAF}"/>
              </a:ext>
            </a:extLst>
          </p:cNvPr>
          <p:cNvSpPr/>
          <p:nvPr/>
        </p:nvSpPr>
        <p:spPr>
          <a:xfrm>
            <a:off x="2878390" y="4159157"/>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55" name="Freeform 154">
            <a:extLst>
              <a:ext uri="{FF2B5EF4-FFF2-40B4-BE49-F238E27FC236}">
                <a16:creationId xmlns:a16="http://schemas.microsoft.com/office/drawing/2014/main" id="{B3DAB7B8-63B7-DBDD-6140-E71406F00B9E}"/>
              </a:ext>
            </a:extLst>
          </p:cNvPr>
          <p:cNvSpPr/>
          <p:nvPr/>
        </p:nvSpPr>
        <p:spPr>
          <a:xfrm>
            <a:off x="2897663" y="413875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56" name="Freeform 155">
            <a:extLst>
              <a:ext uri="{FF2B5EF4-FFF2-40B4-BE49-F238E27FC236}">
                <a16:creationId xmlns:a16="http://schemas.microsoft.com/office/drawing/2014/main" id="{E4512545-ABE3-9065-10CC-24839A876897}"/>
              </a:ext>
            </a:extLst>
          </p:cNvPr>
          <p:cNvSpPr/>
          <p:nvPr/>
        </p:nvSpPr>
        <p:spPr>
          <a:xfrm>
            <a:off x="3291519" y="4206563"/>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57" name="Freeform 156">
            <a:extLst>
              <a:ext uri="{FF2B5EF4-FFF2-40B4-BE49-F238E27FC236}">
                <a16:creationId xmlns:a16="http://schemas.microsoft.com/office/drawing/2014/main" id="{9005D1C7-54A4-C534-BABD-CF8B49972F98}"/>
              </a:ext>
            </a:extLst>
          </p:cNvPr>
          <p:cNvSpPr/>
          <p:nvPr/>
        </p:nvSpPr>
        <p:spPr>
          <a:xfrm>
            <a:off x="3310878" y="4186074"/>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158" name="Freeform 157">
            <a:extLst>
              <a:ext uri="{FF2B5EF4-FFF2-40B4-BE49-F238E27FC236}">
                <a16:creationId xmlns:a16="http://schemas.microsoft.com/office/drawing/2014/main" id="{0A618255-F921-7514-F7BD-6452DD890B6C}"/>
              </a:ext>
            </a:extLst>
          </p:cNvPr>
          <p:cNvSpPr/>
          <p:nvPr/>
        </p:nvSpPr>
        <p:spPr>
          <a:xfrm>
            <a:off x="3297172" y="4206563"/>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59" name="Freeform 158">
            <a:extLst>
              <a:ext uri="{FF2B5EF4-FFF2-40B4-BE49-F238E27FC236}">
                <a16:creationId xmlns:a16="http://schemas.microsoft.com/office/drawing/2014/main" id="{57399E42-06F1-FB9B-D407-08FF7147171D}"/>
              </a:ext>
            </a:extLst>
          </p:cNvPr>
          <p:cNvSpPr/>
          <p:nvPr/>
        </p:nvSpPr>
        <p:spPr>
          <a:xfrm>
            <a:off x="3316531" y="4186074"/>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160" name="Freeform 159">
            <a:extLst>
              <a:ext uri="{FF2B5EF4-FFF2-40B4-BE49-F238E27FC236}">
                <a16:creationId xmlns:a16="http://schemas.microsoft.com/office/drawing/2014/main" id="{DB0067D1-45D6-7FAD-DB70-631259B29368}"/>
              </a:ext>
            </a:extLst>
          </p:cNvPr>
          <p:cNvSpPr/>
          <p:nvPr/>
        </p:nvSpPr>
        <p:spPr>
          <a:xfrm>
            <a:off x="3529306" y="4312347"/>
            <a:ext cx="38546" cy="8572"/>
          </a:xfrm>
          <a:custGeom>
            <a:avLst/>
            <a:gdLst>
              <a:gd name="connsiteX0" fmla="*/ 0 w 38546"/>
              <a:gd name="connsiteY0" fmla="*/ 0 h 8572"/>
              <a:gd name="connsiteX1" fmla="*/ 38546 w 38546"/>
              <a:gd name="connsiteY1" fmla="*/ 0 h 8572"/>
            </a:gdLst>
            <a:ahLst/>
            <a:cxnLst>
              <a:cxn ang="0">
                <a:pos x="connsiteX0" y="connsiteY0"/>
              </a:cxn>
              <a:cxn ang="0">
                <a:pos x="connsiteX1" y="connsiteY1"/>
              </a:cxn>
            </a:cxnLst>
            <a:rect l="l" t="t" r="r" b="b"/>
            <a:pathLst>
              <a:path w="38546" h="8572">
                <a:moveTo>
                  <a:pt x="0" y="0"/>
                </a:moveTo>
                <a:lnTo>
                  <a:pt x="38546" y="0"/>
                </a:lnTo>
              </a:path>
            </a:pathLst>
          </a:custGeom>
          <a:ln w="15504" cap="sq">
            <a:solidFill>
              <a:srgbClr val="C6573B"/>
            </a:solidFill>
            <a:prstDash val="solid"/>
            <a:miter/>
          </a:ln>
        </p:spPr>
        <p:txBody>
          <a:bodyPr rtlCol="0" anchor="ctr"/>
          <a:lstStyle/>
          <a:p>
            <a:endParaRPr lang="en-GB" noProof="0" dirty="0"/>
          </a:p>
        </p:txBody>
      </p:sp>
      <p:sp>
        <p:nvSpPr>
          <p:cNvPr id="161" name="Freeform 160">
            <a:extLst>
              <a:ext uri="{FF2B5EF4-FFF2-40B4-BE49-F238E27FC236}">
                <a16:creationId xmlns:a16="http://schemas.microsoft.com/office/drawing/2014/main" id="{BF7D29CC-ECBB-88F6-9E60-50AA74A05F51}"/>
              </a:ext>
            </a:extLst>
          </p:cNvPr>
          <p:cNvSpPr/>
          <p:nvPr/>
        </p:nvSpPr>
        <p:spPr>
          <a:xfrm>
            <a:off x="3548579" y="4291945"/>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62" name="Freeform 161">
            <a:extLst>
              <a:ext uri="{FF2B5EF4-FFF2-40B4-BE49-F238E27FC236}">
                <a16:creationId xmlns:a16="http://schemas.microsoft.com/office/drawing/2014/main" id="{6B5E551E-DC23-E443-5302-E5CC7F14CB91}"/>
              </a:ext>
            </a:extLst>
          </p:cNvPr>
          <p:cNvSpPr/>
          <p:nvPr/>
        </p:nvSpPr>
        <p:spPr>
          <a:xfrm>
            <a:off x="3767007" y="4425847"/>
            <a:ext cx="38546" cy="8572"/>
          </a:xfrm>
          <a:custGeom>
            <a:avLst/>
            <a:gdLst>
              <a:gd name="connsiteX0" fmla="*/ 0 w 38546"/>
              <a:gd name="connsiteY0" fmla="*/ 0 h 8572"/>
              <a:gd name="connsiteX1" fmla="*/ 38546 w 38546"/>
              <a:gd name="connsiteY1" fmla="*/ 0 h 8572"/>
            </a:gdLst>
            <a:ahLst/>
            <a:cxnLst>
              <a:cxn ang="0">
                <a:pos x="connsiteX0" y="connsiteY0"/>
              </a:cxn>
              <a:cxn ang="0">
                <a:pos x="connsiteX1" y="connsiteY1"/>
              </a:cxn>
            </a:cxnLst>
            <a:rect l="l" t="t" r="r" b="b"/>
            <a:pathLst>
              <a:path w="38546" h="8572">
                <a:moveTo>
                  <a:pt x="0" y="0"/>
                </a:moveTo>
                <a:lnTo>
                  <a:pt x="38546" y="0"/>
                </a:lnTo>
              </a:path>
            </a:pathLst>
          </a:custGeom>
          <a:ln w="15504" cap="sq">
            <a:solidFill>
              <a:srgbClr val="C6573B"/>
            </a:solidFill>
            <a:prstDash val="solid"/>
            <a:miter/>
          </a:ln>
        </p:spPr>
        <p:txBody>
          <a:bodyPr rtlCol="0" anchor="ctr"/>
          <a:lstStyle/>
          <a:p>
            <a:endParaRPr lang="en-GB" noProof="0" dirty="0"/>
          </a:p>
        </p:txBody>
      </p:sp>
      <p:sp>
        <p:nvSpPr>
          <p:cNvPr id="163" name="Freeform 162">
            <a:extLst>
              <a:ext uri="{FF2B5EF4-FFF2-40B4-BE49-F238E27FC236}">
                <a16:creationId xmlns:a16="http://schemas.microsoft.com/office/drawing/2014/main" id="{F6B79DBC-7B83-76A0-11EC-23CF32AF99D4}"/>
              </a:ext>
            </a:extLst>
          </p:cNvPr>
          <p:cNvSpPr/>
          <p:nvPr/>
        </p:nvSpPr>
        <p:spPr>
          <a:xfrm>
            <a:off x="3786280" y="4405359"/>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64" name="Freeform 163">
            <a:extLst>
              <a:ext uri="{FF2B5EF4-FFF2-40B4-BE49-F238E27FC236}">
                <a16:creationId xmlns:a16="http://schemas.microsoft.com/office/drawing/2014/main" id="{BC3577AD-3C2F-1F33-7379-CA328F6C40BE}"/>
              </a:ext>
            </a:extLst>
          </p:cNvPr>
          <p:cNvSpPr/>
          <p:nvPr/>
        </p:nvSpPr>
        <p:spPr>
          <a:xfrm>
            <a:off x="3863201" y="4487655"/>
            <a:ext cx="38546" cy="8572"/>
          </a:xfrm>
          <a:custGeom>
            <a:avLst/>
            <a:gdLst>
              <a:gd name="connsiteX0" fmla="*/ 0 w 38546"/>
              <a:gd name="connsiteY0" fmla="*/ 0 h 8572"/>
              <a:gd name="connsiteX1" fmla="*/ 38546 w 38546"/>
              <a:gd name="connsiteY1" fmla="*/ 0 h 8572"/>
            </a:gdLst>
            <a:ahLst/>
            <a:cxnLst>
              <a:cxn ang="0">
                <a:pos x="connsiteX0" y="connsiteY0"/>
              </a:cxn>
              <a:cxn ang="0">
                <a:pos x="connsiteX1" y="connsiteY1"/>
              </a:cxn>
            </a:cxnLst>
            <a:rect l="l" t="t" r="r" b="b"/>
            <a:pathLst>
              <a:path w="38546" h="8572">
                <a:moveTo>
                  <a:pt x="0" y="0"/>
                </a:moveTo>
                <a:lnTo>
                  <a:pt x="38546" y="0"/>
                </a:lnTo>
              </a:path>
            </a:pathLst>
          </a:custGeom>
          <a:ln w="15504" cap="sq">
            <a:solidFill>
              <a:srgbClr val="C6573B"/>
            </a:solidFill>
            <a:prstDash val="solid"/>
            <a:miter/>
          </a:ln>
        </p:spPr>
        <p:txBody>
          <a:bodyPr rtlCol="0" anchor="ctr"/>
          <a:lstStyle/>
          <a:p>
            <a:endParaRPr lang="en-GB" noProof="0" dirty="0"/>
          </a:p>
        </p:txBody>
      </p:sp>
      <p:sp>
        <p:nvSpPr>
          <p:cNvPr id="165" name="Freeform 164">
            <a:extLst>
              <a:ext uri="{FF2B5EF4-FFF2-40B4-BE49-F238E27FC236}">
                <a16:creationId xmlns:a16="http://schemas.microsoft.com/office/drawing/2014/main" id="{2E5D8CB6-18EB-08F9-0760-1D13708176D5}"/>
              </a:ext>
            </a:extLst>
          </p:cNvPr>
          <p:cNvSpPr/>
          <p:nvPr/>
        </p:nvSpPr>
        <p:spPr>
          <a:xfrm>
            <a:off x="3882474" y="4467167"/>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66" name="Freeform 165">
            <a:extLst>
              <a:ext uri="{FF2B5EF4-FFF2-40B4-BE49-F238E27FC236}">
                <a16:creationId xmlns:a16="http://schemas.microsoft.com/office/drawing/2014/main" id="{1A3D80C3-7A6F-E92B-5291-32E6B7E67EBB}"/>
              </a:ext>
            </a:extLst>
          </p:cNvPr>
          <p:cNvSpPr/>
          <p:nvPr/>
        </p:nvSpPr>
        <p:spPr>
          <a:xfrm>
            <a:off x="3897207" y="4487655"/>
            <a:ext cx="38546" cy="8572"/>
          </a:xfrm>
          <a:custGeom>
            <a:avLst/>
            <a:gdLst>
              <a:gd name="connsiteX0" fmla="*/ 0 w 38546"/>
              <a:gd name="connsiteY0" fmla="*/ 0 h 8572"/>
              <a:gd name="connsiteX1" fmla="*/ 38546 w 38546"/>
              <a:gd name="connsiteY1" fmla="*/ 0 h 8572"/>
            </a:gdLst>
            <a:ahLst/>
            <a:cxnLst>
              <a:cxn ang="0">
                <a:pos x="connsiteX0" y="connsiteY0"/>
              </a:cxn>
              <a:cxn ang="0">
                <a:pos x="connsiteX1" y="connsiteY1"/>
              </a:cxn>
            </a:cxnLst>
            <a:rect l="l" t="t" r="r" b="b"/>
            <a:pathLst>
              <a:path w="38546" h="8572">
                <a:moveTo>
                  <a:pt x="0" y="0"/>
                </a:moveTo>
                <a:lnTo>
                  <a:pt x="38546" y="0"/>
                </a:lnTo>
              </a:path>
            </a:pathLst>
          </a:custGeom>
          <a:ln w="15504" cap="sq">
            <a:solidFill>
              <a:srgbClr val="C6573B"/>
            </a:solidFill>
            <a:prstDash val="solid"/>
            <a:miter/>
          </a:ln>
        </p:spPr>
        <p:txBody>
          <a:bodyPr rtlCol="0" anchor="ctr"/>
          <a:lstStyle/>
          <a:p>
            <a:endParaRPr lang="en-GB" noProof="0" dirty="0"/>
          </a:p>
        </p:txBody>
      </p:sp>
      <p:sp>
        <p:nvSpPr>
          <p:cNvPr id="167" name="Freeform 166">
            <a:extLst>
              <a:ext uri="{FF2B5EF4-FFF2-40B4-BE49-F238E27FC236}">
                <a16:creationId xmlns:a16="http://schemas.microsoft.com/office/drawing/2014/main" id="{5BE811BF-0225-54C9-2E64-A0E684C34B0C}"/>
              </a:ext>
            </a:extLst>
          </p:cNvPr>
          <p:cNvSpPr/>
          <p:nvPr/>
        </p:nvSpPr>
        <p:spPr>
          <a:xfrm>
            <a:off x="3916480" y="4467167"/>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68" name="Freeform 167">
            <a:extLst>
              <a:ext uri="{FF2B5EF4-FFF2-40B4-BE49-F238E27FC236}">
                <a16:creationId xmlns:a16="http://schemas.microsoft.com/office/drawing/2014/main" id="{31590CA6-AD20-3656-276A-6389F1BA0329}"/>
              </a:ext>
            </a:extLst>
          </p:cNvPr>
          <p:cNvSpPr/>
          <p:nvPr/>
        </p:nvSpPr>
        <p:spPr>
          <a:xfrm>
            <a:off x="3987748" y="4487655"/>
            <a:ext cx="38546" cy="8572"/>
          </a:xfrm>
          <a:custGeom>
            <a:avLst/>
            <a:gdLst>
              <a:gd name="connsiteX0" fmla="*/ 0 w 38546"/>
              <a:gd name="connsiteY0" fmla="*/ 0 h 8572"/>
              <a:gd name="connsiteX1" fmla="*/ 38546 w 38546"/>
              <a:gd name="connsiteY1" fmla="*/ 0 h 8572"/>
            </a:gdLst>
            <a:ahLst/>
            <a:cxnLst>
              <a:cxn ang="0">
                <a:pos x="connsiteX0" y="connsiteY0"/>
              </a:cxn>
              <a:cxn ang="0">
                <a:pos x="connsiteX1" y="connsiteY1"/>
              </a:cxn>
            </a:cxnLst>
            <a:rect l="l" t="t" r="r" b="b"/>
            <a:pathLst>
              <a:path w="38546" h="8572">
                <a:moveTo>
                  <a:pt x="0" y="0"/>
                </a:moveTo>
                <a:lnTo>
                  <a:pt x="38546" y="0"/>
                </a:lnTo>
              </a:path>
            </a:pathLst>
          </a:custGeom>
          <a:ln w="15504" cap="sq">
            <a:solidFill>
              <a:srgbClr val="C6573B"/>
            </a:solidFill>
            <a:prstDash val="solid"/>
            <a:miter/>
          </a:ln>
        </p:spPr>
        <p:txBody>
          <a:bodyPr rtlCol="0" anchor="ctr"/>
          <a:lstStyle/>
          <a:p>
            <a:endParaRPr lang="en-GB" noProof="0" dirty="0"/>
          </a:p>
        </p:txBody>
      </p:sp>
      <p:sp>
        <p:nvSpPr>
          <p:cNvPr id="169" name="Freeform 168">
            <a:extLst>
              <a:ext uri="{FF2B5EF4-FFF2-40B4-BE49-F238E27FC236}">
                <a16:creationId xmlns:a16="http://schemas.microsoft.com/office/drawing/2014/main" id="{7C7EDB73-8C57-8159-5B38-532B4141C8B6}"/>
              </a:ext>
            </a:extLst>
          </p:cNvPr>
          <p:cNvSpPr/>
          <p:nvPr/>
        </p:nvSpPr>
        <p:spPr>
          <a:xfrm>
            <a:off x="4007021" y="4467167"/>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70" name="Freeform 169">
            <a:extLst>
              <a:ext uri="{FF2B5EF4-FFF2-40B4-BE49-F238E27FC236}">
                <a16:creationId xmlns:a16="http://schemas.microsoft.com/office/drawing/2014/main" id="{787D0236-3796-69A4-2243-DFB6017B5961}"/>
              </a:ext>
            </a:extLst>
          </p:cNvPr>
          <p:cNvSpPr/>
          <p:nvPr/>
        </p:nvSpPr>
        <p:spPr>
          <a:xfrm>
            <a:off x="4276416" y="4487655"/>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71" name="Freeform 170">
            <a:extLst>
              <a:ext uri="{FF2B5EF4-FFF2-40B4-BE49-F238E27FC236}">
                <a16:creationId xmlns:a16="http://schemas.microsoft.com/office/drawing/2014/main" id="{F8AC23C9-428C-433B-A9FB-85C93AE1C662}"/>
              </a:ext>
            </a:extLst>
          </p:cNvPr>
          <p:cNvSpPr/>
          <p:nvPr/>
        </p:nvSpPr>
        <p:spPr>
          <a:xfrm>
            <a:off x="4295774" y="4467167"/>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72" name="Freeform 171">
            <a:extLst>
              <a:ext uri="{FF2B5EF4-FFF2-40B4-BE49-F238E27FC236}">
                <a16:creationId xmlns:a16="http://schemas.microsoft.com/office/drawing/2014/main" id="{F1805403-8458-3C24-6D7D-126BB74A76B0}"/>
              </a:ext>
            </a:extLst>
          </p:cNvPr>
          <p:cNvSpPr/>
          <p:nvPr/>
        </p:nvSpPr>
        <p:spPr>
          <a:xfrm>
            <a:off x="4287722" y="4487655"/>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73" name="Freeform 172">
            <a:extLst>
              <a:ext uri="{FF2B5EF4-FFF2-40B4-BE49-F238E27FC236}">
                <a16:creationId xmlns:a16="http://schemas.microsoft.com/office/drawing/2014/main" id="{77A2DE92-EE09-F954-E0FB-44C9FC0204C4}"/>
              </a:ext>
            </a:extLst>
          </p:cNvPr>
          <p:cNvSpPr/>
          <p:nvPr/>
        </p:nvSpPr>
        <p:spPr>
          <a:xfrm>
            <a:off x="4307081" y="4467167"/>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74" name="Freeform 173">
            <a:extLst>
              <a:ext uri="{FF2B5EF4-FFF2-40B4-BE49-F238E27FC236}">
                <a16:creationId xmlns:a16="http://schemas.microsoft.com/office/drawing/2014/main" id="{69582E42-B5D8-2743-E4E0-1D68D03DCB0F}"/>
              </a:ext>
            </a:extLst>
          </p:cNvPr>
          <p:cNvSpPr/>
          <p:nvPr/>
        </p:nvSpPr>
        <p:spPr>
          <a:xfrm>
            <a:off x="4316075" y="4611356"/>
            <a:ext cx="38546" cy="8572"/>
          </a:xfrm>
          <a:custGeom>
            <a:avLst/>
            <a:gdLst>
              <a:gd name="connsiteX0" fmla="*/ 0 w 38546"/>
              <a:gd name="connsiteY0" fmla="*/ 0 h 8572"/>
              <a:gd name="connsiteX1" fmla="*/ 38546 w 38546"/>
              <a:gd name="connsiteY1" fmla="*/ 0 h 8572"/>
            </a:gdLst>
            <a:ahLst/>
            <a:cxnLst>
              <a:cxn ang="0">
                <a:pos x="connsiteX0" y="connsiteY0"/>
              </a:cxn>
              <a:cxn ang="0">
                <a:pos x="connsiteX1" y="connsiteY1"/>
              </a:cxn>
            </a:cxnLst>
            <a:rect l="l" t="t" r="r" b="b"/>
            <a:pathLst>
              <a:path w="38546" h="8572">
                <a:moveTo>
                  <a:pt x="0" y="0"/>
                </a:moveTo>
                <a:lnTo>
                  <a:pt x="38546" y="0"/>
                </a:lnTo>
              </a:path>
            </a:pathLst>
          </a:custGeom>
          <a:ln w="15504" cap="sq">
            <a:solidFill>
              <a:srgbClr val="C6573B"/>
            </a:solidFill>
            <a:prstDash val="solid"/>
            <a:miter/>
          </a:ln>
        </p:spPr>
        <p:txBody>
          <a:bodyPr rtlCol="0" anchor="ctr"/>
          <a:lstStyle/>
          <a:p>
            <a:endParaRPr lang="en-GB" noProof="0" dirty="0"/>
          </a:p>
        </p:txBody>
      </p:sp>
      <p:sp>
        <p:nvSpPr>
          <p:cNvPr id="175" name="Freeform 174">
            <a:extLst>
              <a:ext uri="{FF2B5EF4-FFF2-40B4-BE49-F238E27FC236}">
                <a16:creationId xmlns:a16="http://schemas.microsoft.com/office/drawing/2014/main" id="{65011538-05E0-5919-E354-BEF8536D6471}"/>
              </a:ext>
            </a:extLst>
          </p:cNvPr>
          <p:cNvSpPr/>
          <p:nvPr/>
        </p:nvSpPr>
        <p:spPr>
          <a:xfrm>
            <a:off x="4335348" y="4590953"/>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76" name="Freeform 175">
            <a:extLst>
              <a:ext uri="{FF2B5EF4-FFF2-40B4-BE49-F238E27FC236}">
                <a16:creationId xmlns:a16="http://schemas.microsoft.com/office/drawing/2014/main" id="{24C9E99E-4C87-B4CD-131A-AC6A9285E468}"/>
              </a:ext>
            </a:extLst>
          </p:cNvPr>
          <p:cNvSpPr/>
          <p:nvPr/>
        </p:nvSpPr>
        <p:spPr>
          <a:xfrm>
            <a:off x="4321729" y="4611356"/>
            <a:ext cx="38631" cy="8572"/>
          </a:xfrm>
          <a:custGeom>
            <a:avLst/>
            <a:gdLst>
              <a:gd name="connsiteX0" fmla="*/ 0 w 38631"/>
              <a:gd name="connsiteY0" fmla="*/ 0 h 8572"/>
              <a:gd name="connsiteX1" fmla="*/ 38632 w 38631"/>
              <a:gd name="connsiteY1" fmla="*/ 0 h 8572"/>
            </a:gdLst>
            <a:ahLst/>
            <a:cxnLst>
              <a:cxn ang="0">
                <a:pos x="connsiteX0" y="connsiteY0"/>
              </a:cxn>
              <a:cxn ang="0">
                <a:pos x="connsiteX1" y="connsiteY1"/>
              </a:cxn>
            </a:cxnLst>
            <a:rect l="l" t="t" r="r" b="b"/>
            <a:pathLst>
              <a:path w="38631" h="8572">
                <a:moveTo>
                  <a:pt x="0" y="0"/>
                </a:moveTo>
                <a:lnTo>
                  <a:pt x="38632" y="0"/>
                </a:lnTo>
              </a:path>
            </a:pathLst>
          </a:custGeom>
          <a:ln w="15504" cap="sq">
            <a:solidFill>
              <a:srgbClr val="C6573B"/>
            </a:solidFill>
            <a:prstDash val="solid"/>
            <a:miter/>
          </a:ln>
        </p:spPr>
        <p:txBody>
          <a:bodyPr rtlCol="0" anchor="ctr"/>
          <a:lstStyle/>
          <a:p>
            <a:endParaRPr lang="en-GB" noProof="0" dirty="0"/>
          </a:p>
        </p:txBody>
      </p:sp>
      <p:sp>
        <p:nvSpPr>
          <p:cNvPr id="177" name="Freeform 176">
            <a:extLst>
              <a:ext uri="{FF2B5EF4-FFF2-40B4-BE49-F238E27FC236}">
                <a16:creationId xmlns:a16="http://schemas.microsoft.com/office/drawing/2014/main" id="{8D722C80-68F0-65EA-06BA-58DA1276B685}"/>
              </a:ext>
            </a:extLst>
          </p:cNvPr>
          <p:cNvSpPr/>
          <p:nvPr/>
        </p:nvSpPr>
        <p:spPr>
          <a:xfrm>
            <a:off x="4341002" y="4590953"/>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78" name="Freeform 177">
            <a:extLst>
              <a:ext uri="{FF2B5EF4-FFF2-40B4-BE49-F238E27FC236}">
                <a16:creationId xmlns:a16="http://schemas.microsoft.com/office/drawing/2014/main" id="{15850412-43E7-7F9B-8532-FF033F4761D5}"/>
              </a:ext>
            </a:extLst>
          </p:cNvPr>
          <p:cNvSpPr/>
          <p:nvPr/>
        </p:nvSpPr>
        <p:spPr>
          <a:xfrm>
            <a:off x="5476400" y="4858844"/>
            <a:ext cx="38546" cy="8572"/>
          </a:xfrm>
          <a:custGeom>
            <a:avLst/>
            <a:gdLst>
              <a:gd name="connsiteX0" fmla="*/ 0 w 38546"/>
              <a:gd name="connsiteY0" fmla="*/ 0 h 8572"/>
              <a:gd name="connsiteX1" fmla="*/ 38546 w 38546"/>
              <a:gd name="connsiteY1" fmla="*/ 0 h 8572"/>
            </a:gdLst>
            <a:ahLst/>
            <a:cxnLst>
              <a:cxn ang="0">
                <a:pos x="connsiteX0" y="connsiteY0"/>
              </a:cxn>
              <a:cxn ang="0">
                <a:pos x="connsiteX1" y="connsiteY1"/>
              </a:cxn>
            </a:cxnLst>
            <a:rect l="l" t="t" r="r" b="b"/>
            <a:pathLst>
              <a:path w="38546" h="8572">
                <a:moveTo>
                  <a:pt x="0" y="0"/>
                </a:moveTo>
                <a:lnTo>
                  <a:pt x="38546" y="0"/>
                </a:lnTo>
              </a:path>
            </a:pathLst>
          </a:custGeom>
          <a:ln w="15504" cap="sq">
            <a:solidFill>
              <a:srgbClr val="C6573B"/>
            </a:solidFill>
            <a:prstDash val="solid"/>
            <a:miter/>
          </a:ln>
        </p:spPr>
        <p:txBody>
          <a:bodyPr rtlCol="0" anchor="ctr"/>
          <a:lstStyle/>
          <a:p>
            <a:endParaRPr lang="en-GB" noProof="0" dirty="0"/>
          </a:p>
        </p:txBody>
      </p:sp>
      <p:sp>
        <p:nvSpPr>
          <p:cNvPr id="179" name="Freeform 178">
            <a:extLst>
              <a:ext uri="{FF2B5EF4-FFF2-40B4-BE49-F238E27FC236}">
                <a16:creationId xmlns:a16="http://schemas.microsoft.com/office/drawing/2014/main" id="{23D98EB8-FB76-EEC7-F6A0-0E02087535D2}"/>
              </a:ext>
            </a:extLst>
          </p:cNvPr>
          <p:cNvSpPr/>
          <p:nvPr/>
        </p:nvSpPr>
        <p:spPr>
          <a:xfrm>
            <a:off x="5495673" y="4838356"/>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80" name="Freeform 179">
            <a:extLst>
              <a:ext uri="{FF2B5EF4-FFF2-40B4-BE49-F238E27FC236}">
                <a16:creationId xmlns:a16="http://schemas.microsoft.com/office/drawing/2014/main" id="{8005E079-59AD-2A01-847A-A16170FA1ED6}"/>
              </a:ext>
            </a:extLst>
          </p:cNvPr>
          <p:cNvSpPr/>
          <p:nvPr/>
        </p:nvSpPr>
        <p:spPr>
          <a:xfrm>
            <a:off x="5495673" y="4361811"/>
            <a:ext cx="1884" cy="428"/>
          </a:xfrm>
          <a:custGeom>
            <a:avLst/>
            <a:gdLst>
              <a:gd name="connsiteX0" fmla="*/ 1885 w 1884"/>
              <a:gd name="connsiteY0" fmla="*/ 429 h 428"/>
              <a:gd name="connsiteX1" fmla="*/ 0 w 1884"/>
              <a:gd name="connsiteY1" fmla="*/ 0 h 428"/>
            </a:gdLst>
            <a:ahLst/>
            <a:cxnLst>
              <a:cxn ang="0">
                <a:pos x="connsiteX0" y="connsiteY0"/>
              </a:cxn>
              <a:cxn ang="0">
                <a:pos x="connsiteX1" y="connsiteY1"/>
              </a:cxn>
            </a:cxnLst>
            <a:rect l="l" t="t" r="r" b="b"/>
            <a:pathLst>
              <a:path w="1884" h="428">
                <a:moveTo>
                  <a:pt x="1885" y="429"/>
                </a:moveTo>
                <a:lnTo>
                  <a:pt x="0" y="0"/>
                </a:lnTo>
              </a:path>
            </a:pathLst>
          </a:custGeom>
          <a:ln w="15504" cap="flat">
            <a:solidFill>
              <a:srgbClr val="C6573B"/>
            </a:solidFill>
            <a:prstDash val="solid"/>
            <a:miter/>
          </a:ln>
        </p:spPr>
        <p:txBody>
          <a:bodyPr rtlCol="0" anchor="ctr"/>
          <a:lstStyle/>
          <a:p>
            <a:endParaRPr lang="en-GB" noProof="0" dirty="0"/>
          </a:p>
        </p:txBody>
      </p:sp>
      <p:sp>
        <p:nvSpPr>
          <p:cNvPr id="181" name="Freeform 180">
            <a:extLst>
              <a:ext uri="{FF2B5EF4-FFF2-40B4-BE49-F238E27FC236}">
                <a16:creationId xmlns:a16="http://schemas.microsoft.com/office/drawing/2014/main" id="{81148DDF-167F-A7A6-37A9-994DA96C15BD}"/>
              </a:ext>
            </a:extLst>
          </p:cNvPr>
          <p:cNvSpPr/>
          <p:nvPr/>
        </p:nvSpPr>
        <p:spPr>
          <a:xfrm>
            <a:off x="5495673" y="5078129"/>
            <a:ext cx="1884" cy="85"/>
          </a:xfrm>
          <a:custGeom>
            <a:avLst/>
            <a:gdLst>
              <a:gd name="connsiteX0" fmla="*/ 1885 w 1884"/>
              <a:gd name="connsiteY0" fmla="*/ 0 h 85"/>
              <a:gd name="connsiteX1" fmla="*/ 0 w 1884"/>
              <a:gd name="connsiteY1" fmla="*/ 86 h 85"/>
            </a:gdLst>
            <a:ahLst/>
            <a:cxnLst>
              <a:cxn ang="0">
                <a:pos x="connsiteX0" y="connsiteY0"/>
              </a:cxn>
              <a:cxn ang="0">
                <a:pos x="connsiteX1" y="connsiteY1"/>
              </a:cxn>
            </a:cxnLst>
            <a:rect l="l" t="t" r="r" b="b"/>
            <a:pathLst>
              <a:path w="1884" h="85">
                <a:moveTo>
                  <a:pt x="1885" y="0"/>
                </a:moveTo>
                <a:lnTo>
                  <a:pt x="0" y="86"/>
                </a:lnTo>
              </a:path>
            </a:pathLst>
          </a:custGeom>
          <a:ln w="15504" cap="flat">
            <a:solidFill>
              <a:srgbClr val="C6573B"/>
            </a:solidFill>
            <a:prstDash val="solid"/>
            <a:miter/>
          </a:ln>
        </p:spPr>
        <p:txBody>
          <a:bodyPr rtlCol="0" anchor="ctr"/>
          <a:lstStyle/>
          <a:p>
            <a:endParaRPr lang="en-GB" noProof="0" dirty="0"/>
          </a:p>
        </p:txBody>
      </p:sp>
      <p:sp>
        <p:nvSpPr>
          <p:cNvPr id="182" name="Freeform 181">
            <a:extLst>
              <a:ext uri="{FF2B5EF4-FFF2-40B4-BE49-F238E27FC236}">
                <a16:creationId xmlns:a16="http://schemas.microsoft.com/office/drawing/2014/main" id="{1A2AB79D-69E7-6416-02B4-0DEE35FE1995}"/>
              </a:ext>
            </a:extLst>
          </p:cNvPr>
          <p:cNvSpPr/>
          <p:nvPr/>
        </p:nvSpPr>
        <p:spPr>
          <a:xfrm>
            <a:off x="6456040" y="2801358"/>
            <a:ext cx="5021361" cy="2272141"/>
          </a:xfrm>
          <a:custGeom>
            <a:avLst/>
            <a:gdLst>
              <a:gd name="connsiteX0" fmla="*/ 0 w 5021361"/>
              <a:gd name="connsiteY0" fmla="*/ 0 h 2272141"/>
              <a:gd name="connsiteX1" fmla="*/ 124547 w 5021361"/>
              <a:gd name="connsiteY1" fmla="*/ 0 h 2272141"/>
              <a:gd name="connsiteX2" fmla="*/ 135939 w 5021361"/>
              <a:gd name="connsiteY2" fmla="*/ 0 h 2272141"/>
              <a:gd name="connsiteX3" fmla="*/ 135939 w 5021361"/>
              <a:gd name="connsiteY3" fmla="*/ 175908 h 2272141"/>
              <a:gd name="connsiteX4" fmla="*/ 237787 w 5021361"/>
              <a:gd name="connsiteY4" fmla="*/ 175908 h 2272141"/>
              <a:gd name="connsiteX5" fmla="*/ 237787 w 5021361"/>
              <a:gd name="connsiteY5" fmla="*/ 198196 h 2272141"/>
              <a:gd name="connsiteX6" fmla="*/ 345373 w 5021361"/>
              <a:gd name="connsiteY6" fmla="*/ 198196 h 2272141"/>
              <a:gd name="connsiteX7" fmla="*/ 345373 w 5021361"/>
              <a:gd name="connsiteY7" fmla="*/ 230172 h 2272141"/>
              <a:gd name="connsiteX8" fmla="*/ 503927 w 5021361"/>
              <a:gd name="connsiteY8" fmla="*/ 230172 h 2272141"/>
              <a:gd name="connsiteX9" fmla="*/ 503927 w 5021361"/>
              <a:gd name="connsiteY9" fmla="*/ 263176 h 2272141"/>
              <a:gd name="connsiteX10" fmla="*/ 577507 w 5021361"/>
              <a:gd name="connsiteY10" fmla="*/ 263176 h 2272141"/>
              <a:gd name="connsiteX11" fmla="*/ 577507 w 5021361"/>
              <a:gd name="connsiteY11" fmla="*/ 296008 h 2272141"/>
              <a:gd name="connsiteX12" fmla="*/ 617081 w 5021361"/>
              <a:gd name="connsiteY12" fmla="*/ 296008 h 2272141"/>
              <a:gd name="connsiteX13" fmla="*/ 617081 w 5021361"/>
              <a:gd name="connsiteY13" fmla="*/ 328413 h 2272141"/>
              <a:gd name="connsiteX14" fmla="*/ 634041 w 5021361"/>
              <a:gd name="connsiteY14" fmla="*/ 328413 h 2272141"/>
              <a:gd name="connsiteX15" fmla="*/ 634041 w 5021361"/>
              <a:gd name="connsiteY15" fmla="*/ 360388 h 2272141"/>
              <a:gd name="connsiteX16" fmla="*/ 639780 w 5021361"/>
              <a:gd name="connsiteY16" fmla="*/ 360388 h 2272141"/>
              <a:gd name="connsiteX17" fmla="*/ 639780 w 5021361"/>
              <a:gd name="connsiteY17" fmla="*/ 391849 h 2272141"/>
              <a:gd name="connsiteX18" fmla="*/ 707621 w 5021361"/>
              <a:gd name="connsiteY18" fmla="*/ 391849 h 2272141"/>
              <a:gd name="connsiteX19" fmla="*/ 707621 w 5021361"/>
              <a:gd name="connsiteY19" fmla="*/ 422967 h 2272141"/>
              <a:gd name="connsiteX20" fmla="*/ 753021 w 5021361"/>
              <a:gd name="connsiteY20" fmla="*/ 422967 h 2272141"/>
              <a:gd name="connsiteX21" fmla="*/ 753021 w 5021361"/>
              <a:gd name="connsiteY21" fmla="*/ 453571 h 2272141"/>
              <a:gd name="connsiteX22" fmla="*/ 758588 w 5021361"/>
              <a:gd name="connsiteY22" fmla="*/ 453571 h 2272141"/>
              <a:gd name="connsiteX23" fmla="*/ 758588 w 5021361"/>
              <a:gd name="connsiteY23" fmla="*/ 484003 h 2272141"/>
              <a:gd name="connsiteX24" fmla="*/ 775549 w 5021361"/>
              <a:gd name="connsiteY24" fmla="*/ 484003 h 2272141"/>
              <a:gd name="connsiteX25" fmla="*/ 775549 w 5021361"/>
              <a:gd name="connsiteY25" fmla="*/ 514007 h 2272141"/>
              <a:gd name="connsiteX26" fmla="*/ 803901 w 5021361"/>
              <a:gd name="connsiteY26" fmla="*/ 514007 h 2272141"/>
              <a:gd name="connsiteX27" fmla="*/ 803901 w 5021361"/>
              <a:gd name="connsiteY27" fmla="*/ 543754 h 2272141"/>
              <a:gd name="connsiteX28" fmla="*/ 928534 w 5021361"/>
              <a:gd name="connsiteY28" fmla="*/ 543754 h 2272141"/>
              <a:gd name="connsiteX29" fmla="*/ 928534 w 5021361"/>
              <a:gd name="connsiteY29" fmla="*/ 573072 h 2272141"/>
              <a:gd name="connsiteX30" fmla="*/ 934101 w 5021361"/>
              <a:gd name="connsiteY30" fmla="*/ 573072 h 2272141"/>
              <a:gd name="connsiteX31" fmla="*/ 934101 w 5021361"/>
              <a:gd name="connsiteY31" fmla="*/ 602304 h 2272141"/>
              <a:gd name="connsiteX32" fmla="*/ 1217116 w 5021361"/>
              <a:gd name="connsiteY32" fmla="*/ 602304 h 2272141"/>
              <a:gd name="connsiteX33" fmla="*/ 1217116 w 5021361"/>
              <a:gd name="connsiteY33" fmla="*/ 659997 h 2272141"/>
              <a:gd name="connsiteX34" fmla="*/ 1256861 w 5021361"/>
              <a:gd name="connsiteY34" fmla="*/ 659997 h 2272141"/>
              <a:gd name="connsiteX35" fmla="*/ 1256861 w 5021361"/>
              <a:gd name="connsiteY35" fmla="*/ 688458 h 2272141"/>
              <a:gd name="connsiteX36" fmla="*/ 1324702 w 5021361"/>
              <a:gd name="connsiteY36" fmla="*/ 688458 h 2272141"/>
              <a:gd name="connsiteX37" fmla="*/ 1324702 w 5021361"/>
              <a:gd name="connsiteY37" fmla="*/ 716832 h 2272141"/>
              <a:gd name="connsiteX38" fmla="*/ 1375669 w 5021361"/>
              <a:gd name="connsiteY38" fmla="*/ 716832 h 2272141"/>
              <a:gd name="connsiteX39" fmla="*/ 1375669 w 5021361"/>
              <a:gd name="connsiteY39" fmla="*/ 744950 h 2272141"/>
              <a:gd name="connsiteX40" fmla="*/ 1437942 w 5021361"/>
              <a:gd name="connsiteY40" fmla="*/ 744950 h 2272141"/>
              <a:gd name="connsiteX41" fmla="*/ 1437942 w 5021361"/>
              <a:gd name="connsiteY41" fmla="*/ 772811 h 2272141"/>
              <a:gd name="connsiteX42" fmla="*/ 1505869 w 5021361"/>
              <a:gd name="connsiteY42" fmla="*/ 772811 h 2272141"/>
              <a:gd name="connsiteX43" fmla="*/ 1505869 w 5021361"/>
              <a:gd name="connsiteY43" fmla="*/ 800586 h 2272141"/>
              <a:gd name="connsiteX44" fmla="*/ 1568143 w 5021361"/>
              <a:gd name="connsiteY44" fmla="*/ 800586 h 2272141"/>
              <a:gd name="connsiteX45" fmla="*/ 1568143 w 5021361"/>
              <a:gd name="connsiteY45" fmla="*/ 828104 h 2272141"/>
              <a:gd name="connsiteX46" fmla="*/ 1590756 w 5021361"/>
              <a:gd name="connsiteY46" fmla="*/ 828104 h 2272141"/>
              <a:gd name="connsiteX47" fmla="*/ 1692689 w 5021361"/>
              <a:gd name="connsiteY47" fmla="*/ 828104 h 2272141"/>
              <a:gd name="connsiteX48" fmla="*/ 1692689 w 5021361"/>
              <a:gd name="connsiteY48" fmla="*/ 856050 h 2272141"/>
              <a:gd name="connsiteX49" fmla="*/ 1749310 w 5021361"/>
              <a:gd name="connsiteY49" fmla="*/ 856050 h 2272141"/>
              <a:gd name="connsiteX50" fmla="*/ 1771923 w 5021361"/>
              <a:gd name="connsiteY50" fmla="*/ 856050 h 2272141"/>
              <a:gd name="connsiteX51" fmla="*/ 1777662 w 5021361"/>
              <a:gd name="connsiteY51" fmla="*/ 856050 h 2272141"/>
              <a:gd name="connsiteX52" fmla="*/ 1788969 w 5021361"/>
              <a:gd name="connsiteY52" fmla="*/ 856050 h 2272141"/>
              <a:gd name="connsiteX53" fmla="*/ 1794537 w 5021361"/>
              <a:gd name="connsiteY53" fmla="*/ 856050 h 2272141"/>
              <a:gd name="connsiteX54" fmla="*/ 1794537 w 5021361"/>
              <a:gd name="connsiteY54" fmla="*/ 886139 h 2272141"/>
              <a:gd name="connsiteX55" fmla="*/ 1868203 w 5021361"/>
              <a:gd name="connsiteY55" fmla="*/ 886139 h 2272141"/>
              <a:gd name="connsiteX56" fmla="*/ 1873856 w 5021361"/>
              <a:gd name="connsiteY56" fmla="*/ 886139 h 2272141"/>
              <a:gd name="connsiteX57" fmla="*/ 1907777 w 5021361"/>
              <a:gd name="connsiteY57" fmla="*/ 886139 h 2272141"/>
              <a:gd name="connsiteX58" fmla="*/ 1907777 w 5021361"/>
              <a:gd name="connsiteY58" fmla="*/ 917343 h 2272141"/>
              <a:gd name="connsiteX59" fmla="*/ 1936130 w 5021361"/>
              <a:gd name="connsiteY59" fmla="*/ 917343 h 2272141"/>
              <a:gd name="connsiteX60" fmla="*/ 1936130 w 5021361"/>
              <a:gd name="connsiteY60" fmla="*/ 948376 h 2272141"/>
              <a:gd name="connsiteX61" fmla="*/ 1941783 w 5021361"/>
              <a:gd name="connsiteY61" fmla="*/ 948376 h 2272141"/>
              <a:gd name="connsiteX62" fmla="*/ 1970050 w 5021361"/>
              <a:gd name="connsiteY62" fmla="*/ 948376 h 2272141"/>
              <a:gd name="connsiteX63" fmla="*/ 1992750 w 5021361"/>
              <a:gd name="connsiteY63" fmla="*/ 948376 h 2272141"/>
              <a:gd name="connsiteX64" fmla="*/ 2026756 w 5021361"/>
              <a:gd name="connsiteY64" fmla="*/ 948376 h 2272141"/>
              <a:gd name="connsiteX65" fmla="*/ 2026756 w 5021361"/>
              <a:gd name="connsiteY65" fmla="*/ 981294 h 2272141"/>
              <a:gd name="connsiteX66" fmla="*/ 2066330 w 5021361"/>
              <a:gd name="connsiteY66" fmla="*/ 981294 h 2272141"/>
              <a:gd name="connsiteX67" fmla="*/ 2117296 w 5021361"/>
              <a:gd name="connsiteY67" fmla="*/ 981294 h 2272141"/>
              <a:gd name="connsiteX68" fmla="*/ 2117296 w 5021361"/>
              <a:gd name="connsiteY68" fmla="*/ 1014641 h 2272141"/>
              <a:gd name="connsiteX69" fmla="*/ 2139996 w 5021361"/>
              <a:gd name="connsiteY69" fmla="*/ 1014641 h 2272141"/>
              <a:gd name="connsiteX70" fmla="*/ 2139996 w 5021361"/>
              <a:gd name="connsiteY70" fmla="*/ 1047902 h 2272141"/>
              <a:gd name="connsiteX71" fmla="*/ 2190877 w 5021361"/>
              <a:gd name="connsiteY71" fmla="*/ 1047902 h 2272141"/>
              <a:gd name="connsiteX72" fmla="*/ 2190877 w 5021361"/>
              <a:gd name="connsiteY72" fmla="*/ 1080649 h 2272141"/>
              <a:gd name="connsiteX73" fmla="*/ 2258804 w 5021361"/>
              <a:gd name="connsiteY73" fmla="*/ 1080649 h 2272141"/>
              <a:gd name="connsiteX74" fmla="*/ 2258804 w 5021361"/>
              <a:gd name="connsiteY74" fmla="*/ 1115111 h 2272141"/>
              <a:gd name="connsiteX75" fmla="*/ 2332384 w 5021361"/>
              <a:gd name="connsiteY75" fmla="*/ 1115111 h 2272141"/>
              <a:gd name="connsiteX76" fmla="*/ 2332384 w 5021361"/>
              <a:gd name="connsiteY76" fmla="*/ 1152144 h 2272141"/>
              <a:gd name="connsiteX77" fmla="*/ 2372044 w 5021361"/>
              <a:gd name="connsiteY77" fmla="*/ 1152144 h 2272141"/>
              <a:gd name="connsiteX78" fmla="*/ 2372044 w 5021361"/>
              <a:gd name="connsiteY78" fmla="*/ 1191406 h 2272141"/>
              <a:gd name="connsiteX79" fmla="*/ 2377783 w 5021361"/>
              <a:gd name="connsiteY79" fmla="*/ 1191406 h 2272141"/>
              <a:gd name="connsiteX80" fmla="*/ 2377783 w 5021361"/>
              <a:gd name="connsiteY80" fmla="*/ 1229982 h 2272141"/>
              <a:gd name="connsiteX81" fmla="*/ 2411618 w 5021361"/>
              <a:gd name="connsiteY81" fmla="*/ 1229982 h 2272141"/>
              <a:gd name="connsiteX82" fmla="*/ 2411618 w 5021361"/>
              <a:gd name="connsiteY82" fmla="*/ 1268130 h 2272141"/>
              <a:gd name="connsiteX83" fmla="*/ 2417357 w 5021361"/>
              <a:gd name="connsiteY83" fmla="*/ 1268130 h 2272141"/>
              <a:gd name="connsiteX84" fmla="*/ 2434317 w 5021361"/>
              <a:gd name="connsiteY84" fmla="*/ 1268130 h 2272141"/>
              <a:gd name="connsiteX85" fmla="*/ 2485198 w 5021361"/>
              <a:gd name="connsiteY85" fmla="*/ 1268130 h 2272141"/>
              <a:gd name="connsiteX86" fmla="*/ 2513551 w 5021361"/>
              <a:gd name="connsiteY86" fmla="*/ 1268130 h 2272141"/>
              <a:gd name="connsiteX87" fmla="*/ 2530597 w 5021361"/>
              <a:gd name="connsiteY87" fmla="*/ 1268130 h 2272141"/>
              <a:gd name="connsiteX88" fmla="*/ 2541904 w 5021361"/>
              <a:gd name="connsiteY88" fmla="*/ 1268130 h 2272141"/>
              <a:gd name="connsiteX89" fmla="*/ 2541904 w 5021361"/>
              <a:gd name="connsiteY89" fmla="*/ 1313907 h 2272141"/>
              <a:gd name="connsiteX90" fmla="*/ 2615398 w 5021361"/>
              <a:gd name="connsiteY90" fmla="*/ 1313907 h 2272141"/>
              <a:gd name="connsiteX91" fmla="*/ 2615398 w 5021361"/>
              <a:gd name="connsiteY91" fmla="*/ 1360799 h 2272141"/>
              <a:gd name="connsiteX92" fmla="*/ 2632444 w 5021361"/>
              <a:gd name="connsiteY92" fmla="*/ 1360799 h 2272141"/>
              <a:gd name="connsiteX93" fmla="*/ 2632444 w 5021361"/>
              <a:gd name="connsiteY93" fmla="*/ 1406833 h 2272141"/>
              <a:gd name="connsiteX94" fmla="*/ 2638097 w 5021361"/>
              <a:gd name="connsiteY94" fmla="*/ 1406833 h 2272141"/>
              <a:gd name="connsiteX95" fmla="*/ 2728638 w 5021361"/>
              <a:gd name="connsiteY95" fmla="*/ 1406833 h 2272141"/>
              <a:gd name="connsiteX96" fmla="*/ 2779605 w 5021361"/>
              <a:gd name="connsiteY96" fmla="*/ 1406833 h 2272141"/>
              <a:gd name="connsiteX97" fmla="*/ 2785344 w 5021361"/>
              <a:gd name="connsiteY97" fmla="*/ 1406833 h 2272141"/>
              <a:gd name="connsiteX98" fmla="*/ 2824918 w 5021361"/>
              <a:gd name="connsiteY98" fmla="*/ 1406833 h 2272141"/>
              <a:gd name="connsiteX99" fmla="*/ 3057051 w 5021361"/>
              <a:gd name="connsiteY99" fmla="*/ 1406833 h 2272141"/>
              <a:gd name="connsiteX100" fmla="*/ 3062705 w 5021361"/>
              <a:gd name="connsiteY100" fmla="*/ 1406833 h 2272141"/>
              <a:gd name="connsiteX101" fmla="*/ 3062705 w 5021361"/>
              <a:gd name="connsiteY101" fmla="*/ 1469670 h 2272141"/>
              <a:gd name="connsiteX102" fmla="*/ 3085319 w 5021361"/>
              <a:gd name="connsiteY102" fmla="*/ 1469670 h 2272141"/>
              <a:gd name="connsiteX103" fmla="*/ 3085319 w 5021361"/>
              <a:gd name="connsiteY103" fmla="*/ 1530363 h 2272141"/>
              <a:gd name="connsiteX104" fmla="*/ 3351458 w 5021361"/>
              <a:gd name="connsiteY104" fmla="*/ 1530363 h 2272141"/>
              <a:gd name="connsiteX105" fmla="*/ 3362765 w 5021361"/>
              <a:gd name="connsiteY105" fmla="*/ 1530363 h 2272141"/>
              <a:gd name="connsiteX106" fmla="*/ 3362765 w 5021361"/>
              <a:gd name="connsiteY106" fmla="*/ 1593542 h 2272141"/>
              <a:gd name="connsiteX107" fmla="*/ 3509840 w 5021361"/>
              <a:gd name="connsiteY107" fmla="*/ 1593542 h 2272141"/>
              <a:gd name="connsiteX108" fmla="*/ 3509840 w 5021361"/>
              <a:gd name="connsiteY108" fmla="*/ 1654493 h 2272141"/>
              <a:gd name="connsiteX109" fmla="*/ 3600552 w 5021361"/>
              <a:gd name="connsiteY109" fmla="*/ 1654493 h 2272141"/>
              <a:gd name="connsiteX110" fmla="*/ 3600552 w 5021361"/>
              <a:gd name="connsiteY110" fmla="*/ 1713300 h 2272141"/>
              <a:gd name="connsiteX111" fmla="*/ 3781633 w 5021361"/>
              <a:gd name="connsiteY111" fmla="*/ 1713300 h 2272141"/>
              <a:gd name="connsiteX112" fmla="*/ 3815639 w 5021361"/>
              <a:gd name="connsiteY112" fmla="*/ 1713300 h 2272141"/>
              <a:gd name="connsiteX113" fmla="*/ 3815639 w 5021361"/>
              <a:gd name="connsiteY113" fmla="*/ 1775622 h 2272141"/>
              <a:gd name="connsiteX114" fmla="*/ 4653461 w 5021361"/>
              <a:gd name="connsiteY114" fmla="*/ 1775622 h 2272141"/>
              <a:gd name="connsiteX115" fmla="*/ 4653461 w 5021361"/>
              <a:gd name="connsiteY115" fmla="*/ 1986677 h 2272141"/>
              <a:gd name="connsiteX116" fmla="*/ 4987442 w 5021361"/>
              <a:gd name="connsiteY116" fmla="*/ 1986677 h 2272141"/>
              <a:gd name="connsiteX117" fmla="*/ 4987442 w 5021361"/>
              <a:gd name="connsiteY117" fmla="*/ 2272141 h 2272141"/>
              <a:gd name="connsiteX118" fmla="*/ 5021362 w 5021361"/>
              <a:gd name="connsiteY118" fmla="*/ 2272141 h 227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021361" h="2272141">
                <a:moveTo>
                  <a:pt x="0" y="0"/>
                </a:moveTo>
                <a:lnTo>
                  <a:pt x="124547" y="0"/>
                </a:lnTo>
                <a:lnTo>
                  <a:pt x="135939" y="0"/>
                </a:lnTo>
                <a:lnTo>
                  <a:pt x="135939" y="175908"/>
                </a:lnTo>
                <a:lnTo>
                  <a:pt x="237787" y="175908"/>
                </a:lnTo>
                <a:lnTo>
                  <a:pt x="237787" y="198196"/>
                </a:lnTo>
                <a:lnTo>
                  <a:pt x="345373" y="198196"/>
                </a:lnTo>
                <a:lnTo>
                  <a:pt x="345373" y="230172"/>
                </a:lnTo>
                <a:lnTo>
                  <a:pt x="503927" y="230172"/>
                </a:lnTo>
                <a:lnTo>
                  <a:pt x="503927" y="263176"/>
                </a:lnTo>
                <a:lnTo>
                  <a:pt x="577507" y="263176"/>
                </a:lnTo>
                <a:lnTo>
                  <a:pt x="577507" y="296008"/>
                </a:lnTo>
                <a:lnTo>
                  <a:pt x="617081" y="296008"/>
                </a:lnTo>
                <a:lnTo>
                  <a:pt x="617081" y="328413"/>
                </a:lnTo>
                <a:lnTo>
                  <a:pt x="634041" y="328413"/>
                </a:lnTo>
                <a:lnTo>
                  <a:pt x="634041" y="360388"/>
                </a:lnTo>
                <a:lnTo>
                  <a:pt x="639780" y="360388"/>
                </a:lnTo>
                <a:lnTo>
                  <a:pt x="639780" y="391849"/>
                </a:lnTo>
                <a:lnTo>
                  <a:pt x="707621" y="391849"/>
                </a:lnTo>
                <a:lnTo>
                  <a:pt x="707621" y="422967"/>
                </a:lnTo>
                <a:lnTo>
                  <a:pt x="753021" y="422967"/>
                </a:lnTo>
                <a:lnTo>
                  <a:pt x="753021" y="453571"/>
                </a:lnTo>
                <a:lnTo>
                  <a:pt x="758588" y="453571"/>
                </a:lnTo>
                <a:lnTo>
                  <a:pt x="758588" y="484003"/>
                </a:lnTo>
                <a:lnTo>
                  <a:pt x="775549" y="484003"/>
                </a:lnTo>
                <a:lnTo>
                  <a:pt x="775549" y="514007"/>
                </a:lnTo>
                <a:lnTo>
                  <a:pt x="803901" y="514007"/>
                </a:lnTo>
                <a:lnTo>
                  <a:pt x="803901" y="543754"/>
                </a:lnTo>
                <a:lnTo>
                  <a:pt x="928534" y="543754"/>
                </a:lnTo>
                <a:lnTo>
                  <a:pt x="928534" y="573072"/>
                </a:lnTo>
                <a:lnTo>
                  <a:pt x="934101" y="573072"/>
                </a:lnTo>
                <a:lnTo>
                  <a:pt x="934101" y="602304"/>
                </a:lnTo>
                <a:lnTo>
                  <a:pt x="1217116" y="602304"/>
                </a:lnTo>
                <a:lnTo>
                  <a:pt x="1217116" y="659997"/>
                </a:lnTo>
                <a:lnTo>
                  <a:pt x="1256861" y="659997"/>
                </a:lnTo>
                <a:lnTo>
                  <a:pt x="1256861" y="688458"/>
                </a:lnTo>
                <a:lnTo>
                  <a:pt x="1324702" y="688458"/>
                </a:lnTo>
                <a:lnTo>
                  <a:pt x="1324702" y="716832"/>
                </a:lnTo>
                <a:lnTo>
                  <a:pt x="1375669" y="716832"/>
                </a:lnTo>
                <a:lnTo>
                  <a:pt x="1375669" y="744950"/>
                </a:lnTo>
                <a:lnTo>
                  <a:pt x="1437942" y="744950"/>
                </a:lnTo>
                <a:lnTo>
                  <a:pt x="1437942" y="772811"/>
                </a:lnTo>
                <a:lnTo>
                  <a:pt x="1505869" y="772811"/>
                </a:lnTo>
                <a:lnTo>
                  <a:pt x="1505869" y="800586"/>
                </a:lnTo>
                <a:lnTo>
                  <a:pt x="1568143" y="800586"/>
                </a:lnTo>
                <a:lnTo>
                  <a:pt x="1568143" y="828104"/>
                </a:lnTo>
                <a:lnTo>
                  <a:pt x="1590756" y="828104"/>
                </a:lnTo>
                <a:lnTo>
                  <a:pt x="1692689" y="828104"/>
                </a:lnTo>
                <a:lnTo>
                  <a:pt x="1692689" y="856050"/>
                </a:lnTo>
                <a:lnTo>
                  <a:pt x="1749310" y="856050"/>
                </a:lnTo>
                <a:lnTo>
                  <a:pt x="1771923" y="856050"/>
                </a:lnTo>
                <a:lnTo>
                  <a:pt x="1777662" y="856050"/>
                </a:lnTo>
                <a:lnTo>
                  <a:pt x="1788969" y="856050"/>
                </a:lnTo>
                <a:lnTo>
                  <a:pt x="1794537" y="856050"/>
                </a:lnTo>
                <a:lnTo>
                  <a:pt x="1794537" y="886139"/>
                </a:lnTo>
                <a:lnTo>
                  <a:pt x="1868203" y="886139"/>
                </a:lnTo>
                <a:lnTo>
                  <a:pt x="1873856" y="886139"/>
                </a:lnTo>
                <a:lnTo>
                  <a:pt x="1907777" y="886139"/>
                </a:lnTo>
                <a:lnTo>
                  <a:pt x="1907777" y="917343"/>
                </a:lnTo>
                <a:lnTo>
                  <a:pt x="1936130" y="917343"/>
                </a:lnTo>
                <a:lnTo>
                  <a:pt x="1936130" y="948376"/>
                </a:lnTo>
                <a:lnTo>
                  <a:pt x="1941783" y="948376"/>
                </a:lnTo>
                <a:lnTo>
                  <a:pt x="1970050" y="948376"/>
                </a:lnTo>
                <a:lnTo>
                  <a:pt x="1992750" y="948376"/>
                </a:lnTo>
                <a:lnTo>
                  <a:pt x="2026756" y="948376"/>
                </a:lnTo>
                <a:lnTo>
                  <a:pt x="2026756" y="981294"/>
                </a:lnTo>
                <a:lnTo>
                  <a:pt x="2066330" y="981294"/>
                </a:lnTo>
                <a:lnTo>
                  <a:pt x="2117296" y="981294"/>
                </a:lnTo>
                <a:lnTo>
                  <a:pt x="2117296" y="1014641"/>
                </a:lnTo>
                <a:lnTo>
                  <a:pt x="2139996" y="1014641"/>
                </a:lnTo>
                <a:lnTo>
                  <a:pt x="2139996" y="1047902"/>
                </a:lnTo>
                <a:lnTo>
                  <a:pt x="2190877" y="1047902"/>
                </a:lnTo>
                <a:lnTo>
                  <a:pt x="2190877" y="1080649"/>
                </a:lnTo>
                <a:lnTo>
                  <a:pt x="2258804" y="1080649"/>
                </a:lnTo>
                <a:lnTo>
                  <a:pt x="2258804" y="1115111"/>
                </a:lnTo>
                <a:lnTo>
                  <a:pt x="2332384" y="1115111"/>
                </a:lnTo>
                <a:lnTo>
                  <a:pt x="2332384" y="1152144"/>
                </a:lnTo>
                <a:lnTo>
                  <a:pt x="2372044" y="1152144"/>
                </a:lnTo>
                <a:lnTo>
                  <a:pt x="2372044" y="1191406"/>
                </a:lnTo>
                <a:lnTo>
                  <a:pt x="2377783" y="1191406"/>
                </a:lnTo>
                <a:lnTo>
                  <a:pt x="2377783" y="1229982"/>
                </a:lnTo>
                <a:lnTo>
                  <a:pt x="2411618" y="1229982"/>
                </a:lnTo>
                <a:lnTo>
                  <a:pt x="2411618" y="1268130"/>
                </a:lnTo>
                <a:lnTo>
                  <a:pt x="2417357" y="1268130"/>
                </a:lnTo>
                <a:lnTo>
                  <a:pt x="2434317" y="1268130"/>
                </a:lnTo>
                <a:lnTo>
                  <a:pt x="2485198" y="1268130"/>
                </a:lnTo>
                <a:lnTo>
                  <a:pt x="2513551" y="1268130"/>
                </a:lnTo>
                <a:lnTo>
                  <a:pt x="2530597" y="1268130"/>
                </a:lnTo>
                <a:lnTo>
                  <a:pt x="2541904" y="1268130"/>
                </a:lnTo>
                <a:lnTo>
                  <a:pt x="2541904" y="1313907"/>
                </a:lnTo>
                <a:lnTo>
                  <a:pt x="2615398" y="1313907"/>
                </a:lnTo>
                <a:lnTo>
                  <a:pt x="2615398" y="1360799"/>
                </a:lnTo>
                <a:lnTo>
                  <a:pt x="2632444" y="1360799"/>
                </a:lnTo>
                <a:lnTo>
                  <a:pt x="2632444" y="1406833"/>
                </a:lnTo>
                <a:lnTo>
                  <a:pt x="2638097" y="1406833"/>
                </a:lnTo>
                <a:lnTo>
                  <a:pt x="2728638" y="1406833"/>
                </a:lnTo>
                <a:lnTo>
                  <a:pt x="2779605" y="1406833"/>
                </a:lnTo>
                <a:lnTo>
                  <a:pt x="2785344" y="1406833"/>
                </a:lnTo>
                <a:lnTo>
                  <a:pt x="2824918" y="1406833"/>
                </a:lnTo>
                <a:lnTo>
                  <a:pt x="3057051" y="1406833"/>
                </a:lnTo>
                <a:lnTo>
                  <a:pt x="3062705" y="1406833"/>
                </a:lnTo>
                <a:lnTo>
                  <a:pt x="3062705" y="1469670"/>
                </a:lnTo>
                <a:lnTo>
                  <a:pt x="3085319" y="1469670"/>
                </a:lnTo>
                <a:lnTo>
                  <a:pt x="3085319" y="1530363"/>
                </a:lnTo>
                <a:lnTo>
                  <a:pt x="3351458" y="1530363"/>
                </a:lnTo>
                <a:lnTo>
                  <a:pt x="3362765" y="1530363"/>
                </a:lnTo>
                <a:lnTo>
                  <a:pt x="3362765" y="1593542"/>
                </a:lnTo>
                <a:lnTo>
                  <a:pt x="3509840" y="1593542"/>
                </a:lnTo>
                <a:lnTo>
                  <a:pt x="3509840" y="1654493"/>
                </a:lnTo>
                <a:lnTo>
                  <a:pt x="3600552" y="1654493"/>
                </a:lnTo>
                <a:lnTo>
                  <a:pt x="3600552" y="1713300"/>
                </a:lnTo>
                <a:lnTo>
                  <a:pt x="3781633" y="1713300"/>
                </a:lnTo>
                <a:lnTo>
                  <a:pt x="3815639" y="1713300"/>
                </a:lnTo>
                <a:lnTo>
                  <a:pt x="3815639" y="1775622"/>
                </a:lnTo>
                <a:lnTo>
                  <a:pt x="4653461" y="1775622"/>
                </a:lnTo>
                <a:lnTo>
                  <a:pt x="4653461" y="1986677"/>
                </a:lnTo>
                <a:lnTo>
                  <a:pt x="4987442" y="1986677"/>
                </a:lnTo>
                <a:lnTo>
                  <a:pt x="4987442" y="2272141"/>
                </a:lnTo>
                <a:lnTo>
                  <a:pt x="5021362" y="2272141"/>
                </a:lnTo>
              </a:path>
            </a:pathLst>
          </a:custGeom>
          <a:noFill/>
          <a:ln w="11649" cap="flat">
            <a:solidFill>
              <a:srgbClr val="C6573B"/>
            </a:solidFill>
            <a:custDash>
              <a:ds d="407250" sp="271500"/>
            </a:custDash>
            <a:miter/>
          </a:ln>
        </p:spPr>
        <p:txBody>
          <a:bodyPr rtlCol="0" anchor="ctr"/>
          <a:lstStyle/>
          <a:p>
            <a:endParaRPr lang="en-GB" noProof="0" dirty="0"/>
          </a:p>
        </p:txBody>
      </p:sp>
      <p:sp>
        <p:nvSpPr>
          <p:cNvPr id="183" name="Freeform 182">
            <a:extLst>
              <a:ext uri="{FF2B5EF4-FFF2-40B4-BE49-F238E27FC236}">
                <a16:creationId xmlns:a16="http://schemas.microsoft.com/office/drawing/2014/main" id="{6E65549D-DB4E-E4AE-68F4-044FD4B34144}"/>
              </a:ext>
            </a:extLst>
          </p:cNvPr>
          <p:cNvSpPr/>
          <p:nvPr/>
        </p:nvSpPr>
        <p:spPr>
          <a:xfrm>
            <a:off x="6456040" y="2801358"/>
            <a:ext cx="5021361" cy="1368599"/>
          </a:xfrm>
          <a:custGeom>
            <a:avLst/>
            <a:gdLst>
              <a:gd name="connsiteX0" fmla="*/ 0 w 5021361"/>
              <a:gd name="connsiteY0" fmla="*/ 0 h 1368599"/>
              <a:gd name="connsiteX1" fmla="*/ 124547 w 5021361"/>
              <a:gd name="connsiteY1" fmla="*/ 0 h 1368599"/>
              <a:gd name="connsiteX2" fmla="*/ 135939 w 5021361"/>
              <a:gd name="connsiteY2" fmla="*/ 0 h 1368599"/>
              <a:gd name="connsiteX3" fmla="*/ 135939 w 5021361"/>
              <a:gd name="connsiteY3" fmla="*/ 3600 h 1368599"/>
              <a:gd name="connsiteX4" fmla="*/ 237787 w 5021361"/>
              <a:gd name="connsiteY4" fmla="*/ 3600 h 1368599"/>
              <a:gd name="connsiteX5" fmla="*/ 237787 w 5021361"/>
              <a:gd name="connsiteY5" fmla="*/ 12944 h 1368599"/>
              <a:gd name="connsiteX6" fmla="*/ 345373 w 5021361"/>
              <a:gd name="connsiteY6" fmla="*/ 12944 h 1368599"/>
              <a:gd name="connsiteX7" fmla="*/ 345373 w 5021361"/>
              <a:gd name="connsiteY7" fmla="*/ 25032 h 1368599"/>
              <a:gd name="connsiteX8" fmla="*/ 503927 w 5021361"/>
              <a:gd name="connsiteY8" fmla="*/ 25032 h 1368599"/>
              <a:gd name="connsiteX9" fmla="*/ 503927 w 5021361"/>
              <a:gd name="connsiteY9" fmla="*/ 39091 h 1368599"/>
              <a:gd name="connsiteX10" fmla="*/ 577507 w 5021361"/>
              <a:gd name="connsiteY10" fmla="*/ 39091 h 1368599"/>
              <a:gd name="connsiteX11" fmla="*/ 577507 w 5021361"/>
              <a:gd name="connsiteY11" fmla="*/ 54264 h 1368599"/>
              <a:gd name="connsiteX12" fmla="*/ 617081 w 5021361"/>
              <a:gd name="connsiteY12" fmla="*/ 54264 h 1368599"/>
              <a:gd name="connsiteX13" fmla="*/ 617081 w 5021361"/>
              <a:gd name="connsiteY13" fmla="*/ 70380 h 1368599"/>
              <a:gd name="connsiteX14" fmla="*/ 634041 w 5021361"/>
              <a:gd name="connsiteY14" fmla="*/ 70380 h 1368599"/>
              <a:gd name="connsiteX15" fmla="*/ 634041 w 5021361"/>
              <a:gd name="connsiteY15" fmla="*/ 87354 h 1368599"/>
              <a:gd name="connsiteX16" fmla="*/ 639780 w 5021361"/>
              <a:gd name="connsiteY16" fmla="*/ 87354 h 1368599"/>
              <a:gd name="connsiteX17" fmla="*/ 639780 w 5021361"/>
              <a:gd name="connsiteY17" fmla="*/ 104927 h 1368599"/>
              <a:gd name="connsiteX18" fmla="*/ 707621 w 5021361"/>
              <a:gd name="connsiteY18" fmla="*/ 104927 h 1368599"/>
              <a:gd name="connsiteX19" fmla="*/ 707621 w 5021361"/>
              <a:gd name="connsiteY19" fmla="*/ 123015 h 1368599"/>
              <a:gd name="connsiteX20" fmla="*/ 753021 w 5021361"/>
              <a:gd name="connsiteY20" fmla="*/ 123015 h 1368599"/>
              <a:gd name="connsiteX21" fmla="*/ 753021 w 5021361"/>
              <a:gd name="connsiteY21" fmla="*/ 141532 h 1368599"/>
              <a:gd name="connsiteX22" fmla="*/ 758588 w 5021361"/>
              <a:gd name="connsiteY22" fmla="*/ 141532 h 1368599"/>
              <a:gd name="connsiteX23" fmla="*/ 758588 w 5021361"/>
              <a:gd name="connsiteY23" fmla="*/ 160563 h 1368599"/>
              <a:gd name="connsiteX24" fmla="*/ 775549 w 5021361"/>
              <a:gd name="connsiteY24" fmla="*/ 160563 h 1368599"/>
              <a:gd name="connsiteX25" fmla="*/ 775549 w 5021361"/>
              <a:gd name="connsiteY25" fmla="*/ 179937 h 1368599"/>
              <a:gd name="connsiteX26" fmla="*/ 803901 w 5021361"/>
              <a:gd name="connsiteY26" fmla="*/ 179937 h 1368599"/>
              <a:gd name="connsiteX27" fmla="*/ 803901 w 5021361"/>
              <a:gd name="connsiteY27" fmla="*/ 199654 h 1368599"/>
              <a:gd name="connsiteX28" fmla="*/ 928534 w 5021361"/>
              <a:gd name="connsiteY28" fmla="*/ 199654 h 1368599"/>
              <a:gd name="connsiteX29" fmla="*/ 928534 w 5021361"/>
              <a:gd name="connsiteY29" fmla="*/ 219713 h 1368599"/>
              <a:gd name="connsiteX30" fmla="*/ 934101 w 5021361"/>
              <a:gd name="connsiteY30" fmla="*/ 219713 h 1368599"/>
              <a:gd name="connsiteX31" fmla="*/ 934101 w 5021361"/>
              <a:gd name="connsiteY31" fmla="*/ 239944 h 1368599"/>
              <a:gd name="connsiteX32" fmla="*/ 1217116 w 5021361"/>
              <a:gd name="connsiteY32" fmla="*/ 239944 h 1368599"/>
              <a:gd name="connsiteX33" fmla="*/ 1217116 w 5021361"/>
              <a:gd name="connsiteY33" fmla="*/ 281264 h 1368599"/>
              <a:gd name="connsiteX34" fmla="*/ 1256861 w 5021361"/>
              <a:gd name="connsiteY34" fmla="*/ 281264 h 1368599"/>
              <a:gd name="connsiteX35" fmla="*/ 1256861 w 5021361"/>
              <a:gd name="connsiteY35" fmla="*/ 302266 h 1368599"/>
              <a:gd name="connsiteX36" fmla="*/ 1324702 w 5021361"/>
              <a:gd name="connsiteY36" fmla="*/ 302266 h 1368599"/>
              <a:gd name="connsiteX37" fmla="*/ 1324702 w 5021361"/>
              <a:gd name="connsiteY37" fmla="*/ 323440 h 1368599"/>
              <a:gd name="connsiteX38" fmla="*/ 1375669 w 5021361"/>
              <a:gd name="connsiteY38" fmla="*/ 323440 h 1368599"/>
              <a:gd name="connsiteX39" fmla="*/ 1375669 w 5021361"/>
              <a:gd name="connsiteY39" fmla="*/ 344872 h 1368599"/>
              <a:gd name="connsiteX40" fmla="*/ 1437942 w 5021361"/>
              <a:gd name="connsiteY40" fmla="*/ 344872 h 1368599"/>
              <a:gd name="connsiteX41" fmla="*/ 1437942 w 5021361"/>
              <a:gd name="connsiteY41" fmla="*/ 366474 h 1368599"/>
              <a:gd name="connsiteX42" fmla="*/ 1505869 w 5021361"/>
              <a:gd name="connsiteY42" fmla="*/ 366474 h 1368599"/>
              <a:gd name="connsiteX43" fmla="*/ 1505869 w 5021361"/>
              <a:gd name="connsiteY43" fmla="*/ 388249 h 1368599"/>
              <a:gd name="connsiteX44" fmla="*/ 1568143 w 5021361"/>
              <a:gd name="connsiteY44" fmla="*/ 388249 h 1368599"/>
              <a:gd name="connsiteX45" fmla="*/ 1568143 w 5021361"/>
              <a:gd name="connsiteY45" fmla="*/ 410194 h 1368599"/>
              <a:gd name="connsiteX46" fmla="*/ 1590756 w 5021361"/>
              <a:gd name="connsiteY46" fmla="*/ 410194 h 1368599"/>
              <a:gd name="connsiteX47" fmla="*/ 1692689 w 5021361"/>
              <a:gd name="connsiteY47" fmla="*/ 410194 h 1368599"/>
              <a:gd name="connsiteX48" fmla="*/ 1692689 w 5021361"/>
              <a:gd name="connsiteY48" fmla="*/ 432568 h 1368599"/>
              <a:gd name="connsiteX49" fmla="*/ 1749310 w 5021361"/>
              <a:gd name="connsiteY49" fmla="*/ 432568 h 1368599"/>
              <a:gd name="connsiteX50" fmla="*/ 1771923 w 5021361"/>
              <a:gd name="connsiteY50" fmla="*/ 432568 h 1368599"/>
              <a:gd name="connsiteX51" fmla="*/ 1777662 w 5021361"/>
              <a:gd name="connsiteY51" fmla="*/ 432568 h 1368599"/>
              <a:gd name="connsiteX52" fmla="*/ 1788969 w 5021361"/>
              <a:gd name="connsiteY52" fmla="*/ 432568 h 1368599"/>
              <a:gd name="connsiteX53" fmla="*/ 1794537 w 5021361"/>
              <a:gd name="connsiteY53" fmla="*/ 432568 h 1368599"/>
              <a:gd name="connsiteX54" fmla="*/ 1794537 w 5021361"/>
              <a:gd name="connsiteY54" fmla="*/ 456314 h 1368599"/>
              <a:gd name="connsiteX55" fmla="*/ 1868203 w 5021361"/>
              <a:gd name="connsiteY55" fmla="*/ 456314 h 1368599"/>
              <a:gd name="connsiteX56" fmla="*/ 1873856 w 5021361"/>
              <a:gd name="connsiteY56" fmla="*/ 456314 h 1368599"/>
              <a:gd name="connsiteX57" fmla="*/ 1907777 w 5021361"/>
              <a:gd name="connsiteY57" fmla="*/ 456314 h 1368599"/>
              <a:gd name="connsiteX58" fmla="*/ 1907777 w 5021361"/>
              <a:gd name="connsiteY58" fmla="*/ 480917 h 1368599"/>
              <a:gd name="connsiteX59" fmla="*/ 1936130 w 5021361"/>
              <a:gd name="connsiteY59" fmla="*/ 480917 h 1368599"/>
              <a:gd name="connsiteX60" fmla="*/ 1936130 w 5021361"/>
              <a:gd name="connsiteY60" fmla="*/ 505606 h 1368599"/>
              <a:gd name="connsiteX61" fmla="*/ 2026756 w 5021361"/>
              <a:gd name="connsiteY61" fmla="*/ 505606 h 1368599"/>
              <a:gd name="connsiteX62" fmla="*/ 2026756 w 5021361"/>
              <a:gd name="connsiteY62" fmla="*/ 531752 h 1368599"/>
              <a:gd name="connsiteX63" fmla="*/ 2066330 w 5021361"/>
              <a:gd name="connsiteY63" fmla="*/ 531752 h 1368599"/>
              <a:gd name="connsiteX64" fmla="*/ 2117296 w 5021361"/>
              <a:gd name="connsiteY64" fmla="*/ 531752 h 1368599"/>
              <a:gd name="connsiteX65" fmla="*/ 2117296 w 5021361"/>
              <a:gd name="connsiteY65" fmla="*/ 558413 h 1368599"/>
              <a:gd name="connsiteX66" fmla="*/ 2139996 w 5021361"/>
              <a:gd name="connsiteY66" fmla="*/ 558413 h 1368599"/>
              <a:gd name="connsiteX67" fmla="*/ 2139996 w 5021361"/>
              <a:gd name="connsiteY67" fmla="*/ 585416 h 1368599"/>
              <a:gd name="connsiteX68" fmla="*/ 2190877 w 5021361"/>
              <a:gd name="connsiteY68" fmla="*/ 585416 h 1368599"/>
              <a:gd name="connsiteX69" fmla="*/ 2190877 w 5021361"/>
              <a:gd name="connsiteY69" fmla="*/ 612505 h 1368599"/>
              <a:gd name="connsiteX70" fmla="*/ 2258804 w 5021361"/>
              <a:gd name="connsiteY70" fmla="*/ 612505 h 1368599"/>
              <a:gd name="connsiteX71" fmla="*/ 2258804 w 5021361"/>
              <a:gd name="connsiteY71" fmla="*/ 640794 h 1368599"/>
              <a:gd name="connsiteX72" fmla="*/ 2332384 w 5021361"/>
              <a:gd name="connsiteY72" fmla="*/ 640794 h 1368599"/>
              <a:gd name="connsiteX73" fmla="*/ 2332384 w 5021361"/>
              <a:gd name="connsiteY73" fmla="*/ 670884 h 1368599"/>
              <a:gd name="connsiteX74" fmla="*/ 2372044 w 5021361"/>
              <a:gd name="connsiteY74" fmla="*/ 670884 h 1368599"/>
              <a:gd name="connsiteX75" fmla="*/ 2372044 w 5021361"/>
              <a:gd name="connsiteY75" fmla="*/ 702431 h 1368599"/>
              <a:gd name="connsiteX76" fmla="*/ 2377783 w 5021361"/>
              <a:gd name="connsiteY76" fmla="*/ 702431 h 1368599"/>
              <a:gd name="connsiteX77" fmla="*/ 2377783 w 5021361"/>
              <a:gd name="connsiteY77" fmla="*/ 734320 h 1368599"/>
              <a:gd name="connsiteX78" fmla="*/ 2411618 w 5021361"/>
              <a:gd name="connsiteY78" fmla="*/ 734320 h 1368599"/>
              <a:gd name="connsiteX79" fmla="*/ 2411618 w 5021361"/>
              <a:gd name="connsiteY79" fmla="*/ 766553 h 1368599"/>
              <a:gd name="connsiteX80" fmla="*/ 2541904 w 5021361"/>
              <a:gd name="connsiteY80" fmla="*/ 766553 h 1368599"/>
              <a:gd name="connsiteX81" fmla="*/ 2541904 w 5021361"/>
              <a:gd name="connsiteY81" fmla="*/ 802815 h 1368599"/>
              <a:gd name="connsiteX82" fmla="*/ 2615398 w 5021361"/>
              <a:gd name="connsiteY82" fmla="*/ 802815 h 1368599"/>
              <a:gd name="connsiteX83" fmla="*/ 2615398 w 5021361"/>
              <a:gd name="connsiteY83" fmla="*/ 840705 h 1368599"/>
              <a:gd name="connsiteX84" fmla="*/ 2632444 w 5021361"/>
              <a:gd name="connsiteY84" fmla="*/ 840705 h 1368599"/>
              <a:gd name="connsiteX85" fmla="*/ 2632444 w 5021361"/>
              <a:gd name="connsiteY85" fmla="*/ 878938 h 1368599"/>
              <a:gd name="connsiteX86" fmla="*/ 3062705 w 5021361"/>
              <a:gd name="connsiteY86" fmla="*/ 878938 h 1368599"/>
              <a:gd name="connsiteX87" fmla="*/ 3062705 w 5021361"/>
              <a:gd name="connsiteY87" fmla="*/ 924973 h 1368599"/>
              <a:gd name="connsiteX88" fmla="*/ 3085319 w 5021361"/>
              <a:gd name="connsiteY88" fmla="*/ 924973 h 1368599"/>
              <a:gd name="connsiteX89" fmla="*/ 3085319 w 5021361"/>
              <a:gd name="connsiteY89" fmla="*/ 972293 h 1368599"/>
              <a:gd name="connsiteX90" fmla="*/ 3351458 w 5021361"/>
              <a:gd name="connsiteY90" fmla="*/ 972293 h 1368599"/>
              <a:gd name="connsiteX91" fmla="*/ 3362765 w 5021361"/>
              <a:gd name="connsiteY91" fmla="*/ 972293 h 1368599"/>
              <a:gd name="connsiteX92" fmla="*/ 3362765 w 5021361"/>
              <a:gd name="connsiteY92" fmla="*/ 1022614 h 1368599"/>
              <a:gd name="connsiteX93" fmla="*/ 3509840 w 5021361"/>
              <a:gd name="connsiteY93" fmla="*/ 1022614 h 1368599"/>
              <a:gd name="connsiteX94" fmla="*/ 3509840 w 5021361"/>
              <a:gd name="connsiteY94" fmla="*/ 1074220 h 1368599"/>
              <a:gd name="connsiteX95" fmla="*/ 3600552 w 5021361"/>
              <a:gd name="connsiteY95" fmla="*/ 1074220 h 1368599"/>
              <a:gd name="connsiteX96" fmla="*/ 3600552 w 5021361"/>
              <a:gd name="connsiteY96" fmla="*/ 1127284 h 1368599"/>
              <a:gd name="connsiteX97" fmla="*/ 3781633 w 5021361"/>
              <a:gd name="connsiteY97" fmla="*/ 1127284 h 1368599"/>
              <a:gd name="connsiteX98" fmla="*/ 3815639 w 5021361"/>
              <a:gd name="connsiteY98" fmla="*/ 1127284 h 1368599"/>
              <a:gd name="connsiteX99" fmla="*/ 3815639 w 5021361"/>
              <a:gd name="connsiteY99" fmla="*/ 1184119 h 1368599"/>
              <a:gd name="connsiteX100" fmla="*/ 4653461 w 5021361"/>
              <a:gd name="connsiteY100" fmla="*/ 1184119 h 1368599"/>
              <a:gd name="connsiteX101" fmla="*/ 4653461 w 5021361"/>
              <a:gd name="connsiteY101" fmla="*/ 1262815 h 1368599"/>
              <a:gd name="connsiteX102" fmla="*/ 4987442 w 5021361"/>
              <a:gd name="connsiteY102" fmla="*/ 1262815 h 1368599"/>
              <a:gd name="connsiteX103" fmla="*/ 4987442 w 5021361"/>
              <a:gd name="connsiteY103" fmla="*/ 1368600 h 1368599"/>
              <a:gd name="connsiteX104" fmla="*/ 5021362 w 5021361"/>
              <a:gd name="connsiteY104" fmla="*/ 1368600 h 136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021361" h="1368599">
                <a:moveTo>
                  <a:pt x="0" y="0"/>
                </a:moveTo>
                <a:lnTo>
                  <a:pt x="124547" y="0"/>
                </a:lnTo>
                <a:lnTo>
                  <a:pt x="135939" y="0"/>
                </a:lnTo>
                <a:lnTo>
                  <a:pt x="135939" y="3600"/>
                </a:lnTo>
                <a:lnTo>
                  <a:pt x="237787" y="3600"/>
                </a:lnTo>
                <a:lnTo>
                  <a:pt x="237787" y="12944"/>
                </a:lnTo>
                <a:lnTo>
                  <a:pt x="345373" y="12944"/>
                </a:lnTo>
                <a:lnTo>
                  <a:pt x="345373" y="25032"/>
                </a:lnTo>
                <a:lnTo>
                  <a:pt x="503927" y="25032"/>
                </a:lnTo>
                <a:lnTo>
                  <a:pt x="503927" y="39091"/>
                </a:lnTo>
                <a:lnTo>
                  <a:pt x="577507" y="39091"/>
                </a:lnTo>
                <a:lnTo>
                  <a:pt x="577507" y="54264"/>
                </a:lnTo>
                <a:lnTo>
                  <a:pt x="617081" y="54264"/>
                </a:lnTo>
                <a:lnTo>
                  <a:pt x="617081" y="70380"/>
                </a:lnTo>
                <a:lnTo>
                  <a:pt x="634041" y="70380"/>
                </a:lnTo>
                <a:lnTo>
                  <a:pt x="634041" y="87354"/>
                </a:lnTo>
                <a:lnTo>
                  <a:pt x="639780" y="87354"/>
                </a:lnTo>
                <a:lnTo>
                  <a:pt x="639780" y="104927"/>
                </a:lnTo>
                <a:lnTo>
                  <a:pt x="707621" y="104927"/>
                </a:lnTo>
                <a:lnTo>
                  <a:pt x="707621" y="123015"/>
                </a:lnTo>
                <a:lnTo>
                  <a:pt x="753021" y="123015"/>
                </a:lnTo>
                <a:lnTo>
                  <a:pt x="753021" y="141532"/>
                </a:lnTo>
                <a:lnTo>
                  <a:pt x="758588" y="141532"/>
                </a:lnTo>
                <a:lnTo>
                  <a:pt x="758588" y="160563"/>
                </a:lnTo>
                <a:lnTo>
                  <a:pt x="775549" y="160563"/>
                </a:lnTo>
                <a:lnTo>
                  <a:pt x="775549" y="179937"/>
                </a:lnTo>
                <a:lnTo>
                  <a:pt x="803901" y="179937"/>
                </a:lnTo>
                <a:lnTo>
                  <a:pt x="803901" y="199654"/>
                </a:lnTo>
                <a:lnTo>
                  <a:pt x="928534" y="199654"/>
                </a:lnTo>
                <a:lnTo>
                  <a:pt x="928534" y="219713"/>
                </a:lnTo>
                <a:lnTo>
                  <a:pt x="934101" y="219713"/>
                </a:lnTo>
                <a:lnTo>
                  <a:pt x="934101" y="239944"/>
                </a:lnTo>
                <a:lnTo>
                  <a:pt x="1217116" y="239944"/>
                </a:lnTo>
                <a:lnTo>
                  <a:pt x="1217116" y="281264"/>
                </a:lnTo>
                <a:lnTo>
                  <a:pt x="1256861" y="281264"/>
                </a:lnTo>
                <a:lnTo>
                  <a:pt x="1256861" y="302266"/>
                </a:lnTo>
                <a:lnTo>
                  <a:pt x="1324702" y="302266"/>
                </a:lnTo>
                <a:lnTo>
                  <a:pt x="1324702" y="323440"/>
                </a:lnTo>
                <a:lnTo>
                  <a:pt x="1375669" y="323440"/>
                </a:lnTo>
                <a:lnTo>
                  <a:pt x="1375669" y="344872"/>
                </a:lnTo>
                <a:lnTo>
                  <a:pt x="1437942" y="344872"/>
                </a:lnTo>
                <a:lnTo>
                  <a:pt x="1437942" y="366474"/>
                </a:lnTo>
                <a:lnTo>
                  <a:pt x="1505869" y="366474"/>
                </a:lnTo>
                <a:lnTo>
                  <a:pt x="1505869" y="388249"/>
                </a:lnTo>
                <a:lnTo>
                  <a:pt x="1568143" y="388249"/>
                </a:lnTo>
                <a:lnTo>
                  <a:pt x="1568143" y="410194"/>
                </a:lnTo>
                <a:lnTo>
                  <a:pt x="1590756" y="410194"/>
                </a:lnTo>
                <a:lnTo>
                  <a:pt x="1692689" y="410194"/>
                </a:lnTo>
                <a:lnTo>
                  <a:pt x="1692689" y="432568"/>
                </a:lnTo>
                <a:lnTo>
                  <a:pt x="1749310" y="432568"/>
                </a:lnTo>
                <a:lnTo>
                  <a:pt x="1771923" y="432568"/>
                </a:lnTo>
                <a:lnTo>
                  <a:pt x="1777662" y="432568"/>
                </a:lnTo>
                <a:lnTo>
                  <a:pt x="1788969" y="432568"/>
                </a:lnTo>
                <a:lnTo>
                  <a:pt x="1794537" y="432568"/>
                </a:lnTo>
                <a:lnTo>
                  <a:pt x="1794537" y="456314"/>
                </a:lnTo>
                <a:lnTo>
                  <a:pt x="1868203" y="456314"/>
                </a:lnTo>
                <a:lnTo>
                  <a:pt x="1873856" y="456314"/>
                </a:lnTo>
                <a:lnTo>
                  <a:pt x="1907777" y="456314"/>
                </a:lnTo>
                <a:lnTo>
                  <a:pt x="1907777" y="480917"/>
                </a:lnTo>
                <a:lnTo>
                  <a:pt x="1936130" y="480917"/>
                </a:lnTo>
                <a:lnTo>
                  <a:pt x="1936130" y="505606"/>
                </a:lnTo>
                <a:lnTo>
                  <a:pt x="2026756" y="505606"/>
                </a:lnTo>
                <a:lnTo>
                  <a:pt x="2026756" y="531752"/>
                </a:lnTo>
                <a:lnTo>
                  <a:pt x="2066330" y="531752"/>
                </a:lnTo>
                <a:lnTo>
                  <a:pt x="2117296" y="531752"/>
                </a:lnTo>
                <a:lnTo>
                  <a:pt x="2117296" y="558413"/>
                </a:lnTo>
                <a:lnTo>
                  <a:pt x="2139996" y="558413"/>
                </a:lnTo>
                <a:lnTo>
                  <a:pt x="2139996" y="585416"/>
                </a:lnTo>
                <a:lnTo>
                  <a:pt x="2190877" y="585416"/>
                </a:lnTo>
                <a:lnTo>
                  <a:pt x="2190877" y="612505"/>
                </a:lnTo>
                <a:lnTo>
                  <a:pt x="2258804" y="612505"/>
                </a:lnTo>
                <a:lnTo>
                  <a:pt x="2258804" y="640794"/>
                </a:lnTo>
                <a:lnTo>
                  <a:pt x="2332384" y="640794"/>
                </a:lnTo>
                <a:lnTo>
                  <a:pt x="2332384" y="670884"/>
                </a:lnTo>
                <a:lnTo>
                  <a:pt x="2372044" y="670884"/>
                </a:lnTo>
                <a:lnTo>
                  <a:pt x="2372044" y="702431"/>
                </a:lnTo>
                <a:lnTo>
                  <a:pt x="2377783" y="702431"/>
                </a:lnTo>
                <a:lnTo>
                  <a:pt x="2377783" y="734320"/>
                </a:lnTo>
                <a:lnTo>
                  <a:pt x="2411618" y="734320"/>
                </a:lnTo>
                <a:lnTo>
                  <a:pt x="2411618" y="766553"/>
                </a:lnTo>
                <a:lnTo>
                  <a:pt x="2541904" y="766553"/>
                </a:lnTo>
                <a:lnTo>
                  <a:pt x="2541904" y="802815"/>
                </a:lnTo>
                <a:lnTo>
                  <a:pt x="2615398" y="802815"/>
                </a:lnTo>
                <a:lnTo>
                  <a:pt x="2615398" y="840705"/>
                </a:lnTo>
                <a:lnTo>
                  <a:pt x="2632444" y="840705"/>
                </a:lnTo>
                <a:lnTo>
                  <a:pt x="2632444" y="878938"/>
                </a:lnTo>
                <a:lnTo>
                  <a:pt x="3062705" y="878938"/>
                </a:lnTo>
                <a:lnTo>
                  <a:pt x="3062705" y="924973"/>
                </a:lnTo>
                <a:lnTo>
                  <a:pt x="3085319" y="924973"/>
                </a:lnTo>
                <a:lnTo>
                  <a:pt x="3085319" y="972293"/>
                </a:lnTo>
                <a:lnTo>
                  <a:pt x="3351458" y="972293"/>
                </a:lnTo>
                <a:lnTo>
                  <a:pt x="3362765" y="972293"/>
                </a:lnTo>
                <a:lnTo>
                  <a:pt x="3362765" y="1022614"/>
                </a:lnTo>
                <a:lnTo>
                  <a:pt x="3509840" y="1022614"/>
                </a:lnTo>
                <a:lnTo>
                  <a:pt x="3509840" y="1074220"/>
                </a:lnTo>
                <a:lnTo>
                  <a:pt x="3600552" y="1074220"/>
                </a:lnTo>
                <a:lnTo>
                  <a:pt x="3600552" y="1127284"/>
                </a:lnTo>
                <a:lnTo>
                  <a:pt x="3781633" y="1127284"/>
                </a:lnTo>
                <a:lnTo>
                  <a:pt x="3815639" y="1127284"/>
                </a:lnTo>
                <a:lnTo>
                  <a:pt x="3815639" y="1184119"/>
                </a:lnTo>
                <a:lnTo>
                  <a:pt x="4653461" y="1184119"/>
                </a:lnTo>
                <a:lnTo>
                  <a:pt x="4653461" y="1262815"/>
                </a:lnTo>
                <a:lnTo>
                  <a:pt x="4987442" y="1262815"/>
                </a:lnTo>
                <a:lnTo>
                  <a:pt x="4987442" y="1368600"/>
                </a:lnTo>
                <a:lnTo>
                  <a:pt x="5021362" y="1368600"/>
                </a:lnTo>
              </a:path>
            </a:pathLst>
          </a:custGeom>
          <a:noFill/>
          <a:ln w="11684" cap="flat">
            <a:solidFill>
              <a:srgbClr val="C6573B"/>
            </a:solidFill>
            <a:custDash>
              <a:ds d="407250" sp="271500"/>
            </a:custDash>
            <a:miter/>
          </a:ln>
        </p:spPr>
        <p:txBody>
          <a:bodyPr rtlCol="0" anchor="ctr"/>
          <a:lstStyle/>
          <a:p>
            <a:endParaRPr lang="en-GB" noProof="0" dirty="0"/>
          </a:p>
        </p:txBody>
      </p:sp>
      <p:sp>
        <p:nvSpPr>
          <p:cNvPr id="184" name="Freeform 183">
            <a:extLst>
              <a:ext uri="{FF2B5EF4-FFF2-40B4-BE49-F238E27FC236}">
                <a16:creationId xmlns:a16="http://schemas.microsoft.com/office/drawing/2014/main" id="{298E18EF-99BD-DD1F-6368-6D778C47252E}"/>
              </a:ext>
            </a:extLst>
          </p:cNvPr>
          <p:cNvSpPr/>
          <p:nvPr/>
        </p:nvSpPr>
        <p:spPr>
          <a:xfrm>
            <a:off x="6456040" y="2801358"/>
            <a:ext cx="5021361" cy="1976732"/>
          </a:xfrm>
          <a:custGeom>
            <a:avLst/>
            <a:gdLst>
              <a:gd name="connsiteX0" fmla="*/ 0 w 5021361"/>
              <a:gd name="connsiteY0" fmla="*/ 0 h 1976732"/>
              <a:gd name="connsiteX1" fmla="*/ 135939 w 5021361"/>
              <a:gd name="connsiteY1" fmla="*/ 0 h 1976732"/>
              <a:gd name="connsiteX2" fmla="*/ 135939 w 5021361"/>
              <a:gd name="connsiteY2" fmla="*/ 25632 h 1976732"/>
              <a:gd name="connsiteX3" fmla="*/ 237787 w 5021361"/>
              <a:gd name="connsiteY3" fmla="*/ 25632 h 1976732"/>
              <a:gd name="connsiteX4" fmla="*/ 237787 w 5021361"/>
              <a:gd name="connsiteY4" fmla="*/ 51264 h 1976732"/>
              <a:gd name="connsiteX5" fmla="*/ 345373 w 5021361"/>
              <a:gd name="connsiteY5" fmla="*/ 51264 h 1976732"/>
              <a:gd name="connsiteX6" fmla="*/ 345373 w 5021361"/>
              <a:gd name="connsiteY6" fmla="*/ 76895 h 1976732"/>
              <a:gd name="connsiteX7" fmla="*/ 503927 w 5021361"/>
              <a:gd name="connsiteY7" fmla="*/ 76895 h 1976732"/>
              <a:gd name="connsiteX8" fmla="*/ 503927 w 5021361"/>
              <a:gd name="connsiteY8" fmla="*/ 102527 h 1976732"/>
              <a:gd name="connsiteX9" fmla="*/ 577507 w 5021361"/>
              <a:gd name="connsiteY9" fmla="*/ 102527 h 1976732"/>
              <a:gd name="connsiteX10" fmla="*/ 577507 w 5021361"/>
              <a:gd name="connsiteY10" fmla="*/ 128073 h 1976732"/>
              <a:gd name="connsiteX11" fmla="*/ 617081 w 5021361"/>
              <a:gd name="connsiteY11" fmla="*/ 128073 h 1976732"/>
              <a:gd name="connsiteX12" fmla="*/ 617081 w 5021361"/>
              <a:gd name="connsiteY12" fmla="*/ 153791 h 1976732"/>
              <a:gd name="connsiteX13" fmla="*/ 634041 w 5021361"/>
              <a:gd name="connsiteY13" fmla="*/ 153791 h 1976732"/>
              <a:gd name="connsiteX14" fmla="*/ 634041 w 5021361"/>
              <a:gd name="connsiteY14" fmla="*/ 179422 h 1976732"/>
              <a:gd name="connsiteX15" fmla="*/ 639780 w 5021361"/>
              <a:gd name="connsiteY15" fmla="*/ 179422 h 1976732"/>
              <a:gd name="connsiteX16" fmla="*/ 639780 w 5021361"/>
              <a:gd name="connsiteY16" fmla="*/ 205054 h 1976732"/>
              <a:gd name="connsiteX17" fmla="*/ 707621 w 5021361"/>
              <a:gd name="connsiteY17" fmla="*/ 205054 h 1976732"/>
              <a:gd name="connsiteX18" fmla="*/ 707621 w 5021361"/>
              <a:gd name="connsiteY18" fmla="*/ 230686 h 1976732"/>
              <a:gd name="connsiteX19" fmla="*/ 753021 w 5021361"/>
              <a:gd name="connsiteY19" fmla="*/ 230686 h 1976732"/>
              <a:gd name="connsiteX20" fmla="*/ 753021 w 5021361"/>
              <a:gd name="connsiteY20" fmla="*/ 256232 h 1976732"/>
              <a:gd name="connsiteX21" fmla="*/ 758588 w 5021361"/>
              <a:gd name="connsiteY21" fmla="*/ 256232 h 1976732"/>
              <a:gd name="connsiteX22" fmla="*/ 758588 w 5021361"/>
              <a:gd name="connsiteY22" fmla="*/ 281864 h 1976732"/>
              <a:gd name="connsiteX23" fmla="*/ 775549 w 5021361"/>
              <a:gd name="connsiteY23" fmla="*/ 281864 h 1976732"/>
              <a:gd name="connsiteX24" fmla="*/ 775549 w 5021361"/>
              <a:gd name="connsiteY24" fmla="*/ 307496 h 1976732"/>
              <a:gd name="connsiteX25" fmla="*/ 803901 w 5021361"/>
              <a:gd name="connsiteY25" fmla="*/ 307496 h 1976732"/>
              <a:gd name="connsiteX26" fmla="*/ 803901 w 5021361"/>
              <a:gd name="connsiteY26" fmla="*/ 333213 h 1976732"/>
              <a:gd name="connsiteX27" fmla="*/ 928534 w 5021361"/>
              <a:gd name="connsiteY27" fmla="*/ 333213 h 1976732"/>
              <a:gd name="connsiteX28" fmla="*/ 928534 w 5021361"/>
              <a:gd name="connsiteY28" fmla="*/ 358845 h 1976732"/>
              <a:gd name="connsiteX29" fmla="*/ 934101 w 5021361"/>
              <a:gd name="connsiteY29" fmla="*/ 358845 h 1976732"/>
              <a:gd name="connsiteX30" fmla="*/ 934101 w 5021361"/>
              <a:gd name="connsiteY30" fmla="*/ 384391 h 1976732"/>
              <a:gd name="connsiteX31" fmla="*/ 1217116 w 5021361"/>
              <a:gd name="connsiteY31" fmla="*/ 384391 h 1976732"/>
              <a:gd name="connsiteX32" fmla="*/ 1217116 w 5021361"/>
              <a:gd name="connsiteY32" fmla="*/ 435740 h 1976732"/>
              <a:gd name="connsiteX33" fmla="*/ 1256861 w 5021361"/>
              <a:gd name="connsiteY33" fmla="*/ 435740 h 1976732"/>
              <a:gd name="connsiteX34" fmla="*/ 1256861 w 5021361"/>
              <a:gd name="connsiteY34" fmla="*/ 461372 h 1976732"/>
              <a:gd name="connsiteX35" fmla="*/ 1324702 w 5021361"/>
              <a:gd name="connsiteY35" fmla="*/ 461372 h 1976732"/>
              <a:gd name="connsiteX36" fmla="*/ 1324702 w 5021361"/>
              <a:gd name="connsiteY36" fmla="*/ 487004 h 1976732"/>
              <a:gd name="connsiteX37" fmla="*/ 1375669 w 5021361"/>
              <a:gd name="connsiteY37" fmla="*/ 487004 h 1976732"/>
              <a:gd name="connsiteX38" fmla="*/ 1375669 w 5021361"/>
              <a:gd name="connsiteY38" fmla="*/ 512550 h 1976732"/>
              <a:gd name="connsiteX39" fmla="*/ 1437942 w 5021361"/>
              <a:gd name="connsiteY39" fmla="*/ 512550 h 1976732"/>
              <a:gd name="connsiteX40" fmla="*/ 1437942 w 5021361"/>
              <a:gd name="connsiteY40" fmla="*/ 538182 h 1976732"/>
              <a:gd name="connsiteX41" fmla="*/ 1505869 w 5021361"/>
              <a:gd name="connsiteY41" fmla="*/ 538182 h 1976732"/>
              <a:gd name="connsiteX42" fmla="*/ 1505869 w 5021361"/>
              <a:gd name="connsiteY42" fmla="*/ 563813 h 1976732"/>
              <a:gd name="connsiteX43" fmla="*/ 1568143 w 5021361"/>
              <a:gd name="connsiteY43" fmla="*/ 563813 h 1976732"/>
              <a:gd name="connsiteX44" fmla="*/ 1568143 w 5021361"/>
              <a:gd name="connsiteY44" fmla="*/ 589445 h 1976732"/>
              <a:gd name="connsiteX45" fmla="*/ 1692689 w 5021361"/>
              <a:gd name="connsiteY45" fmla="*/ 589445 h 1976732"/>
              <a:gd name="connsiteX46" fmla="*/ 1692689 w 5021361"/>
              <a:gd name="connsiteY46" fmla="*/ 615506 h 1976732"/>
              <a:gd name="connsiteX47" fmla="*/ 1794537 w 5021361"/>
              <a:gd name="connsiteY47" fmla="*/ 615506 h 1976732"/>
              <a:gd name="connsiteX48" fmla="*/ 1794537 w 5021361"/>
              <a:gd name="connsiteY48" fmla="*/ 643195 h 1976732"/>
              <a:gd name="connsiteX49" fmla="*/ 1907777 w 5021361"/>
              <a:gd name="connsiteY49" fmla="*/ 643195 h 1976732"/>
              <a:gd name="connsiteX50" fmla="*/ 1907777 w 5021361"/>
              <a:gd name="connsiteY50" fmla="*/ 671913 h 1976732"/>
              <a:gd name="connsiteX51" fmla="*/ 1936216 w 5021361"/>
              <a:gd name="connsiteY51" fmla="*/ 671913 h 1976732"/>
              <a:gd name="connsiteX52" fmla="*/ 1936216 w 5021361"/>
              <a:gd name="connsiteY52" fmla="*/ 700545 h 1976732"/>
              <a:gd name="connsiteX53" fmla="*/ 2026756 w 5021361"/>
              <a:gd name="connsiteY53" fmla="*/ 700545 h 1976732"/>
              <a:gd name="connsiteX54" fmla="*/ 2026756 w 5021361"/>
              <a:gd name="connsiteY54" fmla="*/ 730806 h 1976732"/>
              <a:gd name="connsiteX55" fmla="*/ 2117296 w 5021361"/>
              <a:gd name="connsiteY55" fmla="*/ 730806 h 1976732"/>
              <a:gd name="connsiteX56" fmla="*/ 2117296 w 5021361"/>
              <a:gd name="connsiteY56" fmla="*/ 761752 h 1976732"/>
              <a:gd name="connsiteX57" fmla="*/ 2139996 w 5021361"/>
              <a:gd name="connsiteY57" fmla="*/ 761752 h 1976732"/>
              <a:gd name="connsiteX58" fmla="*/ 2139996 w 5021361"/>
              <a:gd name="connsiteY58" fmla="*/ 792699 h 1976732"/>
              <a:gd name="connsiteX59" fmla="*/ 2190877 w 5021361"/>
              <a:gd name="connsiteY59" fmla="*/ 792699 h 1976732"/>
              <a:gd name="connsiteX60" fmla="*/ 2190877 w 5021361"/>
              <a:gd name="connsiteY60" fmla="*/ 823560 h 1976732"/>
              <a:gd name="connsiteX61" fmla="*/ 2258804 w 5021361"/>
              <a:gd name="connsiteY61" fmla="*/ 823560 h 1976732"/>
              <a:gd name="connsiteX62" fmla="*/ 2258804 w 5021361"/>
              <a:gd name="connsiteY62" fmla="*/ 855793 h 1976732"/>
              <a:gd name="connsiteX63" fmla="*/ 2332384 w 5021361"/>
              <a:gd name="connsiteY63" fmla="*/ 855793 h 1976732"/>
              <a:gd name="connsiteX64" fmla="*/ 2332384 w 5021361"/>
              <a:gd name="connsiteY64" fmla="*/ 890340 h 1976732"/>
              <a:gd name="connsiteX65" fmla="*/ 2372044 w 5021361"/>
              <a:gd name="connsiteY65" fmla="*/ 890340 h 1976732"/>
              <a:gd name="connsiteX66" fmla="*/ 2372044 w 5021361"/>
              <a:gd name="connsiteY66" fmla="*/ 926602 h 1976732"/>
              <a:gd name="connsiteX67" fmla="*/ 2377783 w 5021361"/>
              <a:gd name="connsiteY67" fmla="*/ 926602 h 1976732"/>
              <a:gd name="connsiteX68" fmla="*/ 2377783 w 5021361"/>
              <a:gd name="connsiteY68" fmla="*/ 962863 h 1976732"/>
              <a:gd name="connsiteX69" fmla="*/ 2411618 w 5021361"/>
              <a:gd name="connsiteY69" fmla="*/ 962863 h 1976732"/>
              <a:gd name="connsiteX70" fmla="*/ 2411618 w 5021361"/>
              <a:gd name="connsiteY70" fmla="*/ 999296 h 1976732"/>
              <a:gd name="connsiteX71" fmla="*/ 2541904 w 5021361"/>
              <a:gd name="connsiteY71" fmla="*/ 999296 h 1976732"/>
              <a:gd name="connsiteX72" fmla="*/ 2541904 w 5021361"/>
              <a:gd name="connsiteY72" fmla="*/ 1041387 h 1976732"/>
              <a:gd name="connsiteX73" fmla="*/ 2615398 w 5021361"/>
              <a:gd name="connsiteY73" fmla="*/ 1041387 h 1976732"/>
              <a:gd name="connsiteX74" fmla="*/ 2615398 w 5021361"/>
              <a:gd name="connsiteY74" fmla="*/ 1085021 h 1976732"/>
              <a:gd name="connsiteX75" fmla="*/ 2632444 w 5021361"/>
              <a:gd name="connsiteY75" fmla="*/ 1085021 h 1976732"/>
              <a:gd name="connsiteX76" fmla="*/ 2632444 w 5021361"/>
              <a:gd name="connsiteY76" fmla="*/ 1128741 h 1976732"/>
              <a:gd name="connsiteX77" fmla="*/ 3062705 w 5021361"/>
              <a:gd name="connsiteY77" fmla="*/ 1128741 h 1976732"/>
              <a:gd name="connsiteX78" fmla="*/ 3062705 w 5021361"/>
              <a:gd name="connsiteY78" fmla="*/ 1184805 h 1976732"/>
              <a:gd name="connsiteX79" fmla="*/ 3085404 w 5021361"/>
              <a:gd name="connsiteY79" fmla="*/ 1184805 h 1976732"/>
              <a:gd name="connsiteX80" fmla="*/ 3085404 w 5021361"/>
              <a:gd name="connsiteY80" fmla="*/ 1240869 h 1976732"/>
              <a:gd name="connsiteX81" fmla="*/ 3362765 w 5021361"/>
              <a:gd name="connsiteY81" fmla="*/ 1240869 h 1976732"/>
              <a:gd name="connsiteX82" fmla="*/ 3362765 w 5021361"/>
              <a:gd name="connsiteY82" fmla="*/ 1300020 h 1976732"/>
              <a:gd name="connsiteX83" fmla="*/ 3509840 w 5021361"/>
              <a:gd name="connsiteY83" fmla="*/ 1300020 h 1976732"/>
              <a:gd name="connsiteX84" fmla="*/ 3509840 w 5021361"/>
              <a:gd name="connsiteY84" fmla="*/ 1359256 h 1976732"/>
              <a:gd name="connsiteX85" fmla="*/ 3600552 w 5021361"/>
              <a:gd name="connsiteY85" fmla="*/ 1359256 h 1976732"/>
              <a:gd name="connsiteX86" fmla="*/ 3600552 w 5021361"/>
              <a:gd name="connsiteY86" fmla="*/ 1418492 h 1976732"/>
              <a:gd name="connsiteX87" fmla="*/ 3815639 w 5021361"/>
              <a:gd name="connsiteY87" fmla="*/ 1418492 h 1976732"/>
              <a:gd name="connsiteX88" fmla="*/ 3815639 w 5021361"/>
              <a:gd name="connsiteY88" fmla="*/ 1481928 h 1976732"/>
              <a:gd name="connsiteX89" fmla="*/ 4653461 w 5021361"/>
              <a:gd name="connsiteY89" fmla="*/ 1481928 h 1976732"/>
              <a:gd name="connsiteX90" fmla="*/ 4653461 w 5021361"/>
              <a:gd name="connsiteY90" fmla="*/ 1646863 h 1976732"/>
              <a:gd name="connsiteX91" fmla="*/ 4987442 w 5021361"/>
              <a:gd name="connsiteY91" fmla="*/ 1646863 h 1976732"/>
              <a:gd name="connsiteX92" fmla="*/ 4987442 w 5021361"/>
              <a:gd name="connsiteY92" fmla="*/ 1976733 h 1976732"/>
              <a:gd name="connsiteX93" fmla="*/ 5021362 w 5021361"/>
              <a:gd name="connsiteY93" fmla="*/ 1976733 h 197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021361" h="1976732">
                <a:moveTo>
                  <a:pt x="0" y="0"/>
                </a:moveTo>
                <a:lnTo>
                  <a:pt x="135939" y="0"/>
                </a:lnTo>
                <a:lnTo>
                  <a:pt x="135939" y="25632"/>
                </a:lnTo>
                <a:lnTo>
                  <a:pt x="237787" y="25632"/>
                </a:lnTo>
                <a:lnTo>
                  <a:pt x="237787" y="51264"/>
                </a:lnTo>
                <a:lnTo>
                  <a:pt x="345373" y="51264"/>
                </a:lnTo>
                <a:lnTo>
                  <a:pt x="345373" y="76895"/>
                </a:lnTo>
                <a:lnTo>
                  <a:pt x="503927" y="76895"/>
                </a:lnTo>
                <a:lnTo>
                  <a:pt x="503927" y="102527"/>
                </a:lnTo>
                <a:lnTo>
                  <a:pt x="577507" y="102527"/>
                </a:lnTo>
                <a:lnTo>
                  <a:pt x="577507" y="128073"/>
                </a:lnTo>
                <a:lnTo>
                  <a:pt x="617081" y="128073"/>
                </a:lnTo>
                <a:lnTo>
                  <a:pt x="617081" y="153791"/>
                </a:lnTo>
                <a:lnTo>
                  <a:pt x="634041" y="153791"/>
                </a:lnTo>
                <a:lnTo>
                  <a:pt x="634041" y="179422"/>
                </a:lnTo>
                <a:lnTo>
                  <a:pt x="639780" y="179422"/>
                </a:lnTo>
                <a:lnTo>
                  <a:pt x="639780" y="205054"/>
                </a:lnTo>
                <a:lnTo>
                  <a:pt x="707621" y="205054"/>
                </a:lnTo>
                <a:lnTo>
                  <a:pt x="707621" y="230686"/>
                </a:lnTo>
                <a:lnTo>
                  <a:pt x="753021" y="230686"/>
                </a:lnTo>
                <a:lnTo>
                  <a:pt x="753021" y="256232"/>
                </a:lnTo>
                <a:lnTo>
                  <a:pt x="758588" y="256232"/>
                </a:lnTo>
                <a:lnTo>
                  <a:pt x="758588" y="281864"/>
                </a:lnTo>
                <a:lnTo>
                  <a:pt x="775549" y="281864"/>
                </a:lnTo>
                <a:lnTo>
                  <a:pt x="775549" y="307496"/>
                </a:lnTo>
                <a:lnTo>
                  <a:pt x="803901" y="307496"/>
                </a:lnTo>
                <a:lnTo>
                  <a:pt x="803901" y="333213"/>
                </a:lnTo>
                <a:lnTo>
                  <a:pt x="928534" y="333213"/>
                </a:lnTo>
                <a:lnTo>
                  <a:pt x="928534" y="358845"/>
                </a:lnTo>
                <a:lnTo>
                  <a:pt x="934101" y="358845"/>
                </a:lnTo>
                <a:lnTo>
                  <a:pt x="934101" y="384391"/>
                </a:lnTo>
                <a:lnTo>
                  <a:pt x="1217116" y="384391"/>
                </a:lnTo>
                <a:lnTo>
                  <a:pt x="1217116" y="435740"/>
                </a:lnTo>
                <a:lnTo>
                  <a:pt x="1256861" y="435740"/>
                </a:lnTo>
                <a:lnTo>
                  <a:pt x="1256861" y="461372"/>
                </a:lnTo>
                <a:lnTo>
                  <a:pt x="1324702" y="461372"/>
                </a:lnTo>
                <a:lnTo>
                  <a:pt x="1324702" y="487004"/>
                </a:lnTo>
                <a:lnTo>
                  <a:pt x="1375669" y="487004"/>
                </a:lnTo>
                <a:lnTo>
                  <a:pt x="1375669" y="512550"/>
                </a:lnTo>
                <a:lnTo>
                  <a:pt x="1437942" y="512550"/>
                </a:lnTo>
                <a:lnTo>
                  <a:pt x="1437942" y="538182"/>
                </a:lnTo>
                <a:lnTo>
                  <a:pt x="1505869" y="538182"/>
                </a:lnTo>
                <a:lnTo>
                  <a:pt x="1505869" y="563813"/>
                </a:lnTo>
                <a:lnTo>
                  <a:pt x="1568143" y="563813"/>
                </a:lnTo>
                <a:lnTo>
                  <a:pt x="1568143" y="589445"/>
                </a:lnTo>
                <a:lnTo>
                  <a:pt x="1692689" y="589445"/>
                </a:lnTo>
                <a:lnTo>
                  <a:pt x="1692689" y="615506"/>
                </a:lnTo>
                <a:lnTo>
                  <a:pt x="1794537" y="615506"/>
                </a:lnTo>
                <a:lnTo>
                  <a:pt x="1794537" y="643195"/>
                </a:lnTo>
                <a:lnTo>
                  <a:pt x="1907777" y="643195"/>
                </a:lnTo>
                <a:lnTo>
                  <a:pt x="1907777" y="671913"/>
                </a:lnTo>
                <a:lnTo>
                  <a:pt x="1936216" y="671913"/>
                </a:lnTo>
                <a:lnTo>
                  <a:pt x="1936216" y="700545"/>
                </a:lnTo>
                <a:lnTo>
                  <a:pt x="2026756" y="700545"/>
                </a:lnTo>
                <a:lnTo>
                  <a:pt x="2026756" y="730806"/>
                </a:lnTo>
                <a:lnTo>
                  <a:pt x="2117296" y="730806"/>
                </a:lnTo>
                <a:lnTo>
                  <a:pt x="2117296" y="761752"/>
                </a:lnTo>
                <a:lnTo>
                  <a:pt x="2139996" y="761752"/>
                </a:lnTo>
                <a:lnTo>
                  <a:pt x="2139996" y="792699"/>
                </a:lnTo>
                <a:lnTo>
                  <a:pt x="2190877" y="792699"/>
                </a:lnTo>
                <a:lnTo>
                  <a:pt x="2190877" y="823560"/>
                </a:lnTo>
                <a:lnTo>
                  <a:pt x="2258804" y="823560"/>
                </a:lnTo>
                <a:lnTo>
                  <a:pt x="2258804" y="855793"/>
                </a:lnTo>
                <a:lnTo>
                  <a:pt x="2332384" y="855793"/>
                </a:lnTo>
                <a:lnTo>
                  <a:pt x="2332384" y="890340"/>
                </a:lnTo>
                <a:lnTo>
                  <a:pt x="2372044" y="890340"/>
                </a:lnTo>
                <a:lnTo>
                  <a:pt x="2372044" y="926602"/>
                </a:lnTo>
                <a:lnTo>
                  <a:pt x="2377783" y="926602"/>
                </a:lnTo>
                <a:lnTo>
                  <a:pt x="2377783" y="962863"/>
                </a:lnTo>
                <a:lnTo>
                  <a:pt x="2411618" y="962863"/>
                </a:lnTo>
                <a:lnTo>
                  <a:pt x="2411618" y="999296"/>
                </a:lnTo>
                <a:lnTo>
                  <a:pt x="2541904" y="999296"/>
                </a:lnTo>
                <a:lnTo>
                  <a:pt x="2541904" y="1041387"/>
                </a:lnTo>
                <a:lnTo>
                  <a:pt x="2615398" y="1041387"/>
                </a:lnTo>
                <a:lnTo>
                  <a:pt x="2615398" y="1085021"/>
                </a:lnTo>
                <a:lnTo>
                  <a:pt x="2632444" y="1085021"/>
                </a:lnTo>
                <a:lnTo>
                  <a:pt x="2632444" y="1128741"/>
                </a:lnTo>
                <a:lnTo>
                  <a:pt x="3062705" y="1128741"/>
                </a:lnTo>
                <a:lnTo>
                  <a:pt x="3062705" y="1184805"/>
                </a:lnTo>
                <a:lnTo>
                  <a:pt x="3085404" y="1184805"/>
                </a:lnTo>
                <a:lnTo>
                  <a:pt x="3085404" y="1240869"/>
                </a:lnTo>
                <a:lnTo>
                  <a:pt x="3362765" y="1240869"/>
                </a:lnTo>
                <a:lnTo>
                  <a:pt x="3362765" y="1300020"/>
                </a:lnTo>
                <a:lnTo>
                  <a:pt x="3509840" y="1300020"/>
                </a:lnTo>
                <a:lnTo>
                  <a:pt x="3509840" y="1359256"/>
                </a:lnTo>
                <a:lnTo>
                  <a:pt x="3600552" y="1359256"/>
                </a:lnTo>
                <a:lnTo>
                  <a:pt x="3600552" y="1418492"/>
                </a:lnTo>
                <a:lnTo>
                  <a:pt x="3815639" y="1418492"/>
                </a:lnTo>
                <a:lnTo>
                  <a:pt x="3815639" y="1481928"/>
                </a:lnTo>
                <a:lnTo>
                  <a:pt x="4653461" y="1481928"/>
                </a:lnTo>
                <a:lnTo>
                  <a:pt x="4653461" y="1646863"/>
                </a:lnTo>
                <a:lnTo>
                  <a:pt x="4987442" y="1646863"/>
                </a:lnTo>
                <a:lnTo>
                  <a:pt x="4987442" y="1976733"/>
                </a:lnTo>
                <a:lnTo>
                  <a:pt x="5021362" y="1976733"/>
                </a:lnTo>
              </a:path>
            </a:pathLst>
          </a:custGeom>
          <a:noFill/>
          <a:ln w="15504" cap="flat">
            <a:solidFill>
              <a:srgbClr val="C6573B"/>
            </a:solidFill>
            <a:prstDash val="solid"/>
            <a:miter/>
          </a:ln>
        </p:spPr>
        <p:txBody>
          <a:bodyPr rtlCol="0" anchor="ctr"/>
          <a:lstStyle/>
          <a:p>
            <a:endParaRPr lang="en-GB" noProof="0" dirty="0"/>
          </a:p>
        </p:txBody>
      </p:sp>
      <p:sp>
        <p:nvSpPr>
          <p:cNvPr id="185" name="Freeform 184">
            <a:extLst>
              <a:ext uri="{FF2B5EF4-FFF2-40B4-BE49-F238E27FC236}">
                <a16:creationId xmlns:a16="http://schemas.microsoft.com/office/drawing/2014/main" id="{51378E9B-84E4-96AA-AE81-AAF798EF9C9E}"/>
              </a:ext>
            </a:extLst>
          </p:cNvPr>
          <p:cNvSpPr/>
          <p:nvPr/>
        </p:nvSpPr>
        <p:spPr>
          <a:xfrm>
            <a:off x="6557631" y="2801358"/>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186" name="Freeform 185">
            <a:extLst>
              <a:ext uri="{FF2B5EF4-FFF2-40B4-BE49-F238E27FC236}">
                <a16:creationId xmlns:a16="http://schemas.microsoft.com/office/drawing/2014/main" id="{F3CB0A0C-5903-EEC3-9811-18D85B100A6C}"/>
              </a:ext>
            </a:extLst>
          </p:cNvPr>
          <p:cNvSpPr/>
          <p:nvPr/>
        </p:nvSpPr>
        <p:spPr>
          <a:xfrm>
            <a:off x="6580587" y="2780870"/>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87" name="Freeform 186">
            <a:extLst>
              <a:ext uri="{FF2B5EF4-FFF2-40B4-BE49-F238E27FC236}">
                <a16:creationId xmlns:a16="http://schemas.microsoft.com/office/drawing/2014/main" id="{3399601F-80F7-6901-2C58-BA50826C70B1}"/>
              </a:ext>
            </a:extLst>
          </p:cNvPr>
          <p:cNvSpPr/>
          <p:nvPr/>
        </p:nvSpPr>
        <p:spPr>
          <a:xfrm>
            <a:off x="8023840" y="3390803"/>
            <a:ext cx="45998" cy="8572"/>
          </a:xfrm>
          <a:custGeom>
            <a:avLst/>
            <a:gdLst>
              <a:gd name="connsiteX0" fmla="*/ 0 w 45998"/>
              <a:gd name="connsiteY0" fmla="*/ 0 h 8572"/>
              <a:gd name="connsiteX1" fmla="*/ 45999 w 45998"/>
              <a:gd name="connsiteY1" fmla="*/ 0 h 8572"/>
            </a:gdLst>
            <a:ahLst/>
            <a:cxnLst>
              <a:cxn ang="0">
                <a:pos x="connsiteX0" y="connsiteY0"/>
              </a:cxn>
              <a:cxn ang="0">
                <a:pos x="connsiteX1" y="connsiteY1"/>
              </a:cxn>
            </a:cxnLst>
            <a:rect l="l" t="t" r="r" b="b"/>
            <a:pathLst>
              <a:path w="45998" h="8572">
                <a:moveTo>
                  <a:pt x="0" y="0"/>
                </a:moveTo>
                <a:lnTo>
                  <a:pt x="45999" y="0"/>
                </a:lnTo>
              </a:path>
            </a:pathLst>
          </a:custGeom>
          <a:ln w="15504" cap="sq">
            <a:solidFill>
              <a:srgbClr val="C6573B"/>
            </a:solidFill>
            <a:prstDash val="solid"/>
            <a:miter/>
          </a:ln>
        </p:spPr>
        <p:txBody>
          <a:bodyPr rtlCol="0" anchor="ctr"/>
          <a:lstStyle/>
          <a:p>
            <a:endParaRPr lang="en-GB" noProof="0" dirty="0"/>
          </a:p>
        </p:txBody>
      </p:sp>
      <p:sp>
        <p:nvSpPr>
          <p:cNvPr id="188" name="Freeform 187">
            <a:extLst>
              <a:ext uri="{FF2B5EF4-FFF2-40B4-BE49-F238E27FC236}">
                <a16:creationId xmlns:a16="http://schemas.microsoft.com/office/drawing/2014/main" id="{7C2B6B56-8925-1430-EE09-9A18AA0FFDD0}"/>
              </a:ext>
            </a:extLst>
          </p:cNvPr>
          <p:cNvSpPr/>
          <p:nvPr/>
        </p:nvSpPr>
        <p:spPr>
          <a:xfrm>
            <a:off x="8046796" y="3370401"/>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89" name="Freeform 188">
            <a:extLst>
              <a:ext uri="{FF2B5EF4-FFF2-40B4-BE49-F238E27FC236}">
                <a16:creationId xmlns:a16="http://schemas.microsoft.com/office/drawing/2014/main" id="{936658FA-7567-51A5-D025-36FD367FF42E}"/>
              </a:ext>
            </a:extLst>
          </p:cNvPr>
          <p:cNvSpPr/>
          <p:nvPr/>
        </p:nvSpPr>
        <p:spPr>
          <a:xfrm>
            <a:off x="8182393" y="3416864"/>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190" name="Freeform 189">
            <a:extLst>
              <a:ext uri="{FF2B5EF4-FFF2-40B4-BE49-F238E27FC236}">
                <a16:creationId xmlns:a16="http://schemas.microsoft.com/office/drawing/2014/main" id="{410B80DE-62A8-2A77-F429-0F2605FB07B3}"/>
              </a:ext>
            </a:extLst>
          </p:cNvPr>
          <p:cNvSpPr/>
          <p:nvPr/>
        </p:nvSpPr>
        <p:spPr>
          <a:xfrm>
            <a:off x="8205350" y="3396376"/>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191" name="Freeform 190">
            <a:extLst>
              <a:ext uri="{FF2B5EF4-FFF2-40B4-BE49-F238E27FC236}">
                <a16:creationId xmlns:a16="http://schemas.microsoft.com/office/drawing/2014/main" id="{31B5F4C3-5FF4-31E7-1F96-7621C6D2FE60}"/>
              </a:ext>
            </a:extLst>
          </p:cNvPr>
          <p:cNvSpPr/>
          <p:nvPr/>
        </p:nvSpPr>
        <p:spPr>
          <a:xfrm>
            <a:off x="8205007" y="3416864"/>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192" name="Freeform 191">
            <a:extLst>
              <a:ext uri="{FF2B5EF4-FFF2-40B4-BE49-F238E27FC236}">
                <a16:creationId xmlns:a16="http://schemas.microsoft.com/office/drawing/2014/main" id="{8E5CE723-06FB-6B58-2ED1-7264581458A4}"/>
              </a:ext>
            </a:extLst>
          </p:cNvPr>
          <p:cNvSpPr/>
          <p:nvPr/>
        </p:nvSpPr>
        <p:spPr>
          <a:xfrm>
            <a:off x="8227963" y="3396376"/>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193" name="Freeform 192">
            <a:extLst>
              <a:ext uri="{FF2B5EF4-FFF2-40B4-BE49-F238E27FC236}">
                <a16:creationId xmlns:a16="http://schemas.microsoft.com/office/drawing/2014/main" id="{2C4FFA17-439D-F5E7-D115-A02376749E22}"/>
              </a:ext>
            </a:extLst>
          </p:cNvPr>
          <p:cNvSpPr/>
          <p:nvPr/>
        </p:nvSpPr>
        <p:spPr>
          <a:xfrm>
            <a:off x="8210660" y="3416864"/>
            <a:ext cx="45998" cy="8572"/>
          </a:xfrm>
          <a:custGeom>
            <a:avLst/>
            <a:gdLst>
              <a:gd name="connsiteX0" fmla="*/ 0 w 45998"/>
              <a:gd name="connsiteY0" fmla="*/ 0 h 8572"/>
              <a:gd name="connsiteX1" fmla="*/ 45998 w 45998"/>
              <a:gd name="connsiteY1" fmla="*/ 0 h 8572"/>
            </a:gdLst>
            <a:ahLst/>
            <a:cxnLst>
              <a:cxn ang="0">
                <a:pos x="connsiteX0" y="connsiteY0"/>
              </a:cxn>
              <a:cxn ang="0">
                <a:pos x="connsiteX1" y="connsiteY1"/>
              </a:cxn>
            </a:cxnLst>
            <a:rect l="l" t="t" r="r" b="b"/>
            <a:pathLst>
              <a:path w="45998" h="8572">
                <a:moveTo>
                  <a:pt x="0" y="0"/>
                </a:moveTo>
                <a:lnTo>
                  <a:pt x="45998" y="0"/>
                </a:lnTo>
              </a:path>
            </a:pathLst>
          </a:custGeom>
          <a:ln w="15504" cap="sq">
            <a:solidFill>
              <a:srgbClr val="C6573B"/>
            </a:solidFill>
            <a:prstDash val="solid"/>
            <a:miter/>
          </a:ln>
        </p:spPr>
        <p:txBody>
          <a:bodyPr rtlCol="0" anchor="ctr"/>
          <a:lstStyle/>
          <a:p>
            <a:endParaRPr lang="en-GB" noProof="0" dirty="0"/>
          </a:p>
        </p:txBody>
      </p:sp>
      <p:sp>
        <p:nvSpPr>
          <p:cNvPr id="194" name="Freeform 193">
            <a:extLst>
              <a:ext uri="{FF2B5EF4-FFF2-40B4-BE49-F238E27FC236}">
                <a16:creationId xmlns:a16="http://schemas.microsoft.com/office/drawing/2014/main" id="{15E7B30F-5BBF-4B9A-608D-463AC17376E6}"/>
              </a:ext>
            </a:extLst>
          </p:cNvPr>
          <p:cNvSpPr/>
          <p:nvPr/>
        </p:nvSpPr>
        <p:spPr>
          <a:xfrm>
            <a:off x="8233702" y="3396376"/>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195" name="Freeform 194">
            <a:extLst>
              <a:ext uri="{FF2B5EF4-FFF2-40B4-BE49-F238E27FC236}">
                <a16:creationId xmlns:a16="http://schemas.microsoft.com/office/drawing/2014/main" id="{D3CA6905-D65C-8B68-0836-BBE644159D45}"/>
              </a:ext>
            </a:extLst>
          </p:cNvPr>
          <p:cNvSpPr/>
          <p:nvPr/>
        </p:nvSpPr>
        <p:spPr>
          <a:xfrm>
            <a:off x="8222053" y="3416864"/>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196" name="Freeform 195">
            <a:extLst>
              <a:ext uri="{FF2B5EF4-FFF2-40B4-BE49-F238E27FC236}">
                <a16:creationId xmlns:a16="http://schemas.microsoft.com/office/drawing/2014/main" id="{3D47B8C5-19DF-C318-0F4E-E0E0742CA3E1}"/>
              </a:ext>
            </a:extLst>
          </p:cNvPr>
          <p:cNvSpPr/>
          <p:nvPr/>
        </p:nvSpPr>
        <p:spPr>
          <a:xfrm>
            <a:off x="8245009" y="3396376"/>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197" name="Freeform 196">
            <a:extLst>
              <a:ext uri="{FF2B5EF4-FFF2-40B4-BE49-F238E27FC236}">
                <a16:creationId xmlns:a16="http://schemas.microsoft.com/office/drawing/2014/main" id="{4E1E19A9-C58A-1A8C-BE2D-C0162F2D3EC9}"/>
              </a:ext>
            </a:extLst>
          </p:cNvPr>
          <p:cNvSpPr/>
          <p:nvPr/>
        </p:nvSpPr>
        <p:spPr>
          <a:xfrm>
            <a:off x="8301201" y="3444553"/>
            <a:ext cx="45998" cy="8572"/>
          </a:xfrm>
          <a:custGeom>
            <a:avLst/>
            <a:gdLst>
              <a:gd name="connsiteX0" fmla="*/ 0 w 45998"/>
              <a:gd name="connsiteY0" fmla="*/ 0 h 8572"/>
              <a:gd name="connsiteX1" fmla="*/ 45999 w 45998"/>
              <a:gd name="connsiteY1" fmla="*/ 0 h 8572"/>
            </a:gdLst>
            <a:ahLst/>
            <a:cxnLst>
              <a:cxn ang="0">
                <a:pos x="connsiteX0" y="connsiteY0"/>
              </a:cxn>
              <a:cxn ang="0">
                <a:pos x="connsiteX1" y="connsiteY1"/>
              </a:cxn>
            </a:cxnLst>
            <a:rect l="l" t="t" r="r" b="b"/>
            <a:pathLst>
              <a:path w="45998" h="8572">
                <a:moveTo>
                  <a:pt x="0" y="0"/>
                </a:moveTo>
                <a:lnTo>
                  <a:pt x="45999" y="0"/>
                </a:lnTo>
              </a:path>
            </a:pathLst>
          </a:custGeom>
          <a:ln w="15504" cap="sq">
            <a:solidFill>
              <a:srgbClr val="C6573B"/>
            </a:solidFill>
            <a:prstDash val="solid"/>
            <a:miter/>
          </a:ln>
        </p:spPr>
        <p:txBody>
          <a:bodyPr rtlCol="0" anchor="ctr"/>
          <a:lstStyle/>
          <a:p>
            <a:endParaRPr lang="en-GB" noProof="0" dirty="0"/>
          </a:p>
        </p:txBody>
      </p:sp>
      <p:sp>
        <p:nvSpPr>
          <p:cNvPr id="198" name="Freeform 197">
            <a:extLst>
              <a:ext uri="{FF2B5EF4-FFF2-40B4-BE49-F238E27FC236}">
                <a16:creationId xmlns:a16="http://schemas.microsoft.com/office/drawing/2014/main" id="{D0809252-3FF8-1DA3-05DC-89A6A121E6E6}"/>
              </a:ext>
            </a:extLst>
          </p:cNvPr>
          <p:cNvSpPr/>
          <p:nvPr/>
        </p:nvSpPr>
        <p:spPr>
          <a:xfrm>
            <a:off x="8324243" y="3424150"/>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199" name="Freeform 198">
            <a:extLst>
              <a:ext uri="{FF2B5EF4-FFF2-40B4-BE49-F238E27FC236}">
                <a16:creationId xmlns:a16="http://schemas.microsoft.com/office/drawing/2014/main" id="{D9576652-54F8-A92F-10F5-CEEB770F24FF}"/>
              </a:ext>
            </a:extLst>
          </p:cNvPr>
          <p:cNvSpPr/>
          <p:nvPr/>
        </p:nvSpPr>
        <p:spPr>
          <a:xfrm>
            <a:off x="8306940" y="3444553"/>
            <a:ext cx="45998" cy="8572"/>
          </a:xfrm>
          <a:custGeom>
            <a:avLst/>
            <a:gdLst>
              <a:gd name="connsiteX0" fmla="*/ 0 w 45998"/>
              <a:gd name="connsiteY0" fmla="*/ 0 h 8572"/>
              <a:gd name="connsiteX1" fmla="*/ 45998 w 45998"/>
              <a:gd name="connsiteY1" fmla="*/ 0 h 8572"/>
            </a:gdLst>
            <a:ahLst/>
            <a:cxnLst>
              <a:cxn ang="0">
                <a:pos x="connsiteX0" y="connsiteY0"/>
              </a:cxn>
              <a:cxn ang="0">
                <a:pos x="connsiteX1" y="connsiteY1"/>
              </a:cxn>
            </a:cxnLst>
            <a:rect l="l" t="t" r="r" b="b"/>
            <a:pathLst>
              <a:path w="45998" h="8572">
                <a:moveTo>
                  <a:pt x="0" y="0"/>
                </a:moveTo>
                <a:lnTo>
                  <a:pt x="45998" y="0"/>
                </a:lnTo>
              </a:path>
            </a:pathLst>
          </a:custGeom>
          <a:ln w="15504" cap="sq">
            <a:solidFill>
              <a:srgbClr val="C6573B"/>
            </a:solidFill>
            <a:prstDash val="solid"/>
            <a:miter/>
          </a:ln>
        </p:spPr>
        <p:txBody>
          <a:bodyPr rtlCol="0" anchor="ctr"/>
          <a:lstStyle/>
          <a:p>
            <a:endParaRPr lang="en-GB" noProof="0" dirty="0"/>
          </a:p>
        </p:txBody>
      </p:sp>
      <p:sp>
        <p:nvSpPr>
          <p:cNvPr id="200" name="Freeform 199">
            <a:extLst>
              <a:ext uri="{FF2B5EF4-FFF2-40B4-BE49-F238E27FC236}">
                <a16:creationId xmlns:a16="http://schemas.microsoft.com/office/drawing/2014/main" id="{BFCE7867-14C2-BCC7-00EE-7102E4F0E769}"/>
              </a:ext>
            </a:extLst>
          </p:cNvPr>
          <p:cNvSpPr/>
          <p:nvPr/>
        </p:nvSpPr>
        <p:spPr>
          <a:xfrm>
            <a:off x="8329896" y="3424150"/>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201" name="Freeform 200">
            <a:extLst>
              <a:ext uri="{FF2B5EF4-FFF2-40B4-BE49-F238E27FC236}">
                <a16:creationId xmlns:a16="http://schemas.microsoft.com/office/drawing/2014/main" id="{9C4A6CED-AD7E-B011-1075-63ABEEEABC5A}"/>
              </a:ext>
            </a:extLst>
          </p:cNvPr>
          <p:cNvSpPr/>
          <p:nvPr/>
        </p:nvSpPr>
        <p:spPr>
          <a:xfrm>
            <a:off x="8374867" y="3501903"/>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02" name="Freeform 201">
            <a:extLst>
              <a:ext uri="{FF2B5EF4-FFF2-40B4-BE49-F238E27FC236}">
                <a16:creationId xmlns:a16="http://schemas.microsoft.com/office/drawing/2014/main" id="{66986407-9179-3BD6-B755-FF437D388C6C}"/>
              </a:ext>
            </a:extLst>
          </p:cNvPr>
          <p:cNvSpPr/>
          <p:nvPr/>
        </p:nvSpPr>
        <p:spPr>
          <a:xfrm>
            <a:off x="8397823" y="3481415"/>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03" name="Freeform 202">
            <a:extLst>
              <a:ext uri="{FF2B5EF4-FFF2-40B4-BE49-F238E27FC236}">
                <a16:creationId xmlns:a16="http://schemas.microsoft.com/office/drawing/2014/main" id="{ED1366E3-1D00-8648-C2D7-04FB8345F9D9}"/>
              </a:ext>
            </a:extLst>
          </p:cNvPr>
          <p:cNvSpPr/>
          <p:nvPr/>
        </p:nvSpPr>
        <p:spPr>
          <a:xfrm>
            <a:off x="8403134" y="3501903"/>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04" name="Freeform 203">
            <a:extLst>
              <a:ext uri="{FF2B5EF4-FFF2-40B4-BE49-F238E27FC236}">
                <a16:creationId xmlns:a16="http://schemas.microsoft.com/office/drawing/2014/main" id="{F2298C8D-3293-2443-2DA2-BFB0104CB156}"/>
              </a:ext>
            </a:extLst>
          </p:cNvPr>
          <p:cNvSpPr/>
          <p:nvPr/>
        </p:nvSpPr>
        <p:spPr>
          <a:xfrm>
            <a:off x="8426090" y="3481415"/>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05" name="Freeform 204">
            <a:extLst>
              <a:ext uri="{FF2B5EF4-FFF2-40B4-BE49-F238E27FC236}">
                <a16:creationId xmlns:a16="http://schemas.microsoft.com/office/drawing/2014/main" id="{1C5DA55F-B359-B77A-3CFC-62836E86F6C7}"/>
              </a:ext>
            </a:extLst>
          </p:cNvPr>
          <p:cNvSpPr/>
          <p:nvPr/>
        </p:nvSpPr>
        <p:spPr>
          <a:xfrm>
            <a:off x="8425833" y="3501903"/>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06" name="Freeform 205">
            <a:extLst>
              <a:ext uri="{FF2B5EF4-FFF2-40B4-BE49-F238E27FC236}">
                <a16:creationId xmlns:a16="http://schemas.microsoft.com/office/drawing/2014/main" id="{6AD9861C-B623-49B1-19A4-773F9566A7A8}"/>
              </a:ext>
            </a:extLst>
          </p:cNvPr>
          <p:cNvSpPr/>
          <p:nvPr/>
        </p:nvSpPr>
        <p:spPr>
          <a:xfrm>
            <a:off x="8448790" y="3481415"/>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07" name="Freeform 206">
            <a:extLst>
              <a:ext uri="{FF2B5EF4-FFF2-40B4-BE49-F238E27FC236}">
                <a16:creationId xmlns:a16="http://schemas.microsoft.com/office/drawing/2014/main" id="{BCADAA05-49E9-3368-D5F7-944897A5A699}"/>
              </a:ext>
            </a:extLst>
          </p:cNvPr>
          <p:cNvSpPr/>
          <p:nvPr/>
        </p:nvSpPr>
        <p:spPr>
          <a:xfrm>
            <a:off x="8499414" y="3532164"/>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08" name="Freeform 207">
            <a:extLst>
              <a:ext uri="{FF2B5EF4-FFF2-40B4-BE49-F238E27FC236}">
                <a16:creationId xmlns:a16="http://schemas.microsoft.com/office/drawing/2014/main" id="{41E48668-C851-9B92-E5B2-332E7F2F3DD1}"/>
              </a:ext>
            </a:extLst>
          </p:cNvPr>
          <p:cNvSpPr/>
          <p:nvPr/>
        </p:nvSpPr>
        <p:spPr>
          <a:xfrm>
            <a:off x="8522370" y="3511761"/>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209" name="Freeform 208">
            <a:extLst>
              <a:ext uri="{FF2B5EF4-FFF2-40B4-BE49-F238E27FC236}">
                <a16:creationId xmlns:a16="http://schemas.microsoft.com/office/drawing/2014/main" id="{FDAFEA0E-F70D-4948-05A3-09A324AD5E8B}"/>
              </a:ext>
            </a:extLst>
          </p:cNvPr>
          <p:cNvSpPr/>
          <p:nvPr/>
        </p:nvSpPr>
        <p:spPr>
          <a:xfrm>
            <a:off x="8646660" y="3624918"/>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10" name="Freeform 209">
            <a:extLst>
              <a:ext uri="{FF2B5EF4-FFF2-40B4-BE49-F238E27FC236}">
                <a16:creationId xmlns:a16="http://schemas.microsoft.com/office/drawing/2014/main" id="{D6496A7A-03DA-0584-9947-0334B2A5513B}"/>
              </a:ext>
            </a:extLst>
          </p:cNvPr>
          <p:cNvSpPr/>
          <p:nvPr/>
        </p:nvSpPr>
        <p:spPr>
          <a:xfrm>
            <a:off x="8669616" y="3604516"/>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211" name="Freeform 210">
            <a:extLst>
              <a:ext uri="{FF2B5EF4-FFF2-40B4-BE49-F238E27FC236}">
                <a16:creationId xmlns:a16="http://schemas.microsoft.com/office/drawing/2014/main" id="{3F02A564-BE2E-C5EE-9A4A-22329A26F67F}"/>
              </a:ext>
            </a:extLst>
          </p:cNvPr>
          <p:cNvSpPr/>
          <p:nvPr/>
        </p:nvSpPr>
        <p:spPr>
          <a:xfrm>
            <a:off x="8652228" y="3624918"/>
            <a:ext cx="45998" cy="8572"/>
          </a:xfrm>
          <a:custGeom>
            <a:avLst/>
            <a:gdLst>
              <a:gd name="connsiteX0" fmla="*/ 0 w 45998"/>
              <a:gd name="connsiteY0" fmla="*/ 0 h 8572"/>
              <a:gd name="connsiteX1" fmla="*/ 45998 w 45998"/>
              <a:gd name="connsiteY1" fmla="*/ 0 h 8572"/>
            </a:gdLst>
            <a:ahLst/>
            <a:cxnLst>
              <a:cxn ang="0">
                <a:pos x="connsiteX0" y="connsiteY0"/>
              </a:cxn>
              <a:cxn ang="0">
                <a:pos x="connsiteX1" y="connsiteY1"/>
              </a:cxn>
            </a:cxnLst>
            <a:rect l="l" t="t" r="r" b="b"/>
            <a:pathLst>
              <a:path w="45998" h="8572">
                <a:moveTo>
                  <a:pt x="0" y="0"/>
                </a:moveTo>
                <a:lnTo>
                  <a:pt x="45998" y="0"/>
                </a:lnTo>
              </a:path>
            </a:pathLst>
          </a:custGeom>
          <a:ln w="15504" cap="sq">
            <a:solidFill>
              <a:srgbClr val="C6573B"/>
            </a:solidFill>
            <a:prstDash val="solid"/>
            <a:miter/>
          </a:ln>
        </p:spPr>
        <p:txBody>
          <a:bodyPr rtlCol="0" anchor="ctr"/>
          <a:lstStyle/>
          <a:p>
            <a:endParaRPr lang="en-GB" noProof="0" dirty="0"/>
          </a:p>
        </p:txBody>
      </p:sp>
      <p:sp>
        <p:nvSpPr>
          <p:cNvPr id="212" name="Freeform 211">
            <a:extLst>
              <a:ext uri="{FF2B5EF4-FFF2-40B4-BE49-F238E27FC236}">
                <a16:creationId xmlns:a16="http://schemas.microsoft.com/office/drawing/2014/main" id="{AE7D8FFB-65B2-27FF-5641-7D3F2383DF38}"/>
              </a:ext>
            </a:extLst>
          </p:cNvPr>
          <p:cNvSpPr/>
          <p:nvPr/>
        </p:nvSpPr>
        <p:spPr>
          <a:xfrm>
            <a:off x="8675184" y="3604516"/>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213" name="Freeform 212">
            <a:extLst>
              <a:ext uri="{FF2B5EF4-FFF2-40B4-BE49-F238E27FC236}">
                <a16:creationId xmlns:a16="http://schemas.microsoft.com/office/drawing/2014/main" id="{15A798C9-0682-1680-526C-D3C9B0A45194}"/>
              </a:ext>
            </a:extLst>
          </p:cNvPr>
          <p:cNvSpPr/>
          <p:nvPr/>
        </p:nvSpPr>
        <p:spPr>
          <a:xfrm>
            <a:off x="8691887" y="3657151"/>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14" name="Freeform 213">
            <a:extLst>
              <a:ext uri="{FF2B5EF4-FFF2-40B4-BE49-F238E27FC236}">
                <a16:creationId xmlns:a16="http://schemas.microsoft.com/office/drawing/2014/main" id="{E64E8D6D-CB17-6916-2853-717817F4E2CC}"/>
              </a:ext>
            </a:extLst>
          </p:cNvPr>
          <p:cNvSpPr/>
          <p:nvPr/>
        </p:nvSpPr>
        <p:spPr>
          <a:xfrm>
            <a:off x="8714844" y="3636663"/>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15" name="Freeform 214">
            <a:extLst>
              <a:ext uri="{FF2B5EF4-FFF2-40B4-BE49-F238E27FC236}">
                <a16:creationId xmlns:a16="http://schemas.microsoft.com/office/drawing/2014/main" id="{7087FC27-B202-2306-904A-4EA8D4289C4B}"/>
              </a:ext>
            </a:extLst>
          </p:cNvPr>
          <p:cNvSpPr/>
          <p:nvPr/>
        </p:nvSpPr>
        <p:spPr>
          <a:xfrm>
            <a:off x="8697541" y="3657151"/>
            <a:ext cx="45998" cy="8572"/>
          </a:xfrm>
          <a:custGeom>
            <a:avLst/>
            <a:gdLst>
              <a:gd name="connsiteX0" fmla="*/ 0 w 45998"/>
              <a:gd name="connsiteY0" fmla="*/ 0 h 8572"/>
              <a:gd name="connsiteX1" fmla="*/ 45998 w 45998"/>
              <a:gd name="connsiteY1" fmla="*/ 0 h 8572"/>
            </a:gdLst>
            <a:ahLst/>
            <a:cxnLst>
              <a:cxn ang="0">
                <a:pos x="connsiteX0" y="connsiteY0"/>
              </a:cxn>
              <a:cxn ang="0">
                <a:pos x="connsiteX1" y="connsiteY1"/>
              </a:cxn>
            </a:cxnLst>
            <a:rect l="l" t="t" r="r" b="b"/>
            <a:pathLst>
              <a:path w="45998" h="8572">
                <a:moveTo>
                  <a:pt x="0" y="0"/>
                </a:moveTo>
                <a:lnTo>
                  <a:pt x="45998" y="0"/>
                </a:lnTo>
              </a:path>
            </a:pathLst>
          </a:custGeom>
          <a:ln w="15504" cap="sq">
            <a:solidFill>
              <a:srgbClr val="C6573B"/>
            </a:solidFill>
            <a:prstDash val="solid"/>
            <a:miter/>
          </a:ln>
        </p:spPr>
        <p:txBody>
          <a:bodyPr rtlCol="0" anchor="ctr"/>
          <a:lstStyle/>
          <a:p>
            <a:endParaRPr lang="en-GB" noProof="0" dirty="0"/>
          </a:p>
        </p:txBody>
      </p:sp>
      <p:sp>
        <p:nvSpPr>
          <p:cNvPr id="216" name="Freeform 215">
            <a:extLst>
              <a:ext uri="{FF2B5EF4-FFF2-40B4-BE49-F238E27FC236}">
                <a16:creationId xmlns:a16="http://schemas.microsoft.com/office/drawing/2014/main" id="{481D7C48-CB9F-C628-7B99-27A8D1B2BA95}"/>
              </a:ext>
            </a:extLst>
          </p:cNvPr>
          <p:cNvSpPr/>
          <p:nvPr/>
        </p:nvSpPr>
        <p:spPr>
          <a:xfrm>
            <a:off x="8720583" y="3636663"/>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17" name="Freeform 216">
            <a:extLst>
              <a:ext uri="{FF2B5EF4-FFF2-40B4-BE49-F238E27FC236}">
                <a16:creationId xmlns:a16="http://schemas.microsoft.com/office/drawing/2014/main" id="{1F853152-908F-3E7F-BACE-E3F0CA9071D7}"/>
              </a:ext>
            </a:extLst>
          </p:cNvPr>
          <p:cNvSpPr/>
          <p:nvPr/>
        </p:nvSpPr>
        <p:spPr>
          <a:xfrm>
            <a:off x="8697541" y="3657151"/>
            <a:ext cx="45998" cy="8572"/>
          </a:xfrm>
          <a:custGeom>
            <a:avLst/>
            <a:gdLst>
              <a:gd name="connsiteX0" fmla="*/ 0 w 45998"/>
              <a:gd name="connsiteY0" fmla="*/ 0 h 8572"/>
              <a:gd name="connsiteX1" fmla="*/ 45998 w 45998"/>
              <a:gd name="connsiteY1" fmla="*/ 0 h 8572"/>
            </a:gdLst>
            <a:ahLst/>
            <a:cxnLst>
              <a:cxn ang="0">
                <a:pos x="connsiteX0" y="connsiteY0"/>
              </a:cxn>
              <a:cxn ang="0">
                <a:pos x="connsiteX1" y="connsiteY1"/>
              </a:cxn>
            </a:cxnLst>
            <a:rect l="l" t="t" r="r" b="b"/>
            <a:pathLst>
              <a:path w="45998" h="8572">
                <a:moveTo>
                  <a:pt x="0" y="0"/>
                </a:moveTo>
                <a:lnTo>
                  <a:pt x="45998" y="0"/>
                </a:lnTo>
              </a:path>
            </a:pathLst>
          </a:custGeom>
          <a:ln w="15504" cap="sq">
            <a:solidFill>
              <a:srgbClr val="C6573B"/>
            </a:solidFill>
            <a:prstDash val="solid"/>
            <a:miter/>
          </a:ln>
        </p:spPr>
        <p:txBody>
          <a:bodyPr rtlCol="0" anchor="ctr"/>
          <a:lstStyle/>
          <a:p>
            <a:endParaRPr lang="en-GB" noProof="0" dirty="0"/>
          </a:p>
        </p:txBody>
      </p:sp>
      <p:sp>
        <p:nvSpPr>
          <p:cNvPr id="218" name="Freeform 217">
            <a:extLst>
              <a:ext uri="{FF2B5EF4-FFF2-40B4-BE49-F238E27FC236}">
                <a16:creationId xmlns:a16="http://schemas.microsoft.com/office/drawing/2014/main" id="{2D64AEE2-FDCD-4D30-963E-738C429670A5}"/>
              </a:ext>
            </a:extLst>
          </p:cNvPr>
          <p:cNvSpPr/>
          <p:nvPr/>
        </p:nvSpPr>
        <p:spPr>
          <a:xfrm>
            <a:off x="8720583" y="3636663"/>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19" name="Freeform 218">
            <a:extLst>
              <a:ext uri="{FF2B5EF4-FFF2-40B4-BE49-F238E27FC236}">
                <a16:creationId xmlns:a16="http://schemas.microsoft.com/office/drawing/2014/main" id="{67650625-AC25-7DA5-8AEE-DDD4C5A3C05E}"/>
              </a:ext>
            </a:extLst>
          </p:cNvPr>
          <p:cNvSpPr/>
          <p:nvPr/>
        </p:nvSpPr>
        <p:spPr>
          <a:xfrm>
            <a:off x="8782428" y="3691698"/>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20" name="Freeform 219">
            <a:extLst>
              <a:ext uri="{FF2B5EF4-FFF2-40B4-BE49-F238E27FC236}">
                <a16:creationId xmlns:a16="http://schemas.microsoft.com/office/drawing/2014/main" id="{894B677C-4552-A1F2-1BBB-D5E2BDC6755F}"/>
              </a:ext>
            </a:extLst>
          </p:cNvPr>
          <p:cNvSpPr/>
          <p:nvPr/>
        </p:nvSpPr>
        <p:spPr>
          <a:xfrm>
            <a:off x="8805384" y="3671210"/>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21" name="Freeform 220">
            <a:extLst>
              <a:ext uri="{FF2B5EF4-FFF2-40B4-BE49-F238E27FC236}">
                <a16:creationId xmlns:a16="http://schemas.microsoft.com/office/drawing/2014/main" id="{A17BABAB-B850-6BDC-5D53-D6B668ACB05A}"/>
              </a:ext>
            </a:extLst>
          </p:cNvPr>
          <p:cNvSpPr/>
          <p:nvPr/>
        </p:nvSpPr>
        <p:spPr>
          <a:xfrm>
            <a:off x="8788167" y="3691698"/>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22" name="Freeform 221">
            <a:extLst>
              <a:ext uri="{FF2B5EF4-FFF2-40B4-BE49-F238E27FC236}">
                <a16:creationId xmlns:a16="http://schemas.microsoft.com/office/drawing/2014/main" id="{B37438CF-452B-2FCE-76F9-5863E7573783}"/>
              </a:ext>
            </a:extLst>
          </p:cNvPr>
          <p:cNvSpPr/>
          <p:nvPr/>
        </p:nvSpPr>
        <p:spPr>
          <a:xfrm>
            <a:off x="8811123" y="3671210"/>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23" name="Freeform 222">
            <a:extLst>
              <a:ext uri="{FF2B5EF4-FFF2-40B4-BE49-F238E27FC236}">
                <a16:creationId xmlns:a16="http://schemas.microsoft.com/office/drawing/2014/main" id="{752B1584-AEC7-52AE-0CAB-A3836A35A4D7}"/>
              </a:ext>
            </a:extLst>
          </p:cNvPr>
          <p:cNvSpPr/>
          <p:nvPr/>
        </p:nvSpPr>
        <p:spPr>
          <a:xfrm>
            <a:off x="8850441" y="3800655"/>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24" name="Freeform 223">
            <a:extLst>
              <a:ext uri="{FF2B5EF4-FFF2-40B4-BE49-F238E27FC236}">
                <a16:creationId xmlns:a16="http://schemas.microsoft.com/office/drawing/2014/main" id="{2EBAE688-7F54-B6A8-288B-265327FD4F89}"/>
              </a:ext>
            </a:extLst>
          </p:cNvPr>
          <p:cNvSpPr/>
          <p:nvPr/>
        </p:nvSpPr>
        <p:spPr>
          <a:xfrm>
            <a:off x="8873397" y="3780166"/>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25" name="Freeform 224">
            <a:extLst>
              <a:ext uri="{FF2B5EF4-FFF2-40B4-BE49-F238E27FC236}">
                <a16:creationId xmlns:a16="http://schemas.microsoft.com/office/drawing/2014/main" id="{C3B63684-716C-80E3-B18E-3B730C6AE91A}"/>
              </a:ext>
            </a:extLst>
          </p:cNvPr>
          <p:cNvSpPr/>
          <p:nvPr/>
        </p:nvSpPr>
        <p:spPr>
          <a:xfrm>
            <a:off x="8867401" y="3800655"/>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26" name="Freeform 225">
            <a:extLst>
              <a:ext uri="{FF2B5EF4-FFF2-40B4-BE49-F238E27FC236}">
                <a16:creationId xmlns:a16="http://schemas.microsoft.com/office/drawing/2014/main" id="{2ECFE0A8-95A6-C7EA-36EB-75B935F1462F}"/>
              </a:ext>
            </a:extLst>
          </p:cNvPr>
          <p:cNvSpPr/>
          <p:nvPr/>
        </p:nvSpPr>
        <p:spPr>
          <a:xfrm>
            <a:off x="8890357" y="3780166"/>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27" name="Freeform 226">
            <a:extLst>
              <a:ext uri="{FF2B5EF4-FFF2-40B4-BE49-F238E27FC236}">
                <a16:creationId xmlns:a16="http://schemas.microsoft.com/office/drawing/2014/main" id="{10DD79AC-03EF-21C4-BA9F-F0463BFB8A89}"/>
              </a:ext>
            </a:extLst>
          </p:cNvPr>
          <p:cNvSpPr/>
          <p:nvPr/>
        </p:nvSpPr>
        <p:spPr>
          <a:xfrm>
            <a:off x="8918282" y="3800655"/>
            <a:ext cx="45998" cy="8572"/>
          </a:xfrm>
          <a:custGeom>
            <a:avLst/>
            <a:gdLst>
              <a:gd name="connsiteX0" fmla="*/ 0 w 45998"/>
              <a:gd name="connsiteY0" fmla="*/ 0 h 8572"/>
              <a:gd name="connsiteX1" fmla="*/ 45998 w 45998"/>
              <a:gd name="connsiteY1" fmla="*/ 0 h 8572"/>
            </a:gdLst>
            <a:ahLst/>
            <a:cxnLst>
              <a:cxn ang="0">
                <a:pos x="connsiteX0" y="connsiteY0"/>
              </a:cxn>
              <a:cxn ang="0">
                <a:pos x="connsiteX1" y="connsiteY1"/>
              </a:cxn>
            </a:cxnLst>
            <a:rect l="l" t="t" r="r" b="b"/>
            <a:pathLst>
              <a:path w="45998" h="8572">
                <a:moveTo>
                  <a:pt x="0" y="0"/>
                </a:moveTo>
                <a:lnTo>
                  <a:pt x="45998" y="0"/>
                </a:lnTo>
              </a:path>
            </a:pathLst>
          </a:custGeom>
          <a:ln w="15504" cap="sq">
            <a:solidFill>
              <a:srgbClr val="C6573B"/>
            </a:solidFill>
            <a:prstDash val="solid"/>
            <a:miter/>
          </a:ln>
        </p:spPr>
        <p:txBody>
          <a:bodyPr rtlCol="0" anchor="ctr"/>
          <a:lstStyle/>
          <a:p>
            <a:endParaRPr lang="en-GB" noProof="0" dirty="0"/>
          </a:p>
        </p:txBody>
      </p:sp>
      <p:sp>
        <p:nvSpPr>
          <p:cNvPr id="228" name="Freeform 227">
            <a:extLst>
              <a:ext uri="{FF2B5EF4-FFF2-40B4-BE49-F238E27FC236}">
                <a16:creationId xmlns:a16="http://schemas.microsoft.com/office/drawing/2014/main" id="{88FA398C-49FA-252A-0D19-002BC02F9DD4}"/>
              </a:ext>
            </a:extLst>
          </p:cNvPr>
          <p:cNvSpPr/>
          <p:nvPr/>
        </p:nvSpPr>
        <p:spPr>
          <a:xfrm>
            <a:off x="8941324" y="3780166"/>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29" name="Freeform 228">
            <a:extLst>
              <a:ext uri="{FF2B5EF4-FFF2-40B4-BE49-F238E27FC236}">
                <a16:creationId xmlns:a16="http://schemas.microsoft.com/office/drawing/2014/main" id="{B8CDBA86-CAC0-FA26-328E-BF679B8D00B3}"/>
              </a:ext>
            </a:extLst>
          </p:cNvPr>
          <p:cNvSpPr/>
          <p:nvPr/>
        </p:nvSpPr>
        <p:spPr>
          <a:xfrm>
            <a:off x="8946635" y="3800655"/>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30" name="Freeform 229">
            <a:extLst>
              <a:ext uri="{FF2B5EF4-FFF2-40B4-BE49-F238E27FC236}">
                <a16:creationId xmlns:a16="http://schemas.microsoft.com/office/drawing/2014/main" id="{DFDCC4C8-020D-9B5B-D832-16CD6C53032F}"/>
              </a:ext>
            </a:extLst>
          </p:cNvPr>
          <p:cNvSpPr/>
          <p:nvPr/>
        </p:nvSpPr>
        <p:spPr>
          <a:xfrm>
            <a:off x="8969591" y="3780166"/>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31" name="Freeform 230">
            <a:extLst>
              <a:ext uri="{FF2B5EF4-FFF2-40B4-BE49-F238E27FC236}">
                <a16:creationId xmlns:a16="http://schemas.microsoft.com/office/drawing/2014/main" id="{97CC37AB-1BAA-EF4F-0E14-A463150C823E}"/>
              </a:ext>
            </a:extLst>
          </p:cNvPr>
          <p:cNvSpPr/>
          <p:nvPr/>
        </p:nvSpPr>
        <p:spPr>
          <a:xfrm>
            <a:off x="8963595" y="3800655"/>
            <a:ext cx="45998" cy="8572"/>
          </a:xfrm>
          <a:custGeom>
            <a:avLst/>
            <a:gdLst>
              <a:gd name="connsiteX0" fmla="*/ 0 w 45998"/>
              <a:gd name="connsiteY0" fmla="*/ 0 h 8572"/>
              <a:gd name="connsiteX1" fmla="*/ 45998 w 45998"/>
              <a:gd name="connsiteY1" fmla="*/ 0 h 8572"/>
            </a:gdLst>
            <a:ahLst/>
            <a:cxnLst>
              <a:cxn ang="0">
                <a:pos x="connsiteX0" y="connsiteY0"/>
              </a:cxn>
              <a:cxn ang="0">
                <a:pos x="connsiteX1" y="connsiteY1"/>
              </a:cxn>
            </a:cxnLst>
            <a:rect l="l" t="t" r="r" b="b"/>
            <a:pathLst>
              <a:path w="45998" h="8572">
                <a:moveTo>
                  <a:pt x="0" y="0"/>
                </a:moveTo>
                <a:lnTo>
                  <a:pt x="45998" y="0"/>
                </a:lnTo>
              </a:path>
            </a:pathLst>
          </a:custGeom>
          <a:ln w="15504" cap="sq">
            <a:solidFill>
              <a:srgbClr val="C6573B"/>
            </a:solidFill>
            <a:prstDash val="solid"/>
            <a:miter/>
          </a:ln>
        </p:spPr>
        <p:txBody>
          <a:bodyPr rtlCol="0" anchor="ctr"/>
          <a:lstStyle/>
          <a:p>
            <a:endParaRPr lang="en-GB" noProof="0" dirty="0"/>
          </a:p>
        </p:txBody>
      </p:sp>
      <p:sp>
        <p:nvSpPr>
          <p:cNvPr id="232" name="Freeform 231">
            <a:extLst>
              <a:ext uri="{FF2B5EF4-FFF2-40B4-BE49-F238E27FC236}">
                <a16:creationId xmlns:a16="http://schemas.microsoft.com/office/drawing/2014/main" id="{C5A485FE-C4BA-B8A5-8517-5F76D6F66524}"/>
              </a:ext>
            </a:extLst>
          </p:cNvPr>
          <p:cNvSpPr/>
          <p:nvPr/>
        </p:nvSpPr>
        <p:spPr>
          <a:xfrm>
            <a:off x="8986637" y="3780166"/>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33" name="Freeform 232">
            <a:extLst>
              <a:ext uri="{FF2B5EF4-FFF2-40B4-BE49-F238E27FC236}">
                <a16:creationId xmlns:a16="http://schemas.microsoft.com/office/drawing/2014/main" id="{3A0ECF9B-8676-AC2E-67D3-494C48CCB016}"/>
              </a:ext>
            </a:extLst>
          </p:cNvPr>
          <p:cNvSpPr/>
          <p:nvPr/>
        </p:nvSpPr>
        <p:spPr>
          <a:xfrm>
            <a:off x="8974987" y="3842746"/>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34" name="Freeform 233">
            <a:extLst>
              <a:ext uri="{FF2B5EF4-FFF2-40B4-BE49-F238E27FC236}">
                <a16:creationId xmlns:a16="http://schemas.microsoft.com/office/drawing/2014/main" id="{3C4162F7-C3D8-A6BD-2539-3894D424F00D}"/>
              </a:ext>
            </a:extLst>
          </p:cNvPr>
          <p:cNvSpPr/>
          <p:nvPr/>
        </p:nvSpPr>
        <p:spPr>
          <a:xfrm>
            <a:off x="8997944" y="3822343"/>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235" name="Freeform 234">
            <a:extLst>
              <a:ext uri="{FF2B5EF4-FFF2-40B4-BE49-F238E27FC236}">
                <a16:creationId xmlns:a16="http://schemas.microsoft.com/office/drawing/2014/main" id="{1D613163-811D-C742-5817-FB787431CDCC}"/>
              </a:ext>
            </a:extLst>
          </p:cNvPr>
          <p:cNvSpPr/>
          <p:nvPr/>
        </p:nvSpPr>
        <p:spPr>
          <a:xfrm>
            <a:off x="9071181" y="3930099"/>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36" name="Freeform 235">
            <a:extLst>
              <a:ext uri="{FF2B5EF4-FFF2-40B4-BE49-F238E27FC236}">
                <a16:creationId xmlns:a16="http://schemas.microsoft.com/office/drawing/2014/main" id="{DE32100A-F914-E406-2C0B-8CFB97580A24}"/>
              </a:ext>
            </a:extLst>
          </p:cNvPr>
          <p:cNvSpPr/>
          <p:nvPr/>
        </p:nvSpPr>
        <p:spPr>
          <a:xfrm>
            <a:off x="9094138" y="3909611"/>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37" name="Freeform 236">
            <a:extLst>
              <a:ext uri="{FF2B5EF4-FFF2-40B4-BE49-F238E27FC236}">
                <a16:creationId xmlns:a16="http://schemas.microsoft.com/office/drawing/2014/main" id="{CE3E2010-ADA3-68CE-6ED9-23E671C7EDC8}"/>
              </a:ext>
            </a:extLst>
          </p:cNvPr>
          <p:cNvSpPr/>
          <p:nvPr/>
        </p:nvSpPr>
        <p:spPr>
          <a:xfrm>
            <a:off x="9161722" y="3930099"/>
            <a:ext cx="45912" cy="8572"/>
          </a:xfrm>
          <a:custGeom>
            <a:avLst/>
            <a:gdLst>
              <a:gd name="connsiteX0" fmla="*/ 0 w 45912"/>
              <a:gd name="connsiteY0" fmla="*/ 0 h 8572"/>
              <a:gd name="connsiteX1" fmla="*/ 45912 w 45912"/>
              <a:gd name="connsiteY1" fmla="*/ 0 h 8572"/>
            </a:gdLst>
            <a:ahLst/>
            <a:cxnLst>
              <a:cxn ang="0">
                <a:pos x="connsiteX0" y="connsiteY0"/>
              </a:cxn>
              <a:cxn ang="0">
                <a:pos x="connsiteX1" y="connsiteY1"/>
              </a:cxn>
            </a:cxnLst>
            <a:rect l="l" t="t" r="r" b="b"/>
            <a:pathLst>
              <a:path w="45912" h="8572">
                <a:moveTo>
                  <a:pt x="0" y="0"/>
                </a:moveTo>
                <a:lnTo>
                  <a:pt x="45912" y="0"/>
                </a:lnTo>
              </a:path>
            </a:pathLst>
          </a:custGeom>
          <a:ln w="15504" cap="sq">
            <a:solidFill>
              <a:srgbClr val="C6573B"/>
            </a:solidFill>
            <a:prstDash val="solid"/>
            <a:miter/>
          </a:ln>
        </p:spPr>
        <p:txBody>
          <a:bodyPr rtlCol="0" anchor="ctr"/>
          <a:lstStyle/>
          <a:p>
            <a:endParaRPr lang="en-GB" noProof="0" dirty="0"/>
          </a:p>
        </p:txBody>
      </p:sp>
      <p:sp>
        <p:nvSpPr>
          <p:cNvPr id="238" name="Freeform 237">
            <a:extLst>
              <a:ext uri="{FF2B5EF4-FFF2-40B4-BE49-F238E27FC236}">
                <a16:creationId xmlns:a16="http://schemas.microsoft.com/office/drawing/2014/main" id="{C679DAD4-51D0-F37D-08B2-B3CFF92D7CE2}"/>
              </a:ext>
            </a:extLst>
          </p:cNvPr>
          <p:cNvSpPr/>
          <p:nvPr/>
        </p:nvSpPr>
        <p:spPr>
          <a:xfrm>
            <a:off x="9184678" y="3909611"/>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39" name="Freeform 238">
            <a:extLst>
              <a:ext uri="{FF2B5EF4-FFF2-40B4-BE49-F238E27FC236}">
                <a16:creationId xmlns:a16="http://schemas.microsoft.com/office/drawing/2014/main" id="{5ACC6F0A-3904-3556-67AA-53BA8C83EEF7}"/>
              </a:ext>
            </a:extLst>
          </p:cNvPr>
          <p:cNvSpPr/>
          <p:nvPr/>
        </p:nvSpPr>
        <p:spPr>
          <a:xfrm>
            <a:off x="9212689" y="3930099"/>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40" name="Freeform 239">
            <a:extLst>
              <a:ext uri="{FF2B5EF4-FFF2-40B4-BE49-F238E27FC236}">
                <a16:creationId xmlns:a16="http://schemas.microsoft.com/office/drawing/2014/main" id="{2E0ADBB0-1B9C-C1C0-3065-C0D235450CF6}"/>
              </a:ext>
            </a:extLst>
          </p:cNvPr>
          <p:cNvSpPr/>
          <p:nvPr/>
        </p:nvSpPr>
        <p:spPr>
          <a:xfrm>
            <a:off x="9235645" y="3909611"/>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41" name="Freeform 240">
            <a:extLst>
              <a:ext uri="{FF2B5EF4-FFF2-40B4-BE49-F238E27FC236}">
                <a16:creationId xmlns:a16="http://schemas.microsoft.com/office/drawing/2014/main" id="{097422F3-BEB6-809F-59B7-CC4DCE245FF7}"/>
              </a:ext>
            </a:extLst>
          </p:cNvPr>
          <p:cNvSpPr/>
          <p:nvPr/>
        </p:nvSpPr>
        <p:spPr>
          <a:xfrm>
            <a:off x="9218342" y="3930099"/>
            <a:ext cx="45998" cy="8572"/>
          </a:xfrm>
          <a:custGeom>
            <a:avLst/>
            <a:gdLst>
              <a:gd name="connsiteX0" fmla="*/ 0 w 45998"/>
              <a:gd name="connsiteY0" fmla="*/ 0 h 8572"/>
              <a:gd name="connsiteX1" fmla="*/ 45999 w 45998"/>
              <a:gd name="connsiteY1" fmla="*/ 0 h 8572"/>
            </a:gdLst>
            <a:ahLst/>
            <a:cxnLst>
              <a:cxn ang="0">
                <a:pos x="connsiteX0" y="connsiteY0"/>
              </a:cxn>
              <a:cxn ang="0">
                <a:pos x="connsiteX1" y="connsiteY1"/>
              </a:cxn>
            </a:cxnLst>
            <a:rect l="l" t="t" r="r" b="b"/>
            <a:pathLst>
              <a:path w="45998" h="8572">
                <a:moveTo>
                  <a:pt x="0" y="0"/>
                </a:moveTo>
                <a:lnTo>
                  <a:pt x="45999" y="0"/>
                </a:lnTo>
              </a:path>
            </a:pathLst>
          </a:custGeom>
          <a:ln w="15504" cap="sq">
            <a:solidFill>
              <a:srgbClr val="C6573B"/>
            </a:solidFill>
            <a:prstDash val="solid"/>
            <a:miter/>
          </a:ln>
        </p:spPr>
        <p:txBody>
          <a:bodyPr rtlCol="0" anchor="ctr"/>
          <a:lstStyle/>
          <a:p>
            <a:endParaRPr lang="en-GB" noProof="0" dirty="0"/>
          </a:p>
        </p:txBody>
      </p:sp>
      <p:sp>
        <p:nvSpPr>
          <p:cNvPr id="242" name="Freeform 241">
            <a:extLst>
              <a:ext uri="{FF2B5EF4-FFF2-40B4-BE49-F238E27FC236}">
                <a16:creationId xmlns:a16="http://schemas.microsoft.com/office/drawing/2014/main" id="{622BF113-6C03-349D-B659-8EE038AA4C91}"/>
              </a:ext>
            </a:extLst>
          </p:cNvPr>
          <p:cNvSpPr/>
          <p:nvPr/>
        </p:nvSpPr>
        <p:spPr>
          <a:xfrm>
            <a:off x="9241384" y="3909611"/>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43" name="Freeform 242">
            <a:extLst>
              <a:ext uri="{FF2B5EF4-FFF2-40B4-BE49-F238E27FC236}">
                <a16:creationId xmlns:a16="http://schemas.microsoft.com/office/drawing/2014/main" id="{58F4821F-5EAD-D597-A68E-5B5C2748EA8C}"/>
              </a:ext>
            </a:extLst>
          </p:cNvPr>
          <p:cNvSpPr/>
          <p:nvPr/>
        </p:nvSpPr>
        <p:spPr>
          <a:xfrm>
            <a:off x="9258002" y="3930099"/>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44" name="Freeform 243">
            <a:extLst>
              <a:ext uri="{FF2B5EF4-FFF2-40B4-BE49-F238E27FC236}">
                <a16:creationId xmlns:a16="http://schemas.microsoft.com/office/drawing/2014/main" id="{E35F1A19-44BF-EBE1-2EF4-6938DBF617D9}"/>
              </a:ext>
            </a:extLst>
          </p:cNvPr>
          <p:cNvSpPr/>
          <p:nvPr/>
        </p:nvSpPr>
        <p:spPr>
          <a:xfrm>
            <a:off x="9280958" y="3909611"/>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45" name="Freeform 244">
            <a:extLst>
              <a:ext uri="{FF2B5EF4-FFF2-40B4-BE49-F238E27FC236}">
                <a16:creationId xmlns:a16="http://schemas.microsoft.com/office/drawing/2014/main" id="{8AADD5B4-1890-76AB-C07B-3804161D93F2}"/>
              </a:ext>
            </a:extLst>
          </p:cNvPr>
          <p:cNvSpPr/>
          <p:nvPr/>
        </p:nvSpPr>
        <p:spPr>
          <a:xfrm>
            <a:off x="9490135" y="3930099"/>
            <a:ext cx="45998" cy="8572"/>
          </a:xfrm>
          <a:custGeom>
            <a:avLst/>
            <a:gdLst>
              <a:gd name="connsiteX0" fmla="*/ 0 w 45998"/>
              <a:gd name="connsiteY0" fmla="*/ 0 h 8572"/>
              <a:gd name="connsiteX1" fmla="*/ 45998 w 45998"/>
              <a:gd name="connsiteY1" fmla="*/ 0 h 8572"/>
            </a:gdLst>
            <a:ahLst/>
            <a:cxnLst>
              <a:cxn ang="0">
                <a:pos x="connsiteX0" y="connsiteY0"/>
              </a:cxn>
              <a:cxn ang="0">
                <a:pos x="connsiteX1" y="connsiteY1"/>
              </a:cxn>
            </a:cxnLst>
            <a:rect l="l" t="t" r="r" b="b"/>
            <a:pathLst>
              <a:path w="45998" h="8572">
                <a:moveTo>
                  <a:pt x="0" y="0"/>
                </a:moveTo>
                <a:lnTo>
                  <a:pt x="45998" y="0"/>
                </a:lnTo>
              </a:path>
            </a:pathLst>
          </a:custGeom>
          <a:ln w="15504" cap="sq">
            <a:solidFill>
              <a:srgbClr val="C6573B"/>
            </a:solidFill>
            <a:prstDash val="solid"/>
            <a:miter/>
          </a:ln>
        </p:spPr>
        <p:txBody>
          <a:bodyPr rtlCol="0" anchor="ctr"/>
          <a:lstStyle/>
          <a:p>
            <a:endParaRPr lang="en-GB" noProof="0" dirty="0"/>
          </a:p>
        </p:txBody>
      </p:sp>
      <p:sp>
        <p:nvSpPr>
          <p:cNvPr id="246" name="Freeform 245">
            <a:extLst>
              <a:ext uri="{FF2B5EF4-FFF2-40B4-BE49-F238E27FC236}">
                <a16:creationId xmlns:a16="http://schemas.microsoft.com/office/drawing/2014/main" id="{3EDD7DE8-EB32-5D4C-1DB7-2D70F584832B}"/>
              </a:ext>
            </a:extLst>
          </p:cNvPr>
          <p:cNvSpPr/>
          <p:nvPr/>
        </p:nvSpPr>
        <p:spPr>
          <a:xfrm>
            <a:off x="9513091" y="3909611"/>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47" name="Freeform 246">
            <a:extLst>
              <a:ext uri="{FF2B5EF4-FFF2-40B4-BE49-F238E27FC236}">
                <a16:creationId xmlns:a16="http://schemas.microsoft.com/office/drawing/2014/main" id="{30E10A48-8C50-85AA-B24F-075027A8BCCB}"/>
              </a:ext>
            </a:extLst>
          </p:cNvPr>
          <p:cNvSpPr/>
          <p:nvPr/>
        </p:nvSpPr>
        <p:spPr>
          <a:xfrm>
            <a:off x="9784456" y="4042228"/>
            <a:ext cx="45998" cy="8572"/>
          </a:xfrm>
          <a:custGeom>
            <a:avLst/>
            <a:gdLst>
              <a:gd name="connsiteX0" fmla="*/ 0 w 45998"/>
              <a:gd name="connsiteY0" fmla="*/ 0 h 8572"/>
              <a:gd name="connsiteX1" fmla="*/ 45998 w 45998"/>
              <a:gd name="connsiteY1" fmla="*/ 0 h 8572"/>
            </a:gdLst>
            <a:ahLst/>
            <a:cxnLst>
              <a:cxn ang="0">
                <a:pos x="connsiteX0" y="connsiteY0"/>
              </a:cxn>
              <a:cxn ang="0">
                <a:pos x="connsiteX1" y="connsiteY1"/>
              </a:cxn>
            </a:cxnLst>
            <a:rect l="l" t="t" r="r" b="b"/>
            <a:pathLst>
              <a:path w="45998" h="8572">
                <a:moveTo>
                  <a:pt x="0" y="0"/>
                </a:moveTo>
                <a:lnTo>
                  <a:pt x="45998" y="0"/>
                </a:lnTo>
              </a:path>
            </a:pathLst>
          </a:custGeom>
          <a:ln w="15504" cap="sq">
            <a:solidFill>
              <a:srgbClr val="C6573B"/>
            </a:solidFill>
            <a:prstDash val="solid"/>
            <a:miter/>
          </a:ln>
        </p:spPr>
        <p:txBody>
          <a:bodyPr rtlCol="0" anchor="ctr"/>
          <a:lstStyle/>
          <a:p>
            <a:endParaRPr lang="en-GB" noProof="0" dirty="0"/>
          </a:p>
        </p:txBody>
      </p:sp>
      <p:sp>
        <p:nvSpPr>
          <p:cNvPr id="248" name="Freeform 247">
            <a:extLst>
              <a:ext uri="{FF2B5EF4-FFF2-40B4-BE49-F238E27FC236}">
                <a16:creationId xmlns:a16="http://schemas.microsoft.com/office/drawing/2014/main" id="{E6C719D3-9B49-BA07-E6A2-C6607E597B67}"/>
              </a:ext>
            </a:extLst>
          </p:cNvPr>
          <p:cNvSpPr/>
          <p:nvPr/>
        </p:nvSpPr>
        <p:spPr>
          <a:xfrm>
            <a:off x="9807498" y="4021739"/>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49" name="Freeform 248">
            <a:extLst>
              <a:ext uri="{FF2B5EF4-FFF2-40B4-BE49-F238E27FC236}">
                <a16:creationId xmlns:a16="http://schemas.microsoft.com/office/drawing/2014/main" id="{F4693EB5-DF6C-DE9B-C173-AF99A80511D5}"/>
              </a:ext>
            </a:extLst>
          </p:cNvPr>
          <p:cNvSpPr/>
          <p:nvPr/>
        </p:nvSpPr>
        <p:spPr>
          <a:xfrm>
            <a:off x="10214717" y="4219850"/>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50" name="Freeform 249">
            <a:extLst>
              <a:ext uri="{FF2B5EF4-FFF2-40B4-BE49-F238E27FC236}">
                <a16:creationId xmlns:a16="http://schemas.microsoft.com/office/drawing/2014/main" id="{408FC62B-63E4-6500-C735-189E7E5BD549}"/>
              </a:ext>
            </a:extLst>
          </p:cNvPr>
          <p:cNvSpPr/>
          <p:nvPr/>
        </p:nvSpPr>
        <p:spPr>
          <a:xfrm>
            <a:off x="10237673" y="4199362"/>
            <a:ext cx="8565" cy="40976"/>
          </a:xfrm>
          <a:custGeom>
            <a:avLst/>
            <a:gdLst>
              <a:gd name="connsiteX0" fmla="*/ 0 w 8565"/>
              <a:gd name="connsiteY0" fmla="*/ 0 h 40976"/>
              <a:gd name="connsiteX1" fmla="*/ 0 w 8565"/>
              <a:gd name="connsiteY1" fmla="*/ 40977 h 40976"/>
            </a:gdLst>
            <a:ahLst/>
            <a:cxnLst>
              <a:cxn ang="0">
                <a:pos x="connsiteX0" y="connsiteY0"/>
              </a:cxn>
              <a:cxn ang="0">
                <a:pos x="connsiteX1" y="connsiteY1"/>
              </a:cxn>
            </a:cxnLst>
            <a:rect l="l" t="t" r="r" b="b"/>
            <a:pathLst>
              <a:path w="8565" h="40976">
                <a:moveTo>
                  <a:pt x="0" y="0"/>
                </a:moveTo>
                <a:lnTo>
                  <a:pt x="0" y="40977"/>
                </a:lnTo>
              </a:path>
            </a:pathLst>
          </a:custGeom>
          <a:ln w="15504" cap="sq">
            <a:solidFill>
              <a:srgbClr val="C6573B"/>
            </a:solidFill>
            <a:prstDash val="solid"/>
            <a:miter/>
          </a:ln>
        </p:spPr>
        <p:txBody>
          <a:bodyPr rtlCol="0" anchor="ctr"/>
          <a:lstStyle/>
          <a:p>
            <a:endParaRPr lang="en-GB" noProof="0" dirty="0"/>
          </a:p>
        </p:txBody>
      </p:sp>
      <p:sp>
        <p:nvSpPr>
          <p:cNvPr id="251" name="Freeform 250">
            <a:extLst>
              <a:ext uri="{FF2B5EF4-FFF2-40B4-BE49-F238E27FC236}">
                <a16:creationId xmlns:a16="http://schemas.microsoft.com/office/drawing/2014/main" id="{BE2B24AE-0278-F06B-B370-B240AED18F4D}"/>
              </a:ext>
            </a:extLst>
          </p:cNvPr>
          <p:cNvSpPr/>
          <p:nvPr/>
        </p:nvSpPr>
        <p:spPr>
          <a:xfrm>
            <a:off x="10656284" y="4283286"/>
            <a:ext cx="45912" cy="8572"/>
          </a:xfrm>
          <a:custGeom>
            <a:avLst/>
            <a:gdLst>
              <a:gd name="connsiteX0" fmla="*/ 0 w 45912"/>
              <a:gd name="connsiteY0" fmla="*/ 0 h 8572"/>
              <a:gd name="connsiteX1" fmla="*/ 45912 w 45912"/>
              <a:gd name="connsiteY1" fmla="*/ 0 h 8572"/>
            </a:gdLst>
            <a:ahLst/>
            <a:cxnLst>
              <a:cxn ang="0">
                <a:pos x="connsiteX0" y="connsiteY0"/>
              </a:cxn>
              <a:cxn ang="0">
                <a:pos x="connsiteX1" y="connsiteY1"/>
              </a:cxn>
            </a:cxnLst>
            <a:rect l="l" t="t" r="r" b="b"/>
            <a:pathLst>
              <a:path w="45912" h="8572">
                <a:moveTo>
                  <a:pt x="0" y="0"/>
                </a:moveTo>
                <a:lnTo>
                  <a:pt x="45912" y="0"/>
                </a:lnTo>
              </a:path>
            </a:pathLst>
          </a:custGeom>
          <a:ln w="15504" cap="sq">
            <a:solidFill>
              <a:srgbClr val="C6573B"/>
            </a:solidFill>
            <a:prstDash val="solid"/>
            <a:miter/>
          </a:ln>
        </p:spPr>
        <p:txBody>
          <a:bodyPr rtlCol="0" anchor="ctr"/>
          <a:lstStyle/>
          <a:p>
            <a:endParaRPr lang="en-GB" noProof="0" dirty="0"/>
          </a:p>
        </p:txBody>
      </p:sp>
      <p:sp>
        <p:nvSpPr>
          <p:cNvPr id="252" name="Freeform 251">
            <a:extLst>
              <a:ext uri="{FF2B5EF4-FFF2-40B4-BE49-F238E27FC236}">
                <a16:creationId xmlns:a16="http://schemas.microsoft.com/office/drawing/2014/main" id="{DEE1C802-3873-2E37-6322-18D6114E9142}"/>
              </a:ext>
            </a:extLst>
          </p:cNvPr>
          <p:cNvSpPr/>
          <p:nvPr/>
        </p:nvSpPr>
        <p:spPr>
          <a:xfrm>
            <a:off x="10679241" y="426288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253" name="Freeform 252">
            <a:extLst>
              <a:ext uri="{FF2B5EF4-FFF2-40B4-BE49-F238E27FC236}">
                <a16:creationId xmlns:a16="http://schemas.microsoft.com/office/drawing/2014/main" id="{6BBC45AA-8265-F0A4-221B-2038866E3B62}"/>
              </a:ext>
            </a:extLst>
          </p:cNvPr>
          <p:cNvSpPr/>
          <p:nvPr/>
        </p:nvSpPr>
        <p:spPr>
          <a:xfrm>
            <a:off x="10712904" y="4283286"/>
            <a:ext cx="45998" cy="8572"/>
          </a:xfrm>
          <a:custGeom>
            <a:avLst/>
            <a:gdLst>
              <a:gd name="connsiteX0" fmla="*/ 0 w 45998"/>
              <a:gd name="connsiteY0" fmla="*/ 0 h 8572"/>
              <a:gd name="connsiteX1" fmla="*/ 45998 w 45998"/>
              <a:gd name="connsiteY1" fmla="*/ 0 h 8572"/>
            </a:gdLst>
            <a:ahLst/>
            <a:cxnLst>
              <a:cxn ang="0">
                <a:pos x="connsiteX0" y="connsiteY0"/>
              </a:cxn>
              <a:cxn ang="0">
                <a:pos x="connsiteX1" y="connsiteY1"/>
              </a:cxn>
            </a:cxnLst>
            <a:rect l="l" t="t" r="r" b="b"/>
            <a:pathLst>
              <a:path w="45998" h="8572">
                <a:moveTo>
                  <a:pt x="0" y="0"/>
                </a:moveTo>
                <a:lnTo>
                  <a:pt x="45998" y="0"/>
                </a:lnTo>
              </a:path>
            </a:pathLst>
          </a:custGeom>
          <a:ln w="15504" cap="sq">
            <a:solidFill>
              <a:srgbClr val="C6573B"/>
            </a:solidFill>
            <a:prstDash val="solid"/>
            <a:miter/>
          </a:ln>
        </p:spPr>
        <p:txBody>
          <a:bodyPr rtlCol="0" anchor="ctr"/>
          <a:lstStyle/>
          <a:p>
            <a:endParaRPr lang="en-GB" noProof="0" dirty="0"/>
          </a:p>
        </p:txBody>
      </p:sp>
      <p:sp>
        <p:nvSpPr>
          <p:cNvPr id="254" name="Freeform 253">
            <a:extLst>
              <a:ext uri="{FF2B5EF4-FFF2-40B4-BE49-F238E27FC236}">
                <a16:creationId xmlns:a16="http://schemas.microsoft.com/office/drawing/2014/main" id="{07F63B0F-208B-1FD4-D4CC-B78DB7120F26}"/>
              </a:ext>
            </a:extLst>
          </p:cNvPr>
          <p:cNvSpPr/>
          <p:nvPr/>
        </p:nvSpPr>
        <p:spPr>
          <a:xfrm>
            <a:off x="10735946" y="426288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255" name="Freeform 254">
            <a:extLst>
              <a:ext uri="{FF2B5EF4-FFF2-40B4-BE49-F238E27FC236}">
                <a16:creationId xmlns:a16="http://schemas.microsoft.com/office/drawing/2014/main" id="{44B52B29-3DC9-43B4-EA03-A29B4BD660F7}"/>
              </a:ext>
            </a:extLst>
          </p:cNvPr>
          <p:cNvSpPr/>
          <p:nvPr/>
        </p:nvSpPr>
        <p:spPr>
          <a:xfrm>
            <a:off x="10729864" y="4283286"/>
            <a:ext cx="45998" cy="8572"/>
          </a:xfrm>
          <a:custGeom>
            <a:avLst/>
            <a:gdLst>
              <a:gd name="connsiteX0" fmla="*/ 0 w 45998"/>
              <a:gd name="connsiteY0" fmla="*/ 0 h 8572"/>
              <a:gd name="connsiteX1" fmla="*/ 45999 w 45998"/>
              <a:gd name="connsiteY1" fmla="*/ 0 h 8572"/>
            </a:gdLst>
            <a:ahLst/>
            <a:cxnLst>
              <a:cxn ang="0">
                <a:pos x="connsiteX0" y="connsiteY0"/>
              </a:cxn>
              <a:cxn ang="0">
                <a:pos x="connsiteX1" y="connsiteY1"/>
              </a:cxn>
            </a:cxnLst>
            <a:rect l="l" t="t" r="r" b="b"/>
            <a:pathLst>
              <a:path w="45998" h="8572">
                <a:moveTo>
                  <a:pt x="0" y="0"/>
                </a:moveTo>
                <a:lnTo>
                  <a:pt x="45999" y="0"/>
                </a:lnTo>
              </a:path>
            </a:pathLst>
          </a:custGeom>
          <a:ln w="15504" cap="sq">
            <a:solidFill>
              <a:srgbClr val="C6573B"/>
            </a:solidFill>
            <a:prstDash val="solid"/>
            <a:miter/>
          </a:ln>
        </p:spPr>
        <p:txBody>
          <a:bodyPr rtlCol="0" anchor="ctr"/>
          <a:lstStyle/>
          <a:p>
            <a:endParaRPr lang="en-GB" noProof="0" dirty="0"/>
          </a:p>
        </p:txBody>
      </p:sp>
      <p:sp>
        <p:nvSpPr>
          <p:cNvPr id="256" name="Freeform 255">
            <a:extLst>
              <a:ext uri="{FF2B5EF4-FFF2-40B4-BE49-F238E27FC236}">
                <a16:creationId xmlns:a16="http://schemas.microsoft.com/office/drawing/2014/main" id="{87675245-CAE7-FDDE-C1DE-34331BFED584}"/>
              </a:ext>
            </a:extLst>
          </p:cNvPr>
          <p:cNvSpPr/>
          <p:nvPr/>
        </p:nvSpPr>
        <p:spPr>
          <a:xfrm>
            <a:off x="10752821" y="426288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257" name="Freeform 256">
            <a:extLst>
              <a:ext uri="{FF2B5EF4-FFF2-40B4-BE49-F238E27FC236}">
                <a16:creationId xmlns:a16="http://schemas.microsoft.com/office/drawing/2014/main" id="{6DB31634-6D93-95B4-D7FD-9141F6A97C26}"/>
              </a:ext>
            </a:extLst>
          </p:cNvPr>
          <p:cNvSpPr/>
          <p:nvPr/>
        </p:nvSpPr>
        <p:spPr>
          <a:xfrm>
            <a:off x="10780831" y="4283286"/>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58" name="Freeform 257">
            <a:extLst>
              <a:ext uri="{FF2B5EF4-FFF2-40B4-BE49-F238E27FC236}">
                <a16:creationId xmlns:a16="http://schemas.microsoft.com/office/drawing/2014/main" id="{C97EE8C0-40C2-CB1D-F499-4D7F976D1E2D}"/>
              </a:ext>
            </a:extLst>
          </p:cNvPr>
          <p:cNvSpPr/>
          <p:nvPr/>
        </p:nvSpPr>
        <p:spPr>
          <a:xfrm>
            <a:off x="10803787" y="4262884"/>
            <a:ext cx="8565" cy="40890"/>
          </a:xfrm>
          <a:custGeom>
            <a:avLst/>
            <a:gdLst>
              <a:gd name="connsiteX0" fmla="*/ 1 w 8565"/>
              <a:gd name="connsiteY0" fmla="*/ 0 h 40890"/>
              <a:gd name="connsiteX1" fmla="*/ 1 w 8565"/>
              <a:gd name="connsiteY1" fmla="*/ 40891 h 40890"/>
            </a:gdLst>
            <a:ahLst/>
            <a:cxnLst>
              <a:cxn ang="0">
                <a:pos x="connsiteX0" y="connsiteY0"/>
              </a:cxn>
              <a:cxn ang="0">
                <a:pos x="connsiteX1" y="connsiteY1"/>
              </a:cxn>
            </a:cxnLst>
            <a:rect l="l" t="t" r="r" b="b"/>
            <a:pathLst>
              <a:path w="8565" h="40890">
                <a:moveTo>
                  <a:pt x="1" y="0"/>
                </a:moveTo>
                <a:lnTo>
                  <a:pt x="1" y="40891"/>
                </a:lnTo>
              </a:path>
            </a:pathLst>
          </a:custGeom>
          <a:ln w="15504" cap="sq">
            <a:solidFill>
              <a:srgbClr val="C6573B"/>
            </a:solidFill>
            <a:prstDash val="solid"/>
            <a:miter/>
          </a:ln>
        </p:spPr>
        <p:txBody>
          <a:bodyPr rtlCol="0" anchor="ctr"/>
          <a:lstStyle/>
          <a:p>
            <a:endParaRPr lang="en-GB" noProof="0" dirty="0"/>
          </a:p>
        </p:txBody>
      </p:sp>
      <p:sp>
        <p:nvSpPr>
          <p:cNvPr id="259" name="Freeform 258">
            <a:extLst>
              <a:ext uri="{FF2B5EF4-FFF2-40B4-BE49-F238E27FC236}">
                <a16:creationId xmlns:a16="http://schemas.microsoft.com/office/drawing/2014/main" id="{FD9616EF-47C5-F0A1-EAF8-CE3B516B12CA}"/>
              </a:ext>
            </a:extLst>
          </p:cNvPr>
          <p:cNvSpPr/>
          <p:nvPr/>
        </p:nvSpPr>
        <p:spPr>
          <a:xfrm>
            <a:off x="10797791" y="4283286"/>
            <a:ext cx="45912" cy="8572"/>
          </a:xfrm>
          <a:custGeom>
            <a:avLst/>
            <a:gdLst>
              <a:gd name="connsiteX0" fmla="*/ 0 w 45912"/>
              <a:gd name="connsiteY0" fmla="*/ 0 h 8572"/>
              <a:gd name="connsiteX1" fmla="*/ 45912 w 45912"/>
              <a:gd name="connsiteY1" fmla="*/ 0 h 8572"/>
            </a:gdLst>
            <a:ahLst/>
            <a:cxnLst>
              <a:cxn ang="0">
                <a:pos x="connsiteX0" y="connsiteY0"/>
              </a:cxn>
              <a:cxn ang="0">
                <a:pos x="connsiteX1" y="connsiteY1"/>
              </a:cxn>
            </a:cxnLst>
            <a:rect l="l" t="t" r="r" b="b"/>
            <a:pathLst>
              <a:path w="45912" h="8572">
                <a:moveTo>
                  <a:pt x="0" y="0"/>
                </a:moveTo>
                <a:lnTo>
                  <a:pt x="45912" y="0"/>
                </a:lnTo>
              </a:path>
            </a:pathLst>
          </a:custGeom>
          <a:ln w="15504" cap="sq">
            <a:solidFill>
              <a:srgbClr val="C6573B"/>
            </a:solidFill>
            <a:prstDash val="solid"/>
            <a:miter/>
          </a:ln>
        </p:spPr>
        <p:txBody>
          <a:bodyPr rtlCol="0" anchor="ctr"/>
          <a:lstStyle/>
          <a:p>
            <a:endParaRPr lang="en-GB" noProof="0" dirty="0"/>
          </a:p>
        </p:txBody>
      </p:sp>
      <p:sp>
        <p:nvSpPr>
          <p:cNvPr id="260" name="Freeform 259">
            <a:extLst>
              <a:ext uri="{FF2B5EF4-FFF2-40B4-BE49-F238E27FC236}">
                <a16:creationId xmlns:a16="http://schemas.microsoft.com/office/drawing/2014/main" id="{55654094-12DF-76B8-66B0-2CE7A3E86165}"/>
              </a:ext>
            </a:extLst>
          </p:cNvPr>
          <p:cNvSpPr/>
          <p:nvPr/>
        </p:nvSpPr>
        <p:spPr>
          <a:xfrm>
            <a:off x="10820748" y="426288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261" name="Freeform 260">
            <a:extLst>
              <a:ext uri="{FF2B5EF4-FFF2-40B4-BE49-F238E27FC236}">
                <a16:creationId xmlns:a16="http://schemas.microsoft.com/office/drawing/2014/main" id="{66902E8B-6687-AE6F-6EA8-1847ACCC07A6}"/>
              </a:ext>
            </a:extLst>
          </p:cNvPr>
          <p:cNvSpPr/>
          <p:nvPr/>
        </p:nvSpPr>
        <p:spPr>
          <a:xfrm>
            <a:off x="10843104" y="4283286"/>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62" name="Freeform 261">
            <a:extLst>
              <a:ext uri="{FF2B5EF4-FFF2-40B4-BE49-F238E27FC236}">
                <a16:creationId xmlns:a16="http://schemas.microsoft.com/office/drawing/2014/main" id="{53CF01AC-6B30-0AAD-087C-F2BA68639E17}"/>
              </a:ext>
            </a:extLst>
          </p:cNvPr>
          <p:cNvSpPr/>
          <p:nvPr/>
        </p:nvSpPr>
        <p:spPr>
          <a:xfrm>
            <a:off x="10866061" y="426288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263" name="Freeform 262">
            <a:extLst>
              <a:ext uri="{FF2B5EF4-FFF2-40B4-BE49-F238E27FC236}">
                <a16:creationId xmlns:a16="http://schemas.microsoft.com/office/drawing/2014/main" id="{0F208093-8255-E5EF-8A48-2370CAF678EA}"/>
              </a:ext>
            </a:extLst>
          </p:cNvPr>
          <p:cNvSpPr/>
          <p:nvPr/>
        </p:nvSpPr>
        <p:spPr>
          <a:xfrm>
            <a:off x="10967651" y="4283286"/>
            <a:ext cx="45912" cy="8572"/>
          </a:xfrm>
          <a:custGeom>
            <a:avLst/>
            <a:gdLst>
              <a:gd name="connsiteX0" fmla="*/ -1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1" y="0"/>
                </a:moveTo>
                <a:lnTo>
                  <a:pt x="45913" y="0"/>
                </a:lnTo>
              </a:path>
            </a:pathLst>
          </a:custGeom>
          <a:ln w="15504" cap="sq">
            <a:solidFill>
              <a:srgbClr val="C6573B"/>
            </a:solidFill>
            <a:prstDash val="solid"/>
            <a:miter/>
          </a:ln>
        </p:spPr>
        <p:txBody>
          <a:bodyPr rtlCol="0" anchor="ctr"/>
          <a:lstStyle/>
          <a:p>
            <a:endParaRPr lang="en-GB" noProof="0" dirty="0"/>
          </a:p>
        </p:txBody>
      </p:sp>
      <p:sp>
        <p:nvSpPr>
          <p:cNvPr id="264" name="Freeform 263">
            <a:extLst>
              <a:ext uri="{FF2B5EF4-FFF2-40B4-BE49-F238E27FC236}">
                <a16:creationId xmlns:a16="http://schemas.microsoft.com/office/drawing/2014/main" id="{30678237-C7D2-3DDA-1FAD-58A7E7098A5B}"/>
              </a:ext>
            </a:extLst>
          </p:cNvPr>
          <p:cNvSpPr/>
          <p:nvPr/>
        </p:nvSpPr>
        <p:spPr>
          <a:xfrm>
            <a:off x="10990608" y="426288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265" name="Freeform 264">
            <a:extLst>
              <a:ext uri="{FF2B5EF4-FFF2-40B4-BE49-F238E27FC236}">
                <a16:creationId xmlns:a16="http://schemas.microsoft.com/office/drawing/2014/main" id="{F4283A9C-FE58-5739-8C04-F1061842C359}"/>
              </a:ext>
            </a:extLst>
          </p:cNvPr>
          <p:cNvSpPr/>
          <p:nvPr/>
        </p:nvSpPr>
        <p:spPr>
          <a:xfrm>
            <a:off x="10973305" y="4283286"/>
            <a:ext cx="45912" cy="8572"/>
          </a:xfrm>
          <a:custGeom>
            <a:avLst/>
            <a:gdLst>
              <a:gd name="connsiteX0" fmla="*/ 0 w 45912"/>
              <a:gd name="connsiteY0" fmla="*/ 0 h 8572"/>
              <a:gd name="connsiteX1" fmla="*/ 45912 w 45912"/>
              <a:gd name="connsiteY1" fmla="*/ 0 h 8572"/>
            </a:gdLst>
            <a:ahLst/>
            <a:cxnLst>
              <a:cxn ang="0">
                <a:pos x="connsiteX0" y="connsiteY0"/>
              </a:cxn>
              <a:cxn ang="0">
                <a:pos x="connsiteX1" y="connsiteY1"/>
              </a:cxn>
            </a:cxnLst>
            <a:rect l="l" t="t" r="r" b="b"/>
            <a:pathLst>
              <a:path w="45912" h="8572">
                <a:moveTo>
                  <a:pt x="0" y="0"/>
                </a:moveTo>
                <a:lnTo>
                  <a:pt x="45912" y="0"/>
                </a:lnTo>
              </a:path>
            </a:pathLst>
          </a:custGeom>
          <a:ln w="15504" cap="sq">
            <a:solidFill>
              <a:srgbClr val="C6573B"/>
            </a:solidFill>
            <a:prstDash val="solid"/>
            <a:miter/>
          </a:ln>
        </p:spPr>
        <p:txBody>
          <a:bodyPr rtlCol="0" anchor="ctr"/>
          <a:lstStyle/>
          <a:p>
            <a:endParaRPr lang="en-GB" noProof="0" dirty="0"/>
          </a:p>
        </p:txBody>
      </p:sp>
      <p:sp>
        <p:nvSpPr>
          <p:cNvPr id="266" name="Freeform 265">
            <a:extLst>
              <a:ext uri="{FF2B5EF4-FFF2-40B4-BE49-F238E27FC236}">
                <a16:creationId xmlns:a16="http://schemas.microsoft.com/office/drawing/2014/main" id="{FF196C7A-CD9B-8C0E-2386-44E1976A2CB9}"/>
              </a:ext>
            </a:extLst>
          </p:cNvPr>
          <p:cNvSpPr/>
          <p:nvPr/>
        </p:nvSpPr>
        <p:spPr>
          <a:xfrm>
            <a:off x="10996261" y="426288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267" name="Freeform 266">
            <a:extLst>
              <a:ext uri="{FF2B5EF4-FFF2-40B4-BE49-F238E27FC236}">
                <a16:creationId xmlns:a16="http://schemas.microsoft.com/office/drawing/2014/main" id="{D780C9EF-772C-D169-EAE0-756C29951E9A}"/>
              </a:ext>
            </a:extLst>
          </p:cNvPr>
          <p:cNvSpPr/>
          <p:nvPr/>
        </p:nvSpPr>
        <p:spPr>
          <a:xfrm>
            <a:off x="11222398" y="4448221"/>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68" name="Freeform 267">
            <a:extLst>
              <a:ext uri="{FF2B5EF4-FFF2-40B4-BE49-F238E27FC236}">
                <a16:creationId xmlns:a16="http://schemas.microsoft.com/office/drawing/2014/main" id="{7A468141-944D-7CD1-6120-CF440AA11490}"/>
              </a:ext>
            </a:extLst>
          </p:cNvPr>
          <p:cNvSpPr/>
          <p:nvPr/>
        </p:nvSpPr>
        <p:spPr>
          <a:xfrm>
            <a:off x="11245355" y="4427733"/>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269" name="Freeform 268">
            <a:extLst>
              <a:ext uri="{FF2B5EF4-FFF2-40B4-BE49-F238E27FC236}">
                <a16:creationId xmlns:a16="http://schemas.microsoft.com/office/drawing/2014/main" id="{6DC3560F-9829-2583-28AD-0985F65B49A9}"/>
              </a:ext>
            </a:extLst>
          </p:cNvPr>
          <p:cNvSpPr/>
          <p:nvPr/>
        </p:nvSpPr>
        <p:spPr>
          <a:xfrm>
            <a:off x="11358252" y="4448221"/>
            <a:ext cx="45998" cy="8572"/>
          </a:xfrm>
          <a:custGeom>
            <a:avLst/>
            <a:gdLst>
              <a:gd name="connsiteX0" fmla="*/ 0 w 45998"/>
              <a:gd name="connsiteY0" fmla="*/ 0 h 8572"/>
              <a:gd name="connsiteX1" fmla="*/ 45999 w 45998"/>
              <a:gd name="connsiteY1" fmla="*/ 0 h 8572"/>
            </a:gdLst>
            <a:ahLst/>
            <a:cxnLst>
              <a:cxn ang="0">
                <a:pos x="connsiteX0" y="connsiteY0"/>
              </a:cxn>
              <a:cxn ang="0">
                <a:pos x="connsiteX1" y="connsiteY1"/>
              </a:cxn>
            </a:cxnLst>
            <a:rect l="l" t="t" r="r" b="b"/>
            <a:pathLst>
              <a:path w="45998" h="8572">
                <a:moveTo>
                  <a:pt x="0" y="0"/>
                </a:moveTo>
                <a:lnTo>
                  <a:pt x="45999" y="0"/>
                </a:lnTo>
              </a:path>
            </a:pathLst>
          </a:custGeom>
          <a:ln w="15504" cap="sq">
            <a:solidFill>
              <a:srgbClr val="C6573B"/>
            </a:solidFill>
            <a:prstDash val="solid"/>
            <a:miter/>
          </a:ln>
        </p:spPr>
        <p:txBody>
          <a:bodyPr rtlCol="0" anchor="ctr"/>
          <a:lstStyle/>
          <a:p>
            <a:endParaRPr lang="en-GB" noProof="0" dirty="0"/>
          </a:p>
        </p:txBody>
      </p:sp>
      <p:sp>
        <p:nvSpPr>
          <p:cNvPr id="270" name="Freeform 269">
            <a:extLst>
              <a:ext uri="{FF2B5EF4-FFF2-40B4-BE49-F238E27FC236}">
                <a16:creationId xmlns:a16="http://schemas.microsoft.com/office/drawing/2014/main" id="{3113634C-3630-B9F9-619D-4271DD0B7E95}"/>
              </a:ext>
            </a:extLst>
          </p:cNvPr>
          <p:cNvSpPr/>
          <p:nvPr/>
        </p:nvSpPr>
        <p:spPr>
          <a:xfrm>
            <a:off x="11381208" y="4427733"/>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271" name="Freeform 270">
            <a:extLst>
              <a:ext uri="{FF2B5EF4-FFF2-40B4-BE49-F238E27FC236}">
                <a16:creationId xmlns:a16="http://schemas.microsoft.com/office/drawing/2014/main" id="{01B8A5A6-9A49-8443-6892-4C353F61171B}"/>
              </a:ext>
            </a:extLst>
          </p:cNvPr>
          <p:cNvSpPr/>
          <p:nvPr/>
        </p:nvSpPr>
        <p:spPr>
          <a:xfrm>
            <a:off x="11454446" y="4778091"/>
            <a:ext cx="45912" cy="8572"/>
          </a:xfrm>
          <a:custGeom>
            <a:avLst/>
            <a:gdLst>
              <a:gd name="connsiteX0" fmla="*/ 0 w 45912"/>
              <a:gd name="connsiteY0" fmla="*/ 0 h 8572"/>
              <a:gd name="connsiteX1" fmla="*/ 45913 w 45912"/>
              <a:gd name="connsiteY1" fmla="*/ 0 h 8572"/>
            </a:gdLst>
            <a:ahLst/>
            <a:cxnLst>
              <a:cxn ang="0">
                <a:pos x="connsiteX0" y="connsiteY0"/>
              </a:cxn>
              <a:cxn ang="0">
                <a:pos x="connsiteX1" y="connsiteY1"/>
              </a:cxn>
            </a:cxnLst>
            <a:rect l="l" t="t" r="r" b="b"/>
            <a:pathLst>
              <a:path w="45912" h="8572">
                <a:moveTo>
                  <a:pt x="0" y="0"/>
                </a:moveTo>
                <a:lnTo>
                  <a:pt x="45913" y="0"/>
                </a:lnTo>
              </a:path>
            </a:pathLst>
          </a:custGeom>
          <a:ln w="15504" cap="sq">
            <a:solidFill>
              <a:srgbClr val="C6573B"/>
            </a:solidFill>
            <a:prstDash val="solid"/>
            <a:miter/>
          </a:ln>
        </p:spPr>
        <p:txBody>
          <a:bodyPr rtlCol="0" anchor="ctr"/>
          <a:lstStyle/>
          <a:p>
            <a:endParaRPr lang="en-GB" noProof="0" dirty="0"/>
          </a:p>
        </p:txBody>
      </p:sp>
      <p:sp>
        <p:nvSpPr>
          <p:cNvPr id="272" name="Freeform 271">
            <a:extLst>
              <a:ext uri="{FF2B5EF4-FFF2-40B4-BE49-F238E27FC236}">
                <a16:creationId xmlns:a16="http://schemas.microsoft.com/office/drawing/2014/main" id="{5256C355-4B81-6975-D7EB-3264F66F04FD}"/>
              </a:ext>
            </a:extLst>
          </p:cNvPr>
          <p:cNvSpPr/>
          <p:nvPr/>
        </p:nvSpPr>
        <p:spPr>
          <a:xfrm>
            <a:off x="11477402" y="4757603"/>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273" name="Freeform 272">
            <a:extLst>
              <a:ext uri="{FF2B5EF4-FFF2-40B4-BE49-F238E27FC236}">
                <a16:creationId xmlns:a16="http://schemas.microsoft.com/office/drawing/2014/main" id="{81975AEF-2375-1714-48B7-473CB278B99F}"/>
              </a:ext>
            </a:extLst>
          </p:cNvPr>
          <p:cNvSpPr/>
          <p:nvPr/>
        </p:nvSpPr>
        <p:spPr>
          <a:xfrm>
            <a:off x="948342" y="2800673"/>
            <a:ext cx="38546" cy="8572"/>
          </a:xfrm>
          <a:custGeom>
            <a:avLst/>
            <a:gdLst>
              <a:gd name="connsiteX0" fmla="*/ 0 w 38546"/>
              <a:gd name="connsiteY0" fmla="*/ 0 h 8572"/>
              <a:gd name="connsiteX1" fmla="*/ 38546 w 38546"/>
              <a:gd name="connsiteY1" fmla="*/ 0 h 8572"/>
            </a:gdLst>
            <a:ahLst/>
            <a:cxnLst>
              <a:cxn ang="0">
                <a:pos x="connsiteX0" y="connsiteY0"/>
              </a:cxn>
              <a:cxn ang="0">
                <a:pos x="connsiteX1" y="connsiteY1"/>
              </a:cxn>
            </a:cxnLst>
            <a:rect l="l" t="t" r="r" b="b"/>
            <a:pathLst>
              <a:path w="38546" h="8572">
                <a:moveTo>
                  <a:pt x="0" y="0"/>
                </a:moveTo>
                <a:lnTo>
                  <a:pt x="38546" y="0"/>
                </a:lnTo>
              </a:path>
            </a:pathLst>
          </a:custGeom>
          <a:ln w="15504" cap="sq">
            <a:solidFill>
              <a:srgbClr val="C6573B"/>
            </a:solidFill>
            <a:prstDash val="solid"/>
            <a:miter/>
          </a:ln>
        </p:spPr>
        <p:txBody>
          <a:bodyPr rtlCol="0" anchor="ctr"/>
          <a:lstStyle/>
          <a:p>
            <a:endParaRPr lang="en-GB" noProof="0" dirty="0"/>
          </a:p>
        </p:txBody>
      </p:sp>
      <p:sp>
        <p:nvSpPr>
          <p:cNvPr id="274" name="Freeform 273">
            <a:extLst>
              <a:ext uri="{FF2B5EF4-FFF2-40B4-BE49-F238E27FC236}">
                <a16:creationId xmlns:a16="http://schemas.microsoft.com/office/drawing/2014/main" id="{367E8C5C-C813-5F5E-93B5-FA21E6AC9E6B}"/>
              </a:ext>
            </a:extLst>
          </p:cNvPr>
          <p:cNvSpPr/>
          <p:nvPr/>
        </p:nvSpPr>
        <p:spPr>
          <a:xfrm>
            <a:off x="967615" y="2780184"/>
            <a:ext cx="8565" cy="40890"/>
          </a:xfrm>
          <a:custGeom>
            <a:avLst/>
            <a:gdLst>
              <a:gd name="connsiteX0" fmla="*/ 0 w 8565"/>
              <a:gd name="connsiteY0" fmla="*/ 0 h 40890"/>
              <a:gd name="connsiteX1" fmla="*/ 0 w 8565"/>
              <a:gd name="connsiteY1" fmla="*/ 40891 h 40890"/>
            </a:gdLst>
            <a:ahLst/>
            <a:cxnLst>
              <a:cxn ang="0">
                <a:pos x="connsiteX0" y="connsiteY0"/>
              </a:cxn>
              <a:cxn ang="0">
                <a:pos x="connsiteX1" y="connsiteY1"/>
              </a:cxn>
            </a:cxnLst>
            <a:rect l="l" t="t" r="r" b="b"/>
            <a:pathLst>
              <a:path w="8565" h="40890">
                <a:moveTo>
                  <a:pt x="0" y="0"/>
                </a:moveTo>
                <a:lnTo>
                  <a:pt x="0" y="40891"/>
                </a:lnTo>
              </a:path>
            </a:pathLst>
          </a:custGeom>
          <a:ln w="15504" cap="sq">
            <a:solidFill>
              <a:srgbClr val="C6573B"/>
            </a:solidFill>
            <a:prstDash val="solid"/>
            <a:miter/>
          </a:ln>
        </p:spPr>
        <p:txBody>
          <a:bodyPr rtlCol="0" anchor="ctr"/>
          <a:lstStyle/>
          <a:p>
            <a:endParaRPr lang="en-GB" noProof="0" dirty="0"/>
          </a:p>
        </p:txBody>
      </p:sp>
      <p:sp>
        <p:nvSpPr>
          <p:cNvPr id="276" name="Google Shape;1942;p37">
            <a:extLst>
              <a:ext uri="{FF2B5EF4-FFF2-40B4-BE49-F238E27FC236}">
                <a16:creationId xmlns:a16="http://schemas.microsoft.com/office/drawing/2014/main" id="{FFF1FF2A-C591-7D03-9AC7-84F8DA2B78FC}"/>
              </a:ext>
            </a:extLst>
          </p:cNvPr>
          <p:cNvSpPr txBox="1"/>
          <p:nvPr/>
        </p:nvSpPr>
        <p:spPr>
          <a:xfrm>
            <a:off x="491059" y="2719140"/>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100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7" name="Google Shape;1942;p37">
            <a:extLst>
              <a:ext uri="{FF2B5EF4-FFF2-40B4-BE49-F238E27FC236}">
                <a16:creationId xmlns:a16="http://schemas.microsoft.com/office/drawing/2014/main" id="{02727BBD-A710-EB22-0C27-DA5657937468}"/>
              </a:ext>
            </a:extLst>
          </p:cNvPr>
          <p:cNvSpPr txBox="1"/>
          <p:nvPr/>
        </p:nvSpPr>
        <p:spPr>
          <a:xfrm>
            <a:off x="491059" y="4563815"/>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20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8" name="Google Shape;1942;p37">
            <a:extLst>
              <a:ext uri="{FF2B5EF4-FFF2-40B4-BE49-F238E27FC236}">
                <a16:creationId xmlns:a16="http://schemas.microsoft.com/office/drawing/2014/main" id="{E9F67171-CE3E-D22F-77F1-BB3119A19EA0}"/>
              </a:ext>
            </a:extLst>
          </p:cNvPr>
          <p:cNvSpPr txBox="1"/>
          <p:nvPr/>
        </p:nvSpPr>
        <p:spPr>
          <a:xfrm>
            <a:off x="491059" y="2947740"/>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90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9" name="Google Shape;1942;p37">
            <a:extLst>
              <a:ext uri="{FF2B5EF4-FFF2-40B4-BE49-F238E27FC236}">
                <a16:creationId xmlns:a16="http://schemas.microsoft.com/office/drawing/2014/main" id="{E86E1B33-D742-A43E-237E-141B6ECCF862}"/>
              </a:ext>
            </a:extLst>
          </p:cNvPr>
          <p:cNvSpPr txBox="1"/>
          <p:nvPr/>
        </p:nvSpPr>
        <p:spPr>
          <a:xfrm>
            <a:off x="491059" y="3185865"/>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80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0" name="Google Shape;1942;p37">
            <a:extLst>
              <a:ext uri="{FF2B5EF4-FFF2-40B4-BE49-F238E27FC236}">
                <a16:creationId xmlns:a16="http://schemas.microsoft.com/office/drawing/2014/main" id="{7235FFAC-FA43-0E09-8601-07D82C6F4065}"/>
              </a:ext>
            </a:extLst>
          </p:cNvPr>
          <p:cNvSpPr txBox="1"/>
          <p:nvPr/>
        </p:nvSpPr>
        <p:spPr>
          <a:xfrm>
            <a:off x="491059" y="3411290"/>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70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1" name="Google Shape;1942;p37">
            <a:extLst>
              <a:ext uri="{FF2B5EF4-FFF2-40B4-BE49-F238E27FC236}">
                <a16:creationId xmlns:a16="http://schemas.microsoft.com/office/drawing/2014/main" id="{952282E7-0ADC-BE2B-0A0A-43A4DA060C9D}"/>
              </a:ext>
            </a:extLst>
          </p:cNvPr>
          <p:cNvSpPr txBox="1"/>
          <p:nvPr/>
        </p:nvSpPr>
        <p:spPr>
          <a:xfrm>
            <a:off x="491059" y="3633540"/>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60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2" name="Google Shape;1942;p37">
            <a:extLst>
              <a:ext uri="{FF2B5EF4-FFF2-40B4-BE49-F238E27FC236}">
                <a16:creationId xmlns:a16="http://schemas.microsoft.com/office/drawing/2014/main" id="{0829FC0B-794A-8B06-05DD-C6B3F7E9B069}"/>
              </a:ext>
            </a:extLst>
          </p:cNvPr>
          <p:cNvSpPr txBox="1"/>
          <p:nvPr/>
        </p:nvSpPr>
        <p:spPr>
          <a:xfrm>
            <a:off x="491059" y="3871665"/>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50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3" name="Google Shape;1942;p37">
            <a:extLst>
              <a:ext uri="{FF2B5EF4-FFF2-40B4-BE49-F238E27FC236}">
                <a16:creationId xmlns:a16="http://schemas.microsoft.com/office/drawing/2014/main" id="{1F460AB2-553C-A6B3-A080-15440FFE4A59}"/>
              </a:ext>
            </a:extLst>
          </p:cNvPr>
          <p:cNvSpPr txBox="1"/>
          <p:nvPr/>
        </p:nvSpPr>
        <p:spPr>
          <a:xfrm>
            <a:off x="491059" y="4087565"/>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40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4" name="Google Shape;1942;p37">
            <a:extLst>
              <a:ext uri="{FF2B5EF4-FFF2-40B4-BE49-F238E27FC236}">
                <a16:creationId xmlns:a16="http://schemas.microsoft.com/office/drawing/2014/main" id="{6427E915-CAC7-9D25-54C5-78987DD42BBF}"/>
              </a:ext>
            </a:extLst>
          </p:cNvPr>
          <p:cNvSpPr txBox="1"/>
          <p:nvPr/>
        </p:nvSpPr>
        <p:spPr>
          <a:xfrm>
            <a:off x="491059" y="4335215"/>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30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5" name="Google Shape;1942;p37">
            <a:extLst>
              <a:ext uri="{FF2B5EF4-FFF2-40B4-BE49-F238E27FC236}">
                <a16:creationId xmlns:a16="http://schemas.microsoft.com/office/drawing/2014/main" id="{6875262F-9DCB-F65C-7DC1-81A39E00A724}"/>
              </a:ext>
            </a:extLst>
          </p:cNvPr>
          <p:cNvSpPr txBox="1"/>
          <p:nvPr/>
        </p:nvSpPr>
        <p:spPr>
          <a:xfrm>
            <a:off x="491059" y="4792415"/>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10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6" name="Google Shape;1942;p37">
            <a:extLst>
              <a:ext uri="{FF2B5EF4-FFF2-40B4-BE49-F238E27FC236}">
                <a16:creationId xmlns:a16="http://schemas.microsoft.com/office/drawing/2014/main" id="{71FD6FDC-961B-66A0-6174-DF65C7315905}"/>
              </a:ext>
            </a:extLst>
          </p:cNvPr>
          <p:cNvSpPr txBox="1"/>
          <p:nvPr/>
        </p:nvSpPr>
        <p:spPr>
          <a:xfrm>
            <a:off x="491059" y="5017840"/>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7" name="Google Shape;1942;p37">
            <a:extLst>
              <a:ext uri="{FF2B5EF4-FFF2-40B4-BE49-F238E27FC236}">
                <a16:creationId xmlns:a16="http://schemas.microsoft.com/office/drawing/2014/main" id="{287F0212-2223-D421-8861-A6CE231D106F}"/>
              </a:ext>
            </a:extLst>
          </p:cNvPr>
          <p:cNvSpPr txBox="1"/>
          <p:nvPr/>
        </p:nvSpPr>
        <p:spPr>
          <a:xfrm>
            <a:off x="12247" y="5445224"/>
            <a:ext cx="755161" cy="307777"/>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a:ea typeface="Arial"/>
                <a:cs typeface="Arial"/>
                <a:sym typeface="Arial"/>
              </a:rPr>
              <a:t>No.</a:t>
            </a:r>
            <a:br>
              <a:rPr kumimoji="0" lang="en-GB" sz="1000" b="1" i="0" u="none" strike="noStrike" kern="1200" cap="none" spc="0" normalizeH="0" baseline="0" noProof="0" dirty="0">
                <a:ln>
                  <a:noFill/>
                </a:ln>
                <a:solidFill>
                  <a:srgbClr val="000000"/>
                </a:solidFill>
                <a:effectLst/>
                <a:uLnTx/>
                <a:uFillTx/>
                <a:latin typeface="Arial"/>
                <a:ea typeface="Arial"/>
                <a:cs typeface="Arial"/>
                <a:sym typeface="Arial"/>
              </a:rPr>
            </a:br>
            <a:r>
              <a:rPr kumimoji="0" lang="en-GB" sz="1000" b="1" i="0" u="none" strike="noStrike" kern="1200" cap="none" spc="0" normalizeH="0" baseline="0" noProof="0" dirty="0">
                <a:ln>
                  <a:noFill/>
                </a:ln>
                <a:solidFill>
                  <a:srgbClr val="000000"/>
                </a:solidFill>
                <a:effectLst/>
                <a:uLnTx/>
                <a:uFillTx/>
                <a:latin typeface="Arial"/>
                <a:ea typeface="Arial"/>
                <a:cs typeface="Arial"/>
                <a:sym typeface="Arial"/>
              </a:rPr>
              <a:t>at risk</a:t>
            </a: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8" name="Google Shape;1938;p37">
            <a:extLst>
              <a:ext uri="{FF2B5EF4-FFF2-40B4-BE49-F238E27FC236}">
                <a16:creationId xmlns:a16="http://schemas.microsoft.com/office/drawing/2014/main" id="{5F4B71FA-E70C-3E75-5CF6-409FF45B0472}"/>
              </a:ext>
            </a:extLst>
          </p:cNvPr>
          <p:cNvSpPr txBox="1"/>
          <p:nvPr/>
        </p:nvSpPr>
        <p:spPr>
          <a:xfrm rot="16200000">
            <a:off x="4786935" y="3835503"/>
            <a:ext cx="2254321" cy="18466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Arial"/>
                <a:cs typeface="Arial"/>
                <a:sym typeface="Arial"/>
              </a:rPr>
              <a:t>Percentage of patients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9" name="Google Shape;1942;p37">
            <a:extLst>
              <a:ext uri="{FF2B5EF4-FFF2-40B4-BE49-F238E27FC236}">
                <a16:creationId xmlns:a16="http://schemas.microsoft.com/office/drawing/2014/main" id="{D07E8C27-5FDF-2E5B-15B0-BEE3DDC7D102}"/>
              </a:ext>
            </a:extLst>
          </p:cNvPr>
          <p:cNvSpPr txBox="1"/>
          <p:nvPr/>
        </p:nvSpPr>
        <p:spPr>
          <a:xfrm>
            <a:off x="5977460" y="2719141"/>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100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0" name="Google Shape;1942;p37">
            <a:extLst>
              <a:ext uri="{FF2B5EF4-FFF2-40B4-BE49-F238E27FC236}">
                <a16:creationId xmlns:a16="http://schemas.microsoft.com/office/drawing/2014/main" id="{29C1D61F-6D75-E3FF-B6B0-BFB1D69A4B43}"/>
              </a:ext>
            </a:extLst>
          </p:cNvPr>
          <p:cNvSpPr txBox="1"/>
          <p:nvPr/>
        </p:nvSpPr>
        <p:spPr>
          <a:xfrm>
            <a:off x="5977460" y="4563816"/>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20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1" name="Google Shape;1942;p37">
            <a:extLst>
              <a:ext uri="{FF2B5EF4-FFF2-40B4-BE49-F238E27FC236}">
                <a16:creationId xmlns:a16="http://schemas.microsoft.com/office/drawing/2014/main" id="{B09036E0-7E95-E951-7A02-B33B16FFC486}"/>
              </a:ext>
            </a:extLst>
          </p:cNvPr>
          <p:cNvSpPr txBox="1"/>
          <p:nvPr/>
        </p:nvSpPr>
        <p:spPr>
          <a:xfrm>
            <a:off x="5977460" y="2947741"/>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90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2" name="Google Shape;1942;p37">
            <a:extLst>
              <a:ext uri="{FF2B5EF4-FFF2-40B4-BE49-F238E27FC236}">
                <a16:creationId xmlns:a16="http://schemas.microsoft.com/office/drawing/2014/main" id="{8445CBFB-576B-D03B-B205-A3BEC6A288A9}"/>
              </a:ext>
            </a:extLst>
          </p:cNvPr>
          <p:cNvSpPr txBox="1"/>
          <p:nvPr/>
        </p:nvSpPr>
        <p:spPr>
          <a:xfrm>
            <a:off x="5977460" y="3185866"/>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80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3" name="Google Shape;1942;p37">
            <a:extLst>
              <a:ext uri="{FF2B5EF4-FFF2-40B4-BE49-F238E27FC236}">
                <a16:creationId xmlns:a16="http://schemas.microsoft.com/office/drawing/2014/main" id="{FB91601D-EAE6-FD32-5773-977D704883D5}"/>
              </a:ext>
            </a:extLst>
          </p:cNvPr>
          <p:cNvSpPr txBox="1"/>
          <p:nvPr/>
        </p:nvSpPr>
        <p:spPr>
          <a:xfrm>
            <a:off x="5977460" y="3411291"/>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70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4" name="Google Shape;1942;p37">
            <a:extLst>
              <a:ext uri="{FF2B5EF4-FFF2-40B4-BE49-F238E27FC236}">
                <a16:creationId xmlns:a16="http://schemas.microsoft.com/office/drawing/2014/main" id="{8406101F-B5CD-367F-F975-1B66BE674390}"/>
              </a:ext>
            </a:extLst>
          </p:cNvPr>
          <p:cNvSpPr txBox="1"/>
          <p:nvPr/>
        </p:nvSpPr>
        <p:spPr>
          <a:xfrm>
            <a:off x="5977460" y="3633541"/>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60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5" name="Google Shape;1942;p37">
            <a:extLst>
              <a:ext uri="{FF2B5EF4-FFF2-40B4-BE49-F238E27FC236}">
                <a16:creationId xmlns:a16="http://schemas.microsoft.com/office/drawing/2014/main" id="{43ACE594-A4EB-C04E-47C1-A44F28EF66A0}"/>
              </a:ext>
            </a:extLst>
          </p:cNvPr>
          <p:cNvSpPr txBox="1"/>
          <p:nvPr/>
        </p:nvSpPr>
        <p:spPr>
          <a:xfrm>
            <a:off x="5977460" y="3871666"/>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50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6" name="Google Shape;1942;p37">
            <a:extLst>
              <a:ext uri="{FF2B5EF4-FFF2-40B4-BE49-F238E27FC236}">
                <a16:creationId xmlns:a16="http://schemas.microsoft.com/office/drawing/2014/main" id="{F8706EE8-C160-872A-9367-7A30135F1EBE}"/>
              </a:ext>
            </a:extLst>
          </p:cNvPr>
          <p:cNvSpPr txBox="1"/>
          <p:nvPr/>
        </p:nvSpPr>
        <p:spPr>
          <a:xfrm>
            <a:off x="5977460" y="4087566"/>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40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7" name="Google Shape;1942;p37">
            <a:extLst>
              <a:ext uri="{FF2B5EF4-FFF2-40B4-BE49-F238E27FC236}">
                <a16:creationId xmlns:a16="http://schemas.microsoft.com/office/drawing/2014/main" id="{C5D044F8-7C1E-BCDB-5C34-C07663A28767}"/>
              </a:ext>
            </a:extLst>
          </p:cNvPr>
          <p:cNvSpPr txBox="1"/>
          <p:nvPr/>
        </p:nvSpPr>
        <p:spPr>
          <a:xfrm>
            <a:off x="5977460" y="4335216"/>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30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8" name="Google Shape;1942;p37">
            <a:extLst>
              <a:ext uri="{FF2B5EF4-FFF2-40B4-BE49-F238E27FC236}">
                <a16:creationId xmlns:a16="http://schemas.microsoft.com/office/drawing/2014/main" id="{40CC633F-4F01-56EB-AE07-1547A4C8F6E6}"/>
              </a:ext>
            </a:extLst>
          </p:cNvPr>
          <p:cNvSpPr txBox="1"/>
          <p:nvPr/>
        </p:nvSpPr>
        <p:spPr>
          <a:xfrm>
            <a:off x="5977460" y="4792416"/>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10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9" name="Google Shape;1942;p37">
            <a:extLst>
              <a:ext uri="{FF2B5EF4-FFF2-40B4-BE49-F238E27FC236}">
                <a16:creationId xmlns:a16="http://schemas.microsoft.com/office/drawing/2014/main" id="{137FE39F-52F0-1644-6146-FADDA6C0D400}"/>
              </a:ext>
            </a:extLst>
          </p:cNvPr>
          <p:cNvSpPr txBox="1"/>
          <p:nvPr/>
        </p:nvSpPr>
        <p:spPr>
          <a:xfrm>
            <a:off x="5977460" y="5017841"/>
            <a:ext cx="383438" cy="184666"/>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Arial"/>
                <a:cs typeface="Arial"/>
                <a:sym typeface="Arial"/>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0" name="Google Shape;1942;p37">
            <a:extLst>
              <a:ext uri="{FF2B5EF4-FFF2-40B4-BE49-F238E27FC236}">
                <a16:creationId xmlns:a16="http://schemas.microsoft.com/office/drawing/2014/main" id="{935C91E7-81FF-FE73-460C-D10F89109F7B}"/>
              </a:ext>
            </a:extLst>
          </p:cNvPr>
          <p:cNvSpPr txBox="1"/>
          <p:nvPr/>
        </p:nvSpPr>
        <p:spPr>
          <a:xfrm>
            <a:off x="5519936"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27</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1" name="Google Shape;1942;p37">
            <a:extLst>
              <a:ext uri="{FF2B5EF4-FFF2-40B4-BE49-F238E27FC236}">
                <a16:creationId xmlns:a16="http://schemas.microsoft.com/office/drawing/2014/main" id="{4CF2DEC5-1C6C-FAE4-AB51-8768A490124B}"/>
              </a:ext>
            </a:extLst>
          </p:cNvPr>
          <p:cNvSpPr txBox="1"/>
          <p:nvPr/>
        </p:nvSpPr>
        <p:spPr>
          <a:xfrm>
            <a:off x="5347298"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26</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2" name="Google Shape;1942;p37">
            <a:extLst>
              <a:ext uri="{FF2B5EF4-FFF2-40B4-BE49-F238E27FC236}">
                <a16:creationId xmlns:a16="http://schemas.microsoft.com/office/drawing/2014/main" id="{FA860D92-A3F6-3499-443E-69CEBA4AD2D9}"/>
              </a:ext>
            </a:extLst>
          </p:cNvPr>
          <p:cNvSpPr txBox="1"/>
          <p:nvPr/>
        </p:nvSpPr>
        <p:spPr>
          <a:xfrm>
            <a:off x="4138811"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19</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3" name="Google Shape;1942;p37">
            <a:extLst>
              <a:ext uri="{FF2B5EF4-FFF2-40B4-BE49-F238E27FC236}">
                <a16:creationId xmlns:a16="http://schemas.microsoft.com/office/drawing/2014/main" id="{59068A29-B112-46C8-0516-C1BE1C83C098}"/>
              </a:ext>
            </a:extLst>
          </p:cNvPr>
          <p:cNvSpPr txBox="1"/>
          <p:nvPr/>
        </p:nvSpPr>
        <p:spPr>
          <a:xfrm>
            <a:off x="4311452"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20</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4" name="Google Shape;1942;p37">
            <a:extLst>
              <a:ext uri="{FF2B5EF4-FFF2-40B4-BE49-F238E27FC236}">
                <a16:creationId xmlns:a16="http://schemas.microsoft.com/office/drawing/2014/main" id="{78EB426C-3522-7A85-0F8C-4614D9AC88E9}"/>
              </a:ext>
            </a:extLst>
          </p:cNvPr>
          <p:cNvSpPr txBox="1"/>
          <p:nvPr/>
        </p:nvSpPr>
        <p:spPr>
          <a:xfrm>
            <a:off x="4484093"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5" name="Google Shape;1942;p37">
            <a:extLst>
              <a:ext uri="{FF2B5EF4-FFF2-40B4-BE49-F238E27FC236}">
                <a16:creationId xmlns:a16="http://schemas.microsoft.com/office/drawing/2014/main" id="{6D9658DB-7215-54F1-5336-6603EF57BBDC}"/>
              </a:ext>
            </a:extLst>
          </p:cNvPr>
          <p:cNvSpPr txBox="1"/>
          <p:nvPr/>
        </p:nvSpPr>
        <p:spPr>
          <a:xfrm>
            <a:off x="4656734"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22</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6" name="Google Shape;1942;p37">
            <a:extLst>
              <a:ext uri="{FF2B5EF4-FFF2-40B4-BE49-F238E27FC236}">
                <a16:creationId xmlns:a16="http://schemas.microsoft.com/office/drawing/2014/main" id="{5595F08E-7D00-BA33-CCE4-9D15E3059837}"/>
              </a:ext>
            </a:extLst>
          </p:cNvPr>
          <p:cNvSpPr txBox="1"/>
          <p:nvPr/>
        </p:nvSpPr>
        <p:spPr>
          <a:xfrm>
            <a:off x="4829375"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23</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7" name="Google Shape;1942;p37">
            <a:extLst>
              <a:ext uri="{FF2B5EF4-FFF2-40B4-BE49-F238E27FC236}">
                <a16:creationId xmlns:a16="http://schemas.microsoft.com/office/drawing/2014/main" id="{4BEFFD82-C2AE-4368-293F-DD8A07D5D6B3}"/>
              </a:ext>
            </a:extLst>
          </p:cNvPr>
          <p:cNvSpPr txBox="1"/>
          <p:nvPr/>
        </p:nvSpPr>
        <p:spPr>
          <a:xfrm>
            <a:off x="5002016"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24</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8" name="Google Shape;1942;p37">
            <a:extLst>
              <a:ext uri="{FF2B5EF4-FFF2-40B4-BE49-F238E27FC236}">
                <a16:creationId xmlns:a16="http://schemas.microsoft.com/office/drawing/2014/main" id="{D51933B2-A070-4873-EF1B-B6B2D0D8BA10}"/>
              </a:ext>
            </a:extLst>
          </p:cNvPr>
          <p:cNvSpPr txBox="1"/>
          <p:nvPr/>
        </p:nvSpPr>
        <p:spPr>
          <a:xfrm>
            <a:off x="5174657"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25</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4" name="Google Shape;1942;p37">
            <a:extLst>
              <a:ext uri="{FF2B5EF4-FFF2-40B4-BE49-F238E27FC236}">
                <a16:creationId xmlns:a16="http://schemas.microsoft.com/office/drawing/2014/main" id="{49C69C75-5A6D-1DC4-8006-7E42017EAB55}"/>
              </a:ext>
            </a:extLst>
          </p:cNvPr>
          <p:cNvSpPr txBox="1"/>
          <p:nvPr/>
        </p:nvSpPr>
        <p:spPr>
          <a:xfrm>
            <a:off x="3957836"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18</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5" name="Google Shape;1942;p37">
            <a:extLst>
              <a:ext uri="{FF2B5EF4-FFF2-40B4-BE49-F238E27FC236}">
                <a16:creationId xmlns:a16="http://schemas.microsoft.com/office/drawing/2014/main" id="{3D5E447A-BF22-58F7-0D6A-77BC7F0B8BF6}"/>
              </a:ext>
            </a:extLst>
          </p:cNvPr>
          <p:cNvSpPr txBox="1"/>
          <p:nvPr/>
        </p:nvSpPr>
        <p:spPr>
          <a:xfrm>
            <a:off x="3789561"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17</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6" name="Google Shape;1942;p37">
            <a:extLst>
              <a:ext uri="{FF2B5EF4-FFF2-40B4-BE49-F238E27FC236}">
                <a16:creationId xmlns:a16="http://schemas.microsoft.com/office/drawing/2014/main" id="{D93A644F-C592-F818-96CA-65F76AB2A097}"/>
              </a:ext>
            </a:extLst>
          </p:cNvPr>
          <p:cNvSpPr txBox="1"/>
          <p:nvPr/>
        </p:nvSpPr>
        <p:spPr>
          <a:xfrm>
            <a:off x="3611761"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16</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7" name="Google Shape;1942;p37">
            <a:extLst>
              <a:ext uri="{FF2B5EF4-FFF2-40B4-BE49-F238E27FC236}">
                <a16:creationId xmlns:a16="http://schemas.microsoft.com/office/drawing/2014/main" id="{3DF1A649-8E71-40BF-AC51-69F4BE7CEA55}"/>
              </a:ext>
            </a:extLst>
          </p:cNvPr>
          <p:cNvSpPr txBox="1"/>
          <p:nvPr/>
        </p:nvSpPr>
        <p:spPr>
          <a:xfrm>
            <a:off x="3440311"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15</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8" name="Google Shape;1942;p37">
            <a:extLst>
              <a:ext uri="{FF2B5EF4-FFF2-40B4-BE49-F238E27FC236}">
                <a16:creationId xmlns:a16="http://schemas.microsoft.com/office/drawing/2014/main" id="{EAEE0385-8D53-CF5F-A194-A35EDFA06CCB}"/>
              </a:ext>
            </a:extLst>
          </p:cNvPr>
          <p:cNvSpPr txBox="1"/>
          <p:nvPr/>
        </p:nvSpPr>
        <p:spPr>
          <a:xfrm>
            <a:off x="3262511"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14</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9" name="Google Shape;1942;p37">
            <a:extLst>
              <a:ext uri="{FF2B5EF4-FFF2-40B4-BE49-F238E27FC236}">
                <a16:creationId xmlns:a16="http://schemas.microsoft.com/office/drawing/2014/main" id="{4DDFC627-9F1E-15C7-5871-5600A9BE054C}"/>
              </a:ext>
            </a:extLst>
          </p:cNvPr>
          <p:cNvSpPr txBox="1"/>
          <p:nvPr/>
        </p:nvSpPr>
        <p:spPr>
          <a:xfrm>
            <a:off x="3084711"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13</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0" name="Google Shape;1942;p37">
            <a:extLst>
              <a:ext uri="{FF2B5EF4-FFF2-40B4-BE49-F238E27FC236}">
                <a16:creationId xmlns:a16="http://schemas.microsoft.com/office/drawing/2014/main" id="{7623E847-55AA-E3D0-F860-2E7350377DC8}"/>
              </a:ext>
            </a:extLst>
          </p:cNvPr>
          <p:cNvSpPr txBox="1"/>
          <p:nvPr/>
        </p:nvSpPr>
        <p:spPr>
          <a:xfrm>
            <a:off x="2913261"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12</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1" name="Google Shape;1942;p37">
            <a:extLst>
              <a:ext uri="{FF2B5EF4-FFF2-40B4-BE49-F238E27FC236}">
                <a16:creationId xmlns:a16="http://schemas.microsoft.com/office/drawing/2014/main" id="{7B301547-9C90-CA58-A6D0-59B0B9DDDF1D}"/>
              </a:ext>
            </a:extLst>
          </p:cNvPr>
          <p:cNvSpPr txBox="1"/>
          <p:nvPr/>
        </p:nvSpPr>
        <p:spPr>
          <a:xfrm>
            <a:off x="2757686"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2" name="Google Shape;1942;p37">
            <a:extLst>
              <a:ext uri="{FF2B5EF4-FFF2-40B4-BE49-F238E27FC236}">
                <a16:creationId xmlns:a16="http://schemas.microsoft.com/office/drawing/2014/main" id="{0E07FBE5-C02C-A21D-B177-C7327588E888}"/>
              </a:ext>
            </a:extLst>
          </p:cNvPr>
          <p:cNvSpPr txBox="1"/>
          <p:nvPr/>
        </p:nvSpPr>
        <p:spPr>
          <a:xfrm>
            <a:off x="2579886"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10</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3" name="Google Shape;1942;p37">
            <a:extLst>
              <a:ext uri="{FF2B5EF4-FFF2-40B4-BE49-F238E27FC236}">
                <a16:creationId xmlns:a16="http://schemas.microsoft.com/office/drawing/2014/main" id="{4B640527-2250-F187-DC06-ACF2425D1D9A}"/>
              </a:ext>
            </a:extLst>
          </p:cNvPr>
          <p:cNvSpPr txBox="1"/>
          <p:nvPr/>
        </p:nvSpPr>
        <p:spPr>
          <a:xfrm>
            <a:off x="865386"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0</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4" name="Google Shape;1942;p37">
            <a:extLst>
              <a:ext uri="{FF2B5EF4-FFF2-40B4-BE49-F238E27FC236}">
                <a16:creationId xmlns:a16="http://schemas.microsoft.com/office/drawing/2014/main" id="{D43201F6-92E9-C7C0-6661-3382D52CAF7D}"/>
              </a:ext>
            </a:extLst>
          </p:cNvPr>
          <p:cNvSpPr txBox="1"/>
          <p:nvPr/>
        </p:nvSpPr>
        <p:spPr>
          <a:xfrm>
            <a:off x="1033661"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5" name="Google Shape;1942;p37">
            <a:extLst>
              <a:ext uri="{FF2B5EF4-FFF2-40B4-BE49-F238E27FC236}">
                <a16:creationId xmlns:a16="http://schemas.microsoft.com/office/drawing/2014/main" id="{58C5D253-C794-F0C9-2358-70FF4D38B284}"/>
              </a:ext>
            </a:extLst>
          </p:cNvPr>
          <p:cNvSpPr txBox="1"/>
          <p:nvPr/>
        </p:nvSpPr>
        <p:spPr>
          <a:xfrm>
            <a:off x="1208286"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6" name="Google Shape;1942;p37">
            <a:extLst>
              <a:ext uri="{FF2B5EF4-FFF2-40B4-BE49-F238E27FC236}">
                <a16:creationId xmlns:a16="http://schemas.microsoft.com/office/drawing/2014/main" id="{E4B9D9B9-0FEC-0D35-D6CF-CB88C9C7F579}"/>
              </a:ext>
            </a:extLst>
          </p:cNvPr>
          <p:cNvSpPr txBox="1"/>
          <p:nvPr/>
        </p:nvSpPr>
        <p:spPr>
          <a:xfrm>
            <a:off x="1386086"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3</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7" name="Google Shape;1942;p37">
            <a:extLst>
              <a:ext uri="{FF2B5EF4-FFF2-40B4-BE49-F238E27FC236}">
                <a16:creationId xmlns:a16="http://schemas.microsoft.com/office/drawing/2014/main" id="{8005C12D-62CB-6DEB-61F4-554A1BEAF137}"/>
              </a:ext>
            </a:extLst>
          </p:cNvPr>
          <p:cNvSpPr txBox="1"/>
          <p:nvPr/>
        </p:nvSpPr>
        <p:spPr>
          <a:xfrm>
            <a:off x="1554361"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4</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8" name="Google Shape;1942;p37">
            <a:extLst>
              <a:ext uri="{FF2B5EF4-FFF2-40B4-BE49-F238E27FC236}">
                <a16:creationId xmlns:a16="http://schemas.microsoft.com/office/drawing/2014/main" id="{96C12D4B-A5ED-14D3-E9F7-1A3CBC5F188A}"/>
              </a:ext>
            </a:extLst>
          </p:cNvPr>
          <p:cNvSpPr txBox="1"/>
          <p:nvPr/>
        </p:nvSpPr>
        <p:spPr>
          <a:xfrm>
            <a:off x="1728986"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5</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9" name="Google Shape;1942;p37">
            <a:extLst>
              <a:ext uri="{FF2B5EF4-FFF2-40B4-BE49-F238E27FC236}">
                <a16:creationId xmlns:a16="http://schemas.microsoft.com/office/drawing/2014/main" id="{098564B1-7BE3-BFC5-9222-52B2FDDA37AB}"/>
              </a:ext>
            </a:extLst>
          </p:cNvPr>
          <p:cNvSpPr txBox="1"/>
          <p:nvPr/>
        </p:nvSpPr>
        <p:spPr>
          <a:xfrm>
            <a:off x="1894086"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6</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0" name="Google Shape;1942;p37">
            <a:extLst>
              <a:ext uri="{FF2B5EF4-FFF2-40B4-BE49-F238E27FC236}">
                <a16:creationId xmlns:a16="http://schemas.microsoft.com/office/drawing/2014/main" id="{2B8446E6-B00D-5EEC-A14C-F9D91B1290E5}"/>
              </a:ext>
            </a:extLst>
          </p:cNvPr>
          <p:cNvSpPr txBox="1"/>
          <p:nvPr/>
        </p:nvSpPr>
        <p:spPr>
          <a:xfrm>
            <a:off x="2065536"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7</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1" name="Google Shape;1942;p37">
            <a:extLst>
              <a:ext uri="{FF2B5EF4-FFF2-40B4-BE49-F238E27FC236}">
                <a16:creationId xmlns:a16="http://schemas.microsoft.com/office/drawing/2014/main" id="{81C48404-5103-9D08-9B00-D0FC55BC9886}"/>
              </a:ext>
            </a:extLst>
          </p:cNvPr>
          <p:cNvSpPr txBox="1"/>
          <p:nvPr/>
        </p:nvSpPr>
        <p:spPr>
          <a:xfrm>
            <a:off x="2243336"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8</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2" name="Google Shape;1942;p37">
            <a:extLst>
              <a:ext uri="{FF2B5EF4-FFF2-40B4-BE49-F238E27FC236}">
                <a16:creationId xmlns:a16="http://schemas.microsoft.com/office/drawing/2014/main" id="{ABE3BDD6-8C87-D526-0460-51D472D6A977}"/>
              </a:ext>
            </a:extLst>
          </p:cNvPr>
          <p:cNvSpPr txBox="1"/>
          <p:nvPr/>
        </p:nvSpPr>
        <p:spPr>
          <a:xfrm>
            <a:off x="2408436"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9</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4" name="Google Shape;1942;p37">
            <a:extLst>
              <a:ext uri="{FF2B5EF4-FFF2-40B4-BE49-F238E27FC236}">
                <a16:creationId xmlns:a16="http://schemas.microsoft.com/office/drawing/2014/main" id="{8F3EC7F9-23C0-55F7-33EE-AEB490814408}"/>
              </a:ext>
            </a:extLst>
          </p:cNvPr>
          <p:cNvSpPr txBox="1"/>
          <p:nvPr/>
        </p:nvSpPr>
        <p:spPr>
          <a:xfrm>
            <a:off x="5519936"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0</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5" name="Google Shape;1942;p37">
            <a:extLst>
              <a:ext uri="{FF2B5EF4-FFF2-40B4-BE49-F238E27FC236}">
                <a16:creationId xmlns:a16="http://schemas.microsoft.com/office/drawing/2014/main" id="{8D938037-B0B8-71B6-CAE7-E3281A9210E1}"/>
              </a:ext>
            </a:extLst>
          </p:cNvPr>
          <p:cNvSpPr txBox="1"/>
          <p:nvPr/>
        </p:nvSpPr>
        <p:spPr>
          <a:xfrm>
            <a:off x="5347298"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6" name="Google Shape;1942;p37">
            <a:extLst>
              <a:ext uri="{FF2B5EF4-FFF2-40B4-BE49-F238E27FC236}">
                <a16:creationId xmlns:a16="http://schemas.microsoft.com/office/drawing/2014/main" id="{F9060520-CF01-8192-5776-3A493C205735}"/>
              </a:ext>
            </a:extLst>
          </p:cNvPr>
          <p:cNvSpPr txBox="1"/>
          <p:nvPr/>
        </p:nvSpPr>
        <p:spPr>
          <a:xfrm>
            <a:off x="4138811"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7</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7" name="Google Shape;1942;p37">
            <a:extLst>
              <a:ext uri="{FF2B5EF4-FFF2-40B4-BE49-F238E27FC236}">
                <a16:creationId xmlns:a16="http://schemas.microsoft.com/office/drawing/2014/main" id="{C718AE67-2FDF-7158-6ECA-A636380991DE}"/>
              </a:ext>
            </a:extLst>
          </p:cNvPr>
          <p:cNvSpPr txBox="1"/>
          <p:nvPr/>
        </p:nvSpPr>
        <p:spPr>
          <a:xfrm>
            <a:off x="4311452"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8" name="Google Shape;1942;p37">
            <a:extLst>
              <a:ext uri="{FF2B5EF4-FFF2-40B4-BE49-F238E27FC236}">
                <a16:creationId xmlns:a16="http://schemas.microsoft.com/office/drawing/2014/main" id="{2CF7746D-DC01-9B54-F7BB-A057FDD96016}"/>
              </a:ext>
            </a:extLst>
          </p:cNvPr>
          <p:cNvSpPr txBox="1"/>
          <p:nvPr/>
        </p:nvSpPr>
        <p:spPr>
          <a:xfrm>
            <a:off x="4484093"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9" name="Google Shape;1942;p37">
            <a:extLst>
              <a:ext uri="{FF2B5EF4-FFF2-40B4-BE49-F238E27FC236}">
                <a16:creationId xmlns:a16="http://schemas.microsoft.com/office/drawing/2014/main" id="{8BFD7FE9-F75E-8A2A-8E33-98B3F9B3439A}"/>
              </a:ext>
            </a:extLst>
          </p:cNvPr>
          <p:cNvSpPr txBox="1"/>
          <p:nvPr/>
        </p:nvSpPr>
        <p:spPr>
          <a:xfrm>
            <a:off x="4656734"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0" name="Google Shape;1942;p37">
            <a:extLst>
              <a:ext uri="{FF2B5EF4-FFF2-40B4-BE49-F238E27FC236}">
                <a16:creationId xmlns:a16="http://schemas.microsoft.com/office/drawing/2014/main" id="{B21227E6-224C-D212-EF4C-1A99FA33969C}"/>
              </a:ext>
            </a:extLst>
          </p:cNvPr>
          <p:cNvSpPr txBox="1"/>
          <p:nvPr/>
        </p:nvSpPr>
        <p:spPr>
          <a:xfrm>
            <a:off x="4829375"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1" name="Google Shape;1942;p37">
            <a:extLst>
              <a:ext uri="{FF2B5EF4-FFF2-40B4-BE49-F238E27FC236}">
                <a16:creationId xmlns:a16="http://schemas.microsoft.com/office/drawing/2014/main" id="{919725D6-ED26-69CE-FE64-8935104922EA}"/>
              </a:ext>
            </a:extLst>
          </p:cNvPr>
          <p:cNvSpPr txBox="1"/>
          <p:nvPr/>
        </p:nvSpPr>
        <p:spPr>
          <a:xfrm>
            <a:off x="5002016"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2" name="Google Shape;1942;p37">
            <a:extLst>
              <a:ext uri="{FF2B5EF4-FFF2-40B4-BE49-F238E27FC236}">
                <a16:creationId xmlns:a16="http://schemas.microsoft.com/office/drawing/2014/main" id="{FD212B9C-16BD-275D-99B5-9C359E7706C4}"/>
              </a:ext>
            </a:extLst>
          </p:cNvPr>
          <p:cNvSpPr txBox="1"/>
          <p:nvPr/>
        </p:nvSpPr>
        <p:spPr>
          <a:xfrm>
            <a:off x="5174657"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3" name="Google Shape;1942;p37">
            <a:extLst>
              <a:ext uri="{FF2B5EF4-FFF2-40B4-BE49-F238E27FC236}">
                <a16:creationId xmlns:a16="http://schemas.microsoft.com/office/drawing/2014/main" id="{45455FE0-D67D-10AA-37C6-533D1F949024}"/>
              </a:ext>
            </a:extLst>
          </p:cNvPr>
          <p:cNvSpPr txBox="1"/>
          <p:nvPr/>
        </p:nvSpPr>
        <p:spPr>
          <a:xfrm>
            <a:off x="3957836"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7</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4" name="Google Shape;1942;p37">
            <a:extLst>
              <a:ext uri="{FF2B5EF4-FFF2-40B4-BE49-F238E27FC236}">
                <a16:creationId xmlns:a16="http://schemas.microsoft.com/office/drawing/2014/main" id="{51380AD9-4250-3E88-4E70-793051B45F5B}"/>
              </a:ext>
            </a:extLst>
          </p:cNvPr>
          <p:cNvSpPr txBox="1"/>
          <p:nvPr/>
        </p:nvSpPr>
        <p:spPr>
          <a:xfrm>
            <a:off x="3789561"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9</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5" name="Google Shape;1942;p37">
            <a:extLst>
              <a:ext uri="{FF2B5EF4-FFF2-40B4-BE49-F238E27FC236}">
                <a16:creationId xmlns:a16="http://schemas.microsoft.com/office/drawing/2014/main" id="{D6DE2C2E-0317-74ED-4E6C-A733BF087740}"/>
              </a:ext>
            </a:extLst>
          </p:cNvPr>
          <p:cNvSpPr txBox="1"/>
          <p:nvPr/>
        </p:nvSpPr>
        <p:spPr>
          <a:xfrm>
            <a:off x="3611761"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13</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6" name="Google Shape;1942;p37">
            <a:extLst>
              <a:ext uri="{FF2B5EF4-FFF2-40B4-BE49-F238E27FC236}">
                <a16:creationId xmlns:a16="http://schemas.microsoft.com/office/drawing/2014/main" id="{2C0B275B-0F28-4DF6-172A-592686C39A0B}"/>
              </a:ext>
            </a:extLst>
          </p:cNvPr>
          <p:cNvSpPr txBox="1"/>
          <p:nvPr/>
        </p:nvSpPr>
        <p:spPr>
          <a:xfrm>
            <a:off x="3440311"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15</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7" name="Google Shape;1942;p37">
            <a:extLst>
              <a:ext uri="{FF2B5EF4-FFF2-40B4-BE49-F238E27FC236}">
                <a16:creationId xmlns:a16="http://schemas.microsoft.com/office/drawing/2014/main" id="{6EEDE965-40DB-3FC7-C594-07033406A4FF}"/>
              </a:ext>
            </a:extLst>
          </p:cNvPr>
          <p:cNvSpPr txBox="1"/>
          <p:nvPr/>
        </p:nvSpPr>
        <p:spPr>
          <a:xfrm>
            <a:off x="3262511"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15</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8" name="Google Shape;1942;p37">
            <a:extLst>
              <a:ext uri="{FF2B5EF4-FFF2-40B4-BE49-F238E27FC236}">
                <a16:creationId xmlns:a16="http://schemas.microsoft.com/office/drawing/2014/main" id="{E5271EAF-1203-9BED-7FF2-FF0163ACF09C}"/>
              </a:ext>
            </a:extLst>
          </p:cNvPr>
          <p:cNvSpPr txBox="1"/>
          <p:nvPr/>
        </p:nvSpPr>
        <p:spPr>
          <a:xfrm>
            <a:off x="3084711"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19</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9" name="Google Shape;1942;p37">
            <a:extLst>
              <a:ext uri="{FF2B5EF4-FFF2-40B4-BE49-F238E27FC236}">
                <a16:creationId xmlns:a16="http://schemas.microsoft.com/office/drawing/2014/main" id="{592FFCC9-6B82-545A-333D-4771C1DCAFBD}"/>
              </a:ext>
            </a:extLst>
          </p:cNvPr>
          <p:cNvSpPr txBox="1"/>
          <p:nvPr/>
        </p:nvSpPr>
        <p:spPr>
          <a:xfrm>
            <a:off x="2913261"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19</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0" name="Google Shape;1942;p37">
            <a:extLst>
              <a:ext uri="{FF2B5EF4-FFF2-40B4-BE49-F238E27FC236}">
                <a16:creationId xmlns:a16="http://schemas.microsoft.com/office/drawing/2014/main" id="{E0EDCDBA-7FBC-3258-5D25-34F6A5E52A69}"/>
              </a:ext>
            </a:extLst>
          </p:cNvPr>
          <p:cNvSpPr txBox="1"/>
          <p:nvPr/>
        </p:nvSpPr>
        <p:spPr>
          <a:xfrm>
            <a:off x="2757686"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1" name="Google Shape;1942;p37">
            <a:extLst>
              <a:ext uri="{FF2B5EF4-FFF2-40B4-BE49-F238E27FC236}">
                <a16:creationId xmlns:a16="http://schemas.microsoft.com/office/drawing/2014/main" id="{E6E8673D-F5D9-A10B-C76F-D4DC513A1065}"/>
              </a:ext>
            </a:extLst>
          </p:cNvPr>
          <p:cNvSpPr txBox="1"/>
          <p:nvPr/>
        </p:nvSpPr>
        <p:spPr>
          <a:xfrm>
            <a:off x="2579886"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25</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2" name="Google Shape;1942;p37">
            <a:extLst>
              <a:ext uri="{FF2B5EF4-FFF2-40B4-BE49-F238E27FC236}">
                <a16:creationId xmlns:a16="http://schemas.microsoft.com/office/drawing/2014/main" id="{7228BD01-4C01-C2AE-1C96-6F6268A1D3D0}"/>
              </a:ext>
            </a:extLst>
          </p:cNvPr>
          <p:cNvSpPr txBox="1"/>
          <p:nvPr/>
        </p:nvSpPr>
        <p:spPr>
          <a:xfrm>
            <a:off x="865386"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91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3" name="Google Shape;1942;p37">
            <a:extLst>
              <a:ext uri="{FF2B5EF4-FFF2-40B4-BE49-F238E27FC236}">
                <a16:creationId xmlns:a16="http://schemas.microsoft.com/office/drawing/2014/main" id="{E3163834-1A75-CF7D-8157-276AD65979AE}"/>
              </a:ext>
            </a:extLst>
          </p:cNvPr>
          <p:cNvSpPr txBox="1"/>
          <p:nvPr/>
        </p:nvSpPr>
        <p:spPr>
          <a:xfrm>
            <a:off x="1033661"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89</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4" name="Google Shape;1942;p37">
            <a:extLst>
              <a:ext uri="{FF2B5EF4-FFF2-40B4-BE49-F238E27FC236}">
                <a16:creationId xmlns:a16="http://schemas.microsoft.com/office/drawing/2014/main" id="{F241F099-E88B-EE64-ACF9-A98C92B0BA90}"/>
              </a:ext>
            </a:extLst>
          </p:cNvPr>
          <p:cNvSpPr txBox="1"/>
          <p:nvPr/>
        </p:nvSpPr>
        <p:spPr>
          <a:xfrm>
            <a:off x="1208286"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83</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5" name="Google Shape;1942;p37">
            <a:extLst>
              <a:ext uri="{FF2B5EF4-FFF2-40B4-BE49-F238E27FC236}">
                <a16:creationId xmlns:a16="http://schemas.microsoft.com/office/drawing/2014/main" id="{D542D648-DDEF-E571-E6DA-91E577EC5FBA}"/>
              </a:ext>
            </a:extLst>
          </p:cNvPr>
          <p:cNvSpPr txBox="1"/>
          <p:nvPr/>
        </p:nvSpPr>
        <p:spPr>
          <a:xfrm>
            <a:off x="1386086"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74</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6" name="Google Shape;1942;p37">
            <a:extLst>
              <a:ext uri="{FF2B5EF4-FFF2-40B4-BE49-F238E27FC236}">
                <a16:creationId xmlns:a16="http://schemas.microsoft.com/office/drawing/2014/main" id="{A786F765-79FC-BBA4-2045-BC7341FD598F}"/>
              </a:ext>
            </a:extLst>
          </p:cNvPr>
          <p:cNvSpPr txBox="1"/>
          <p:nvPr/>
        </p:nvSpPr>
        <p:spPr>
          <a:xfrm>
            <a:off x="1554361"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69</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7" name="Google Shape;1942;p37">
            <a:extLst>
              <a:ext uri="{FF2B5EF4-FFF2-40B4-BE49-F238E27FC236}">
                <a16:creationId xmlns:a16="http://schemas.microsoft.com/office/drawing/2014/main" id="{4B774BCA-EA34-954C-AA6A-0858A91E5381}"/>
              </a:ext>
            </a:extLst>
          </p:cNvPr>
          <p:cNvSpPr txBox="1"/>
          <p:nvPr/>
        </p:nvSpPr>
        <p:spPr>
          <a:xfrm>
            <a:off x="1728986"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55</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8" name="Google Shape;1942;p37">
            <a:extLst>
              <a:ext uri="{FF2B5EF4-FFF2-40B4-BE49-F238E27FC236}">
                <a16:creationId xmlns:a16="http://schemas.microsoft.com/office/drawing/2014/main" id="{08EADDDD-D3EB-37C9-F6D4-64DDAD6165E7}"/>
              </a:ext>
            </a:extLst>
          </p:cNvPr>
          <p:cNvSpPr txBox="1"/>
          <p:nvPr/>
        </p:nvSpPr>
        <p:spPr>
          <a:xfrm>
            <a:off x="1894086"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49</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9" name="Google Shape;1942;p37">
            <a:extLst>
              <a:ext uri="{FF2B5EF4-FFF2-40B4-BE49-F238E27FC236}">
                <a16:creationId xmlns:a16="http://schemas.microsoft.com/office/drawing/2014/main" id="{A6323C84-57BC-3A91-328F-144C0F5A52B2}"/>
              </a:ext>
            </a:extLst>
          </p:cNvPr>
          <p:cNvSpPr txBox="1"/>
          <p:nvPr/>
        </p:nvSpPr>
        <p:spPr>
          <a:xfrm>
            <a:off x="2065536"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42</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0" name="Google Shape;1942;p37">
            <a:extLst>
              <a:ext uri="{FF2B5EF4-FFF2-40B4-BE49-F238E27FC236}">
                <a16:creationId xmlns:a16="http://schemas.microsoft.com/office/drawing/2014/main" id="{290BC629-E2CB-2F84-F187-3701E0BBBD01}"/>
              </a:ext>
            </a:extLst>
          </p:cNvPr>
          <p:cNvSpPr txBox="1"/>
          <p:nvPr/>
        </p:nvSpPr>
        <p:spPr>
          <a:xfrm>
            <a:off x="2243336"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39</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1" name="Google Shape;1942;p37">
            <a:extLst>
              <a:ext uri="{FF2B5EF4-FFF2-40B4-BE49-F238E27FC236}">
                <a16:creationId xmlns:a16="http://schemas.microsoft.com/office/drawing/2014/main" id="{E359439B-EC39-3069-E358-13622423EEB3}"/>
              </a:ext>
            </a:extLst>
          </p:cNvPr>
          <p:cNvSpPr txBox="1"/>
          <p:nvPr/>
        </p:nvSpPr>
        <p:spPr>
          <a:xfrm>
            <a:off x="2408436"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31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2" name="Google Shape;1938;p37">
            <a:extLst>
              <a:ext uri="{FF2B5EF4-FFF2-40B4-BE49-F238E27FC236}">
                <a16:creationId xmlns:a16="http://schemas.microsoft.com/office/drawing/2014/main" id="{FEA988F9-0F3B-68E7-07B7-8FA7CF601C57}"/>
              </a:ext>
            </a:extLst>
          </p:cNvPr>
          <p:cNvSpPr txBox="1"/>
          <p:nvPr/>
        </p:nvSpPr>
        <p:spPr>
          <a:xfrm>
            <a:off x="2135560" y="5392961"/>
            <a:ext cx="2254321" cy="18466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Arial"/>
                <a:cs typeface="Arial"/>
                <a:sym typeface="Arial"/>
              </a:rPr>
              <a:t>Months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3" name="Google Shape;1942;p37">
            <a:extLst>
              <a:ext uri="{FF2B5EF4-FFF2-40B4-BE49-F238E27FC236}">
                <a16:creationId xmlns:a16="http://schemas.microsoft.com/office/drawing/2014/main" id="{F48BE7E6-068F-8343-F0A1-88C1251AEAC6}"/>
              </a:ext>
            </a:extLst>
          </p:cNvPr>
          <p:cNvSpPr txBox="1"/>
          <p:nvPr/>
        </p:nvSpPr>
        <p:spPr>
          <a:xfrm>
            <a:off x="5517500" y="5445224"/>
            <a:ext cx="755161" cy="307777"/>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a:ea typeface="Arial"/>
                <a:cs typeface="Arial"/>
                <a:sym typeface="Arial"/>
              </a:rPr>
              <a:t>No.</a:t>
            </a:r>
            <a:br>
              <a:rPr kumimoji="0" lang="en-GB" sz="1000" b="1" i="0" u="none" strike="noStrike" kern="1200" cap="none" spc="0" normalizeH="0" baseline="0" noProof="0" dirty="0">
                <a:ln>
                  <a:noFill/>
                </a:ln>
                <a:solidFill>
                  <a:srgbClr val="000000"/>
                </a:solidFill>
                <a:effectLst/>
                <a:uLnTx/>
                <a:uFillTx/>
                <a:latin typeface="Arial"/>
                <a:ea typeface="Arial"/>
                <a:cs typeface="Arial"/>
                <a:sym typeface="Arial"/>
              </a:rPr>
            </a:br>
            <a:r>
              <a:rPr kumimoji="0" lang="en-GB" sz="1000" b="1" i="0" u="none" strike="noStrike" kern="1200" cap="none" spc="0" normalizeH="0" baseline="0" noProof="0" dirty="0">
                <a:ln>
                  <a:noFill/>
                </a:ln>
                <a:solidFill>
                  <a:srgbClr val="000000"/>
                </a:solidFill>
                <a:effectLst/>
                <a:uLnTx/>
                <a:uFillTx/>
                <a:latin typeface="Arial"/>
                <a:ea typeface="Arial"/>
                <a:cs typeface="Arial"/>
                <a:sym typeface="Arial"/>
              </a:rPr>
              <a:t>at risk</a:t>
            </a: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4" name="Google Shape;1942;p37">
            <a:extLst>
              <a:ext uri="{FF2B5EF4-FFF2-40B4-BE49-F238E27FC236}">
                <a16:creationId xmlns:a16="http://schemas.microsoft.com/office/drawing/2014/main" id="{8DF7120A-07FC-0184-A4EB-B9B58B4A5283}"/>
              </a:ext>
            </a:extLst>
          </p:cNvPr>
          <p:cNvSpPr txBox="1"/>
          <p:nvPr/>
        </p:nvSpPr>
        <p:spPr>
          <a:xfrm>
            <a:off x="11025189"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27</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5" name="Google Shape;1942;p37">
            <a:extLst>
              <a:ext uri="{FF2B5EF4-FFF2-40B4-BE49-F238E27FC236}">
                <a16:creationId xmlns:a16="http://schemas.microsoft.com/office/drawing/2014/main" id="{1E585E71-8418-0DDA-463F-5FF44D43EB5C}"/>
              </a:ext>
            </a:extLst>
          </p:cNvPr>
          <p:cNvSpPr txBox="1"/>
          <p:nvPr/>
        </p:nvSpPr>
        <p:spPr>
          <a:xfrm>
            <a:off x="10852551"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26</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6" name="Google Shape;1942;p37">
            <a:extLst>
              <a:ext uri="{FF2B5EF4-FFF2-40B4-BE49-F238E27FC236}">
                <a16:creationId xmlns:a16="http://schemas.microsoft.com/office/drawing/2014/main" id="{7F24BB8E-61EA-004A-7082-1D2F759C1647}"/>
              </a:ext>
            </a:extLst>
          </p:cNvPr>
          <p:cNvSpPr txBox="1"/>
          <p:nvPr/>
        </p:nvSpPr>
        <p:spPr>
          <a:xfrm>
            <a:off x="9644064"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19</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7" name="Google Shape;1942;p37">
            <a:extLst>
              <a:ext uri="{FF2B5EF4-FFF2-40B4-BE49-F238E27FC236}">
                <a16:creationId xmlns:a16="http://schemas.microsoft.com/office/drawing/2014/main" id="{EFBCF49D-4572-04A4-F4F1-72C5FA1090F1}"/>
              </a:ext>
            </a:extLst>
          </p:cNvPr>
          <p:cNvSpPr txBox="1"/>
          <p:nvPr/>
        </p:nvSpPr>
        <p:spPr>
          <a:xfrm>
            <a:off x="9816705"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20</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8" name="Google Shape;1942;p37">
            <a:extLst>
              <a:ext uri="{FF2B5EF4-FFF2-40B4-BE49-F238E27FC236}">
                <a16:creationId xmlns:a16="http://schemas.microsoft.com/office/drawing/2014/main" id="{EE3436FC-3D6D-3F51-C175-F13894F79DDF}"/>
              </a:ext>
            </a:extLst>
          </p:cNvPr>
          <p:cNvSpPr txBox="1"/>
          <p:nvPr/>
        </p:nvSpPr>
        <p:spPr>
          <a:xfrm>
            <a:off x="9989346"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9" name="Google Shape;1942;p37">
            <a:extLst>
              <a:ext uri="{FF2B5EF4-FFF2-40B4-BE49-F238E27FC236}">
                <a16:creationId xmlns:a16="http://schemas.microsoft.com/office/drawing/2014/main" id="{5959BF01-C85D-3A32-F193-6D7297F5C129}"/>
              </a:ext>
            </a:extLst>
          </p:cNvPr>
          <p:cNvSpPr txBox="1"/>
          <p:nvPr/>
        </p:nvSpPr>
        <p:spPr>
          <a:xfrm>
            <a:off x="10161987"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22</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0" name="Google Shape;1942;p37">
            <a:extLst>
              <a:ext uri="{FF2B5EF4-FFF2-40B4-BE49-F238E27FC236}">
                <a16:creationId xmlns:a16="http://schemas.microsoft.com/office/drawing/2014/main" id="{D498D73F-CDDF-A728-D8F6-DF6228B826E0}"/>
              </a:ext>
            </a:extLst>
          </p:cNvPr>
          <p:cNvSpPr txBox="1"/>
          <p:nvPr/>
        </p:nvSpPr>
        <p:spPr>
          <a:xfrm>
            <a:off x="10334628"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23</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1" name="Google Shape;1942;p37">
            <a:extLst>
              <a:ext uri="{FF2B5EF4-FFF2-40B4-BE49-F238E27FC236}">
                <a16:creationId xmlns:a16="http://schemas.microsoft.com/office/drawing/2014/main" id="{0B6B7364-339F-F0E6-5F46-146E9810B164}"/>
              </a:ext>
            </a:extLst>
          </p:cNvPr>
          <p:cNvSpPr txBox="1"/>
          <p:nvPr/>
        </p:nvSpPr>
        <p:spPr>
          <a:xfrm>
            <a:off x="10507269"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24</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2" name="Google Shape;1942;p37">
            <a:extLst>
              <a:ext uri="{FF2B5EF4-FFF2-40B4-BE49-F238E27FC236}">
                <a16:creationId xmlns:a16="http://schemas.microsoft.com/office/drawing/2014/main" id="{3B404725-2648-9E06-F518-F0AB98638450}"/>
              </a:ext>
            </a:extLst>
          </p:cNvPr>
          <p:cNvSpPr txBox="1"/>
          <p:nvPr/>
        </p:nvSpPr>
        <p:spPr>
          <a:xfrm>
            <a:off x="10679910"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25</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3" name="Google Shape;1942;p37">
            <a:extLst>
              <a:ext uri="{FF2B5EF4-FFF2-40B4-BE49-F238E27FC236}">
                <a16:creationId xmlns:a16="http://schemas.microsoft.com/office/drawing/2014/main" id="{D1DF5A89-16F7-1854-EF66-8874E92A3800}"/>
              </a:ext>
            </a:extLst>
          </p:cNvPr>
          <p:cNvSpPr txBox="1"/>
          <p:nvPr/>
        </p:nvSpPr>
        <p:spPr>
          <a:xfrm>
            <a:off x="9463089"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18</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4" name="Google Shape;1942;p37">
            <a:extLst>
              <a:ext uri="{FF2B5EF4-FFF2-40B4-BE49-F238E27FC236}">
                <a16:creationId xmlns:a16="http://schemas.microsoft.com/office/drawing/2014/main" id="{CB44E735-C425-EB67-40E1-44AA1A32B69C}"/>
              </a:ext>
            </a:extLst>
          </p:cNvPr>
          <p:cNvSpPr txBox="1"/>
          <p:nvPr/>
        </p:nvSpPr>
        <p:spPr>
          <a:xfrm>
            <a:off x="9294814"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17</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5" name="Google Shape;1942;p37">
            <a:extLst>
              <a:ext uri="{FF2B5EF4-FFF2-40B4-BE49-F238E27FC236}">
                <a16:creationId xmlns:a16="http://schemas.microsoft.com/office/drawing/2014/main" id="{EB961562-D15E-AE7C-4B0D-29A56A888ABD}"/>
              </a:ext>
            </a:extLst>
          </p:cNvPr>
          <p:cNvSpPr txBox="1"/>
          <p:nvPr/>
        </p:nvSpPr>
        <p:spPr>
          <a:xfrm>
            <a:off x="9117014"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16</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6" name="Google Shape;1942;p37">
            <a:extLst>
              <a:ext uri="{FF2B5EF4-FFF2-40B4-BE49-F238E27FC236}">
                <a16:creationId xmlns:a16="http://schemas.microsoft.com/office/drawing/2014/main" id="{EEA6DEF4-7329-57B0-4DE4-6C40C0E5BE27}"/>
              </a:ext>
            </a:extLst>
          </p:cNvPr>
          <p:cNvSpPr txBox="1"/>
          <p:nvPr/>
        </p:nvSpPr>
        <p:spPr>
          <a:xfrm>
            <a:off x="8945564"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15</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7" name="Google Shape;1942;p37">
            <a:extLst>
              <a:ext uri="{FF2B5EF4-FFF2-40B4-BE49-F238E27FC236}">
                <a16:creationId xmlns:a16="http://schemas.microsoft.com/office/drawing/2014/main" id="{090EEEE6-48EC-593E-1C97-D7A368F92128}"/>
              </a:ext>
            </a:extLst>
          </p:cNvPr>
          <p:cNvSpPr txBox="1"/>
          <p:nvPr/>
        </p:nvSpPr>
        <p:spPr>
          <a:xfrm>
            <a:off x="8767764"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14</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8" name="Google Shape;1942;p37">
            <a:extLst>
              <a:ext uri="{FF2B5EF4-FFF2-40B4-BE49-F238E27FC236}">
                <a16:creationId xmlns:a16="http://schemas.microsoft.com/office/drawing/2014/main" id="{F0AFD379-1189-FEE9-39F6-2BEB92952FCC}"/>
              </a:ext>
            </a:extLst>
          </p:cNvPr>
          <p:cNvSpPr txBox="1"/>
          <p:nvPr/>
        </p:nvSpPr>
        <p:spPr>
          <a:xfrm>
            <a:off x="8589964"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13</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9" name="Google Shape;1942;p37">
            <a:extLst>
              <a:ext uri="{FF2B5EF4-FFF2-40B4-BE49-F238E27FC236}">
                <a16:creationId xmlns:a16="http://schemas.microsoft.com/office/drawing/2014/main" id="{AFD79614-2934-B56E-4194-E15D8B7ACA77}"/>
              </a:ext>
            </a:extLst>
          </p:cNvPr>
          <p:cNvSpPr txBox="1"/>
          <p:nvPr/>
        </p:nvSpPr>
        <p:spPr>
          <a:xfrm>
            <a:off x="8418514"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12</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0" name="Google Shape;1942;p37">
            <a:extLst>
              <a:ext uri="{FF2B5EF4-FFF2-40B4-BE49-F238E27FC236}">
                <a16:creationId xmlns:a16="http://schemas.microsoft.com/office/drawing/2014/main" id="{0EFA3632-D6A6-8CF0-C15E-D3DE033E9EEE}"/>
              </a:ext>
            </a:extLst>
          </p:cNvPr>
          <p:cNvSpPr txBox="1"/>
          <p:nvPr/>
        </p:nvSpPr>
        <p:spPr>
          <a:xfrm>
            <a:off x="8262939"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1" name="Google Shape;1942;p37">
            <a:extLst>
              <a:ext uri="{FF2B5EF4-FFF2-40B4-BE49-F238E27FC236}">
                <a16:creationId xmlns:a16="http://schemas.microsoft.com/office/drawing/2014/main" id="{865FDA82-E9AE-1253-AED9-CC957B3FFCC5}"/>
              </a:ext>
            </a:extLst>
          </p:cNvPr>
          <p:cNvSpPr txBox="1"/>
          <p:nvPr/>
        </p:nvSpPr>
        <p:spPr>
          <a:xfrm>
            <a:off x="8085139"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10</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2" name="Google Shape;1942;p37">
            <a:extLst>
              <a:ext uri="{FF2B5EF4-FFF2-40B4-BE49-F238E27FC236}">
                <a16:creationId xmlns:a16="http://schemas.microsoft.com/office/drawing/2014/main" id="{0C16453D-EAFC-EC9E-97CC-CE1A31A2C61D}"/>
              </a:ext>
            </a:extLst>
          </p:cNvPr>
          <p:cNvSpPr txBox="1"/>
          <p:nvPr/>
        </p:nvSpPr>
        <p:spPr>
          <a:xfrm>
            <a:off x="6370639"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0</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3" name="Google Shape;1942;p37">
            <a:extLst>
              <a:ext uri="{FF2B5EF4-FFF2-40B4-BE49-F238E27FC236}">
                <a16:creationId xmlns:a16="http://schemas.microsoft.com/office/drawing/2014/main" id="{F0776573-946D-24D4-56FB-F34114301ED5}"/>
              </a:ext>
            </a:extLst>
          </p:cNvPr>
          <p:cNvSpPr txBox="1"/>
          <p:nvPr/>
        </p:nvSpPr>
        <p:spPr>
          <a:xfrm>
            <a:off x="6538914"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4" name="Google Shape;1942;p37">
            <a:extLst>
              <a:ext uri="{FF2B5EF4-FFF2-40B4-BE49-F238E27FC236}">
                <a16:creationId xmlns:a16="http://schemas.microsoft.com/office/drawing/2014/main" id="{3CB7BE62-5462-062D-9BB1-E625BA2D0277}"/>
              </a:ext>
            </a:extLst>
          </p:cNvPr>
          <p:cNvSpPr txBox="1"/>
          <p:nvPr/>
        </p:nvSpPr>
        <p:spPr>
          <a:xfrm>
            <a:off x="6713539"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5" name="Google Shape;1942;p37">
            <a:extLst>
              <a:ext uri="{FF2B5EF4-FFF2-40B4-BE49-F238E27FC236}">
                <a16:creationId xmlns:a16="http://schemas.microsoft.com/office/drawing/2014/main" id="{344688D0-BE7C-82ED-6CD8-DAB8F2439CB2}"/>
              </a:ext>
            </a:extLst>
          </p:cNvPr>
          <p:cNvSpPr txBox="1"/>
          <p:nvPr/>
        </p:nvSpPr>
        <p:spPr>
          <a:xfrm>
            <a:off x="6891339"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3</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6" name="Google Shape;1942;p37">
            <a:extLst>
              <a:ext uri="{FF2B5EF4-FFF2-40B4-BE49-F238E27FC236}">
                <a16:creationId xmlns:a16="http://schemas.microsoft.com/office/drawing/2014/main" id="{079B43CD-F22A-A288-769C-99F3B908266F}"/>
              </a:ext>
            </a:extLst>
          </p:cNvPr>
          <p:cNvSpPr txBox="1"/>
          <p:nvPr/>
        </p:nvSpPr>
        <p:spPr>
          <a:xfrm>
            <a:off x="7059614"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4</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7" name="Google Shape;1942;p37">
            <a:extLst>
              <a:ext uri="{FF2B5EF4-FFF2-40B4-BE49-F238E27FC236}">
                <a16:creationId xmlns:a16="http://schemas.microsoft.com/office/drawing/2014/main" id="{34DD229E-EDBF-6CAF-F02E-0358736AE917}"/>
              </a:ext>
            </a:extLst>
          </p:cNvPr>
          <p:cNvSpPr txBox="1"/>
          <p:nvPr/>
        </p:nvSpPr>
        <p:spPr>
          <a:xfrm>
            <a:off x="7234239"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5</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8" name="Google Shape;1942;p37">
            <a:extLst>
              <a:ext uri="{FF2B5EF4-FFF2-40B4-BE49-F238E27FC236}">
                <a16:creationId xmlns:a16="http://schemas.microsoft.com/office/drawing/2014/main" id="{26FFB10F-127D-E8D4-4954-87B79E75C396}"/>
              </a:ext>
            </a:extLst>
          </p:cNvPr>
          <p:cNvSpPr txBox="1"/>
          <p:nvPr/>
        </p:nvSpPr>
        <p:spPr>
          <a:xfrm>
            <a:off x="7399339"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6</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9" name="Google Shape;1942;p37">
            <a:extLst>
              <a:ext uri="{FF2B5EF4-FFF2-40B4-BE49-F238E27FC236}">
                <a16:creationId xmlns:a16="http://schemas.microsoft.com/office/drawing/2014/main" id="{64328EA8-6769-B462-BAEC-16EFFA086423}"/>
              </a:ext>
            </a:extLst>
          </p:cNvPr>
          <p:cNvSpPr txBox="1"/>
          <p:nvPr/>
        </p:nvSpPr>
        <p:spPr>
          <a:xfrm>
            <a:off x="7570789"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7</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0" name="Google Shape;1942;p37">
            <a:extLst>
              <a:ext uri="{FF2B5EF4-FFF2-40B4-BE49-F238E27FC236}">
                <a16:creationId xmlns:a16="http://schemas.microsoft.com/office/drawing/2014/main" id="{C2CD05A6-9F41-970B-5FF5-218D04321856}"/>
              </a:ext>
            </a:extLst>
          </p:cNvPr>
          <p:cNvSpPr txBox="1"/>
          <p:nvPr/>
        </p:nvSpPr>
        <p:spPr>
          <a:xfrm>
            <a:off x="7748589"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8</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1" name="Google Shape;1942;p37">
            <a:extLst>
              <a:ext uri="{FF2B5EF4-FFF2-40B4-BE49-F238E27FC236}">
                <a16:creationId xmlns:a16="http://schemas.microsoft.com/office/drawing/2014/main" id="{0C789C38-4ED7-666F-4309-D8306DBEFCDB}"/>
              </a:ext>
            </a:extLst>
          </p:cNvPr>
          <p:cNvSpPr txBox="1"/>
          <p:nvPr/>
        </p:nvSpPr>
        <p:spPr>
          <a:xfrm>
            <a:off x="7913689"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9</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2" name="Google Shape;1942;p37">
            <a:extLst>
              <a:ext uri="{FF2B5EF4-FFF2-40B4-BE49-F238E27FC236}">
                <a16:creationId xmlns:a16="http://schemas.microsoft.com/office/drawing/2014/main" id="{C1408A4F-3AFD-3E32-9507-7FC5CE3D4D87}"/>
              </a:ext>
            </a:extLst>
          </p:cNvPr>
          <p:cNvSpPr txBox="1"/>
          <p:nvPr/>
        </p:nvSpPr>
        <p:spPr>
          <a:xfrm>
            <a:off x="11025189"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5</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3" name="Google Shape;1942;p37">
            <a:extLst>
              <a:ext uri="{FF2B5EF4-FFF2-40B4-BE49-F238E27FC236}">
                <a16:creationId xmlns:a16="http://schemas.microsoft.com/office/drawing/2014/main" id="{E7A3FA34-C797-6D29-2FC2-1CE135B45AC4}"/>
              </a:ext>
            </a:extLst>
          </p:cNvPr>
          <p:cNvSpPr txBox="1"/>
          <p:nvPr/>
        </p:nvSpPr>
        <p:spPr>
          <a:xfrm>
            <a:off x="10852551"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7</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4" name="Google Shape;1942;p37">
            <a:extLst>
              <a:ext uri="{FF2B5EF4-FFF2-40B4-BE49-F238E27FC236}">
                <a16:creationId xmlns:a16="http://schemas.microsoft.com/office/drawing/2014/main" id="{34BDC740-4930-4348-A654-9014DCAF9D96}"/>
              </a:ext>
            </a:extLst>
          </p:cNvPr>
          <p:cNvSpPr txBox="1"/>
          <p:nvPr/>
        </p:nvSpPr>
        <p:spPr>
          <a:xfrm>
            <a:off x="9644064"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19</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5" name="Google Shape;1942;p37">
            <a:extLst>
              <a:ext uri="{FF2B5EF4-FFF2-40B4-BE49-F238E27FC236}">
                <a16:creationId xmlns:a16="http://schemas.microsoft.com/office/drawing/2014/main" id="{C3C2DEFF-D843-1C3B-001C-C7F972181FFA}"/>
              </a:ext>
            </a:extLst>
          </p:cNvPr>
          <p:cNvSpPr txBox="1"/>
          <p:nvPr/>
        </p:nvSpPr>
        <p:spPr>
          <a:xfrm>
            <a:off x="9816705"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17</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6" name="Google Shape;1942;p37">
            <a:extLst>
              <a:ext uri="{FF2B5EF4-FFF2-40B4-BE49-F238E27FC236}">
                <a16:creationId xmlns:a16="http://schemas.microsoft.com/office/drawing/2014/main" id="{6A4AD37F-4BAB-6291-AD4F-AE8177632181}"/>
              </a:ext>
            </a:extLst>
          </p:cNvPr>
          <p:cNvSpPr txBox="1"/>
          <p:nvPr/>
        </p:nvSpPr>
        <p:spPr>
          <a:xfrm>
            <a:off x="9989346"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15</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7" name="Google Shape;1942;p37">
            <a:extLst>
              <a:ext uri="{FF2B5EF4-FFF2-40B4-BE49-F238E27FC236}">
                <a16:creationId xmlns:a16="http://schemas.microsoft.com/office/drawing/2014/main" id="{C24C61FC-C178-BDBA-B276-EC8F05B26DDB}"/>
              </a:ext>
            </a:extLst>
          </p:cNvPr>
          <p:cNvSpPr txBox="1"/>
          <p:nvPr/>
        </p:nvSpPr>
        <p:spPr>
          <a:xfrm>
            <a:off x="10161987"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14</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8" name="Google Shape;1942;p37">
            <a:extLst>
              <a:ext uri="{FF2B5EF4-FFF2-40B4-BE49-F238E27FC236}">
                <a16:creationId xmlns:a16="http://schemas.microsoft.com/office/drawing/2014/main" id="{CE05E77A-065E-058A-5029-2AAAD933D843}"/>
              </a:ext>
            </a:extLst>
          </p:cNvPr>
          <p:cNvSpPr txBox="1"/>
          <p:nvPr/>
        </p:nvSpPr>
        <p:spPr>
          <a:xfrm>
            <a:off x="10334628"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13</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9" name="Google Shape;1942;p37">
            <a:extLst>
              <a:ext uri="{FF2B5EF4-FFF2-40B4-BE49-F238E27FC236}">
                <a16:creationId xmlns:a16="http://schemas.microsoft.com/office/drawing/2014/main" id="{98AD71DB-A314-ABAA-E832-7DFC71B8F226}"/>
              </a:ext>
            </a:extLst>
          </p:cNvPr>
          <p:cNvSpPr txBox="1"/>
          <p:nvPr/>
        </p:nvSpPr>
        <p:spPr>
          <a:xfrm>
            <a:off x="10507269"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13</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0" name="Google Shape;1942;p37">
            <a:extLst>
              <a:ext uri="{FF2B5EF4-FFF2-40B4-BE49-F238E27FC236}">
                <a16:creationId xmlns:a16="http://schemas.microsoft.com/office/drawing/2014/main" id="{4F2D7848-D613-5796-70BF-F1F281EBFD46}"/>
              </a:ext>
            </a:extLst>
          </p:cNvPr>
          <p:cNvSpPr txBox="1"/>
          <p:nvPr/>
        </p:nvSpPr>
        <p:spPr>
          <a:xfrm>
            <a:off x="10679910"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10</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1" name="Google Shape;1942;p37">
            <a:extLst>
              <a:ext uri="{FF2B5EF4-FFF2-40B4-BE49-F238E27FC236}">
                <a16:creationId xmlns:a16="http://schemas.microsoft.com/office/drawing/2014/main" id="{E13AD285-0356-E4A0-F326-7018BD387B8B}"/>
              </a:ext>
            </a:extLst>
          </p:cNvPr>
          <p:cNvSpPr txBox="1"/>
          <p:nvPr/>
        </p:nvSpPr>
        <p:spPr>
          <a:xfrm>
            <a:off x="9463089"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19</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2" name="Google Shape;1942;p37">
            <a:extLst>
              <a:ext uri="{FF2B5EF4-FFF2-40B4-BE49-F238E27FC236}">
                <a16:creationId xmlns:a16="http://schemas.microsoft.com/office/drawing/2014/main" id="{AA5E3238-7F06-F2DD-F96E-0C1E814995C9}"/>
              </a:ext>
            </a:extLst>
          </p:cNvPr>
          <p:cNvSpPr txBox="1"/>
          <p:nvPr/>
        </p:nvSpPr>
        <p:spPr>
          <a:xfrm>
            <a:off x="9294814"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22</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3" name="Google Shape;1942;p37">
            <a:extLst>
              <a:ext uri="{FF2B5EF4-FFF2-40B4-BE49-F238E27FC236}">
                <a16:creationId xmlns:a16="http://schemas.microsoft.com/office/drawing/2014/main" id="{C0E027EC-9902-3F15-4FC8-2A04A5988312}"/>
              </a:ext>
            </a:extLst>
          </p:cNvPr>
          <p:cNvSpPr txBox="1"/>
          <p:nvPr/>
        </p:nvSpPr>
        <p:spPr>
          <a:xfrm>
            <a:off x="9117014"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25</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4" name="Google Shape;1942;p37">
            <a:extLst>
              <a:ext uri="{FF2B5EF4-FFF2-40B4-BE49-F238E27FC236}">
                <a16:creationId xmlns:a16="http://schemas.microsoft.com/office/drawing/2014/main" id="{4400B165-A208-44FA-CB86-D2D5C3C6E495}"/>
              </a:ext>
            </a:extLst>
          </p:cNvPr>
          <p:cNvSpPr txBox="1"/>
          <p:nvPr/>
        </p:nvSpPr>
        <p:spPr>
          <a:xfrm>
            <a:off x="8945564"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29</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5" name="Google Shape;1942;p37">
            <a:extLst>
              <a:ext uri="{FF2B5EF4-FFF2-40B4-BE49-F238E27FC236}">
                <a16:creationId xmlns:a16="http://schemas.microsoft.com/office/drawing/2014/main" id="{DC3E7DBC-0764-59EB-35E0-D54344C5AD02}"/>
              </a:ext>
            </a:extLst>
          </p:cNvPr>
          <p:cNvSpPr txBox="1"/>
          <p:nvPr/>
        </p:nvSpPr>
        <p:spPr>
          <a:xfrm>
            <a:off x="8767764"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36</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6" name="Google Shape;1942;p37">
            <a:extLst>
              <a:ext uri="{FF2B5EF4-FFF2-40B4-BE49-F238E27FC236}">
                <a16:creationId xmlns:a16="http://schemas.microsoft.com/office/drawing/2014/main" id="{93D8BCB8-362E-1584-93B3-313FBD1879A1}"/>
              </a:ext>
            </a:extLst>
          </p:cNvPr>
          <p:cNvSpPr txBox="1"/>
          <p:nvPr/>
        </p:nvSpPr>
        <p:spPr>
          <a:xfrm>
            <a:off x="8589964"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46</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7" name="Google Shape;1942;p37">
            <a:extLst>
              <a:ext uri="{FF2B5EF4-FFF2-40B4-BE49-F238E27FC236}">
                <a16:creationId xmlns:a16="http://schemas.microsoft.com/office/drawing/2014/main" id="{7340826F-0F7F-14FA-8929-6DDE4780F997}"/>
              </a:ext>
            </a:extLst>
          </p:cNvPr>
          <p:cNvSpPr txBox="1"/>
          <p:nvPr/>
        </p:nvSpPr>
        <p:spPr>
          <a:xfrm>
            <a:off x="8418514"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51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8" name="Google Shape;1942;p37">
            <a:extLst>
              <a:ext uri="{FF2B5EF4-FFF2-40B4-BE49-F238E27FC236}">
                <a16:creationId xmlns:a16="http://schemas.microsoft.com/office/drawing/2014/main" id="{B6267B75-DD65-FD4B-928C-B409EDFED99E}"/>
              </a:ext>
            </a:extLst>
          </p:cNvPr>
          <p:cNvSpPr txBox="1"/>
          <p:nvPr/>
        </p:nvSpPr>
        <p:spPr>
          <a:xfrm>
            <a:off x="8262939"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58</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9" name="Google Shape;1942;p37">
            <a:extLst>
              <a:ext uri="{FF2B5EF4-FFF2-40B4-BE49-F238E27FC236}">
                <a16:creationId xmlns:a16="http://schemas.microsoft.com/office/drawing/2014/main" id="{55A9672F-A106-9440-F2C9-9BC7E844B93F}"/>
              </a:ext>
            </a:extLst>
          </p:cNvPr>
          <p:cNvSpPr txBox="1"/>
          <p:nvPr/>
        </p:nvSpPr>
        <p:spPr>
          <a:xfrm>
            <a:off x="8085139"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65</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0" name="Google Shape;1942;p37">
            <a:extLst>
              <a:ext uri="{FF2B5EF4-FFF2-40B4-BE49-F238E27FC236}">
                <a16:creationId xmlns:a16="http://schemas.microsoft.com/office/drawing/2014/main" id="{82CAD12B-381E-D4EC-145A-18C4FC65F21C}"/>
              </a:ext>
            </a:extLst>
          </p:cNvPr>
          <p:cNvSpPr txBox="1"/>
          <p:nvPr/>
        </p:nvSpPr>
        <p:spPr>
          <a:xfrm>
            <a:off x="6370639"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91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1" name="Google Shape;1942;p37">
            <a:extLst>
              <a:ext uri="{FF2B5EF4-FFF2-40B4-BE49-F238E27FC236}">
                <a16:creationId xmlns:a16="http://schemas.microsoft.com/office/drawing/2014/main" id="{63A0B623-363A-7FA0-108D-B4C9F33B525A}"/>
              </a:ext>
            </a:extLst>
          </p:cNvPr>
          <p:cNvSpPr txBox="1"/>
          <p:nvPr/>
        </p:nvSpPr>
        <p:spPr>
          <a:xfrm>
            <a:off x="6538914"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89</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2" name="Google Shape;1942;p37">
            <a:extLst>
              <a:ext uri="{FF2B5EF4-FFF2-40B4-BE49-F238E27FC236}">
                <a16:creationId xmlns:a16="http://schemas.microsoft.com/office/drawing/2014/main" id="{426B3BA4-E304-1040-B1B5-BF5C95EE00B7}"/>
              </a:ext>
            </a:extLst>
          </p:cNvPr>
          <p:cNvSpPr txBox="1"/>
          <p:nvPr/>
        </p:nvSpPr>
        <p:spPr>
          <a:xfrm>
            <a:off x="6713539"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88</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3" name="Google Shape;1942;p37">
            <a:extLst>
              <a:ext uri="{FF2B5EF4-FFF2-40B4-BE49-F238E27FC236}">
                <a16:creationId xmlns:a16="http://schemas.microsoft.com/office/drawing/2014/main" id="{BBF8C1D7-4A4C-AAE7-1371-6BFD80809559}"/>
              </a:ext>
            </a:extLst>
          </p:cNvPr>
          <p:cNvSpPr txBox="1"/>
          <p:nvPr/>
        </p:nvSpPr>
        <p:spPr>
          <a:xfrm>
            <a:off x="6891339"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86</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4" name="Google Shape;1942;p37">
            <a:extLst>
              <a:ext uri="{FF2B5EF4-FFF2-40B4-BE49-F238E27FC236}">
                <a16:creationId xmlns:a16="http://schemas.microsoft.com/office/drawing/2014/main" id="{529A87CD-B377-2F64-93F5-5DAA8293BCA8}"/>
              </a:ext>
            </a:extLst>
          </p:cNvPr>
          <p:cNvSpPr txBox="1"/>
          <p:nvPr/>
        </p:nvSpPr>
        <p:spPr>
          <a:xfrm>
            <a:off x="7059614"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82</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5" name="Google Shape;1942;p37">
            <a:extLst>
              <a:ext uri="{FF2B5EF4-FFF2-40B4-BE49-F238E27FC236}">
                <a16:creationId xmlns:a16="http://schemas.microsoft.com/office/drawing/2014/main" id="{83168B40-B2F3-29B1-5309-BB1C6F1373E2}"/>
              </a:ext>
            </a:extLst>
          </p:cNvPr>
          <p:cNvSpPr txBox="1"/>
          <p:nvPr/>
        </p:nvSpPr>
        <p:spPr>
          <a:xfrm>
            <a:off x="7234239"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77</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6" name="Google Shape;1942;p37">
            <a:extLst>
              <a:ext uri="{FF2B5EF4-FFF2-40B4-BE49-F238E27FC236}">
                <a16:creationId xmlns:a16="http://schemas.microsoft.com/office/drawing/2014/main" id="{D1EF7D7F-8698-464F-6718-CF7CCF52E6DF}"/>
              </a:ext>
            </a:extLst>
          </p:cNvPr>
          <p:cNvSpPr txBox="1"/>
          <p:nvPr/>
        </p:nvSpPr>
        <p:spPr>
          <a:xfrm>
            <a:off x="7399339"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75</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7" name="Google Shape;1942;p37">
            <a:extLst>
              <a:ext uri="{FF2B5EF4-FFF2-40B4-BE49-F238E27FC236}">
                <a16:creationId xmlns:a16="http://schemas.microsoft.com/office/drawing/2014/main" id="{65F0EA16-82CD-8387-3C65-951968A94CAD}"/>
              </a:ext>
            </a:extLst>
          </p:cNvPr>
          <p:cNvSpPr txBox="1"/>
          <p:nvPr/>
        </p:nvSpPr>
        <p:spPr>
          <a:xfrm>
            <a:off x="7570789"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75</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8" name="Google Shape;1942;p37">
            <a:extLst>
              <a:ext uri="{FF2B5EF4-FFF2-40B4-BE49-F238E27FC236}">
                <a16:creationId xmlns:a16="http://schemas.microsoft.com/office/drawing/2014/main" id="{DE63E12F-A622-ED0D-34DE-D72E90658EDB}"/>
              </a:ext>
            </a:extLst>
          </p:cNvPr>
          <p:cNvSpPr txBox="1"/>
          <p:nvPr/>
        </p:nvSpPr>
        <p:spPr>
          <a:xfrm>
            <a:off x="7748589"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70</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9" name="Google Shape;1942;p37">
            <a:extLst>
              <a:ext uri="{FF2B5EF4-FFF2-40B4-BE49-F238E27FC236}">
                <a16:creationId xmlns:a16="http://schemas.microsoft.com/office/drawing/2014/main" id="{FD287C37-839F-0945-D6E1-63EF7EED5605}"/>
              </a:ext>
            </a:extLst>
          </p:cNvPr>
          <p:cNvSpPr txBox="1"/>
          <p:nvPr/>
        </p:nvSpPr>
        <p:spPr>
          <a:xfrm>
            <a:off x="7913689"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68</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0" name="Google Shape;1938;p37">
            <a:extLst>
              <a:ext uri="{FF2B5EF4-FFF2-40B4-BE49-F238E27FC236}">
                <a16:creationId xmlns:a16="http://schemas.microsoft.com/office/drawing/2014/main" id="{FB9CEB6A-FBA6-3348-E0F2-4DB23A6C72DB}"/>
              </a:ext>
            </a:extLst>
          </p:cNvPr>
          <p:cNvSpPr txBox="1"/>
          <p:nvPr/>
        </p:nvSpPr>
        <p:spPr>
          <a:xfrm>
            <a:off x="7640813" y="5392961"/>
            <a:ext cx="2254321" cy="18466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Arial"/>
                <a:cs typeface="Arial"/>
                <a:sym typeface="Arial"/>
              </a:rPr>
              <a:t>Months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1" name="Google Shape;1942;p37">
            <a:extLst>
              <a:ext uri="{FF2B5EF4-FFF2-40B4-BE49-F238E27FC236}">
                <a16:creationId xmlns:a16="http://schemas.microsoft.com/office/drawing/2014/main" id="{37E91EAE-B0E3-B9BE-7F44-7384B1E19A15}"/>
              </a:ext>
            </a:extLst>
          </p:cNvPr>
          <p:cNvSpPr txBox="1"/>
          <p:nvPr/>
        </p:nvSpPr>
        <p:spPr>
          <a:xfrm>
            <a:off x="11533189"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30</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2" name="Google Shape;1942;p37">
            <a:extLst>
              <a:ext uri="{FF2B5EF4-FFF2-40B4-BE49-F238E27FC236}">
                <a16:creationId xmlns:a16="http://schemas.microsoft.com/office/drawing/2014/main" id="{AFD2B146-CF23-84E3-8235-FCE358601050}"/>
              </a:ext>
            </a:extLst>
          </p:cNvPr>
          <p:cNvSpPr txBox="1"/>
          <p:nvPr/>
        </p:nvSpPr>
        <p:spPr>
          <a:xfrm>
            <a:off x="11352214"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29</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3" name="Google Shape;1942;p37">
            <a:extLst>
              <a:ext uri="{FF2B5EF4-FFF2-40B4-BE49-F238E27FC236}">
                <a16:creationId xmlns:a16="http://schemas.microsoft.com/office/drawing/2014/main" id="{EAA33597-8AA9-8363-E964-236D83713464}"/>
              </a:ext>
            </a:extLst>
          </p:cNvPr>
          <p:cNvSpPr txBox="1"/>
          <p:nvPr/>
        </p:nvSpPr>
        <p:spPr>
          <a:xfrm>
            <a:off x="11196639" y="5176937"/>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28</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4" name="Google Shape;1938;p37">
            <a:extLst>
              <a:ext uri="{FF2B5EF4-FFF2-40B4-BE49-F238E27FC236}">
                <a16:creationId xmlns:a16="http://schemas.microsoft.com/office/drawing/2014/main" id="{5FED1EEF-AF5D-CCA6-789A-69CD5C59465E}"/>
              </a:ext>
            </a:extLst>
          </p:cNvPr>
          <p:cNvSpPr txBox="1"/>
          <p:nvPr/>
        </p:nvSpPr>
        <p:spPr>
          <a:xfrm>
            <a:off x="9552384" y="4888905"/>
            <a:ext cx="1872207" cy="153888"/>
          </a:xfrm>
          <a:prstGeom prst="rect">
            <a:avLst/>
          </a:prstGeom>
          <a:solidFill>
            <a:schemeClr val="bg1"/>
          </a:solidFill>
          <a:ln>
            <a:noFill/>
          </a:ln>
        </p:spPr>
        <p:txBody>
          <a:bodyPr spcFirstLastPara="1" wrap="square" lIns="0" tIns="0" rIns="0" bIns="0" anchor="t" anchorCtr="0">
            <a:spAutoFit/>
          </a:bodyPr>
          <a:lstStyle/>
          <a:p>
            <a:r>
              <a:rPr lang="en-GB" sz="1000" noProof="0" dirty="0">
                <a:latin typeface="Arial" panose="020B0604020202020204" pitchFamily="34" charset="0"/>
                <a:cs typeface="Arial" panose="020B0604020202020204" pitchFamily="34" charset="0"/>
              </a:rPr>
              <a:t>Median, 17.8 (95% CI, 13.8-22.1)</a:t>
            </a:r>
          </a:p>
        </p:txBody>
      </p:sp>
      <p:sp>
        <p:nvSpPr>
          <p:cNvPr id="425" name="Google Shape;1942;p37">
            <a:extLst>
              <a:ext uri="{FF2B5EF4-FFF2-40B4-BE49-F238E27FC236}">
                <a16:creationId xmlns:a16="http://schemas.microsoft.com/office/drawing/2014/main" id="{EAA8557A-C034-EE33-91D3-853284291CC4}"/>
              </a:ext>
            </a:extLst>
          </p:cNvPr>
          <p:cNvSpPr txBox="1"/>
          <p:nvPr/>
        </p:nvSpPr>
        <p:spPr>
          <a:xfrm>
            <a:off x="11561764"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0</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6" name="Google Shape;1942;p37">
            <a:extLst>
              <a:ext uri="{FF2B5EF4-FFF2-40B4-BE49-F238E27FC236}">
                <a16:creationId xmlns:a16="http://schemas.microsoft.com/office/drawing/2014/main" id="{0CBFA169-AF2D-16DB-45F3-58E722E181AD}"/>
              </a:ext>
            </a:extLst>
          </p:cNvPr>
          <p:cNvSpPr txBox="1"/>
          <p:nvPr/>
        </p:nvSpPr>
        <p:spPr>
          <a:xfrm>
            <a:off x="11368089"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1</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7" name="Google Shape;1942;p37">
            <a:extLst>
              <a:ext uri="{FF2B5EF4-FFF2-40B4-BE49-F238E27FC236}">
                <a16:creationId xmlns:a16="http://schemas.microsoft.com/office/drawing/2014/main" id="{48E0C3B5-C46B-87B5-C9CC-394FD803E8DD}"/>
              </a:ext>
            </a:extLst>
          </p:cNvPr>
          <p:cNvSpPr txBox="1"/>
          <p:nvPr/>
        </p:nvSpPr>
        <p:spPr>
          <a:xfrm>
            <a:off x="11199814" y="5599113"/>
            <a:ext cx="19653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a:ea typeface="Arial"/>
                <a:cs typeface="Arial"/>
                <a:sym typeface="Arial"/>
              </a:rPr>
              <a:t>3</a:t>
            </a:r>
            <a:endPar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8" name="Google Shape;1938;p37">
            <a:extLst>
              <a:ext uri="{FF2B5EF4-FFF2-40B4-BE49-F238E27FC236}">
                <a16:creationId xmlns:a16="http://schemas.microsoft.com/office/drawing/2014/main" id="{E7A4A342-4563-3D05-D579-EBD0EEA52F4E}"/>
              </a:ext>
            </a:extLst>
          </p:cNvPr>
          <p:cNvSpPr txBox="1"/>
          <p:nvPr/>
        </p:nvSpPr>
        <p:spPr>
          <a:xfrm>
            <a:off x="2472855" y="4888905"/>
            <a:ext cx="1800200" cy="153888"/>
          </a:xfrm>
          <a:prstGeom prst="rect">
            <a:avLst/>
          </a:prstGeom>
          <a:solidFill>
            <a:schemeClr val="bg1"/>
          </a:solidFill>
          <a:ln>
            <a:noFill/>
          </a:ln>
        </p:spPr>
        <p:txBody>
          <a:bodyPr spcFirstLastPara="1" wrap="square" lIns="0" tIns="0" rIns="0" bIns="0" anchor="t" anchorCtr="0">
            <a:spAutoFit/>
          </a:bodyPr>
          <a:lstStyle/>
          <a:p>
            <a:r>
              <a:rPr lang="en-GB" sz="1000" noProof="0" dirty="0">
                <a:latin typeface="Arial" panose="020B0604020202020204" pitchFamily="34" charset="0"/>
                <a:cs typeface="Arial" panose="020B0604020202020204" pitchFamily="34" charset="0"/>
              </a:rPr>
              <a:t>Median, 8.2 (95% CI, 6.0-11.9)</a:t>
            </a:r>
          </a:p>
        </p:txBody>
      </p:sp>
    </p:spTree>
    <p:extLst>
      <p:ext uri="{BB962C8B-B14F-4D97-AF65-F5344CB8AC3E}">
        <p14:creationId xmlns:p14="http://schemas.microsoft.com/office/powerpoint/2010/main" val="75013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A3894-20EC-1D11-302D-0F2FD0BD542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EA798D1-4F63-B721-AB31-89AD290D29FE}"/>
              </a:ext>
            </a:extLst>
          </p:cNvPr>
          <p:cNvSpPr>
            <a:spLocks noGrp="1"/>
          </p:cNvSpPr>
          <p:nvPr>
            <p:ph type="body" idx="1"/>
          </p:nvPr>
        </p:nvSpPr>
        <p:spPr>
          <a:xfrm>
            <a:off x="619200" y="1214362"/>
            <a:ext cx="10972800" cy="702470"/>
          </a:xfrm>
        </p:spPr>
        <p:txBody>
          <a:bodyPr/>
          <a:lstStyle/>
          <a:p>
            <a:r>
              <a:rPr lang="en-GB" noProof="0" dirty="0"/>
              <a:t>Safety</a:t>
            </a:r>
          </a:p>
          <a:p>
            <a:endParaRPr lang="en-GB" noProof="0" dirty="0"/>
          </a:p>
        </p:txBody>
      </p:sp>
      <p:sp>
        <p:nvSpPr>
          <p:cNvPr id="2" name="Title 1">
            <a:extLst>
              <a:ext uri="{FF2B5EF4-FFF2-40B4-BE49-F238E27FC236}">
                <a16:creationId xmlns:a16="http://schemas.microsoft.com/office/drawing/2014/main" id="{3415BC4F-630F-4B56-06AD-2FBC3E82BF62}"/>
              </a:ext>
            </a:extLst>
          </p:cNvPr>
          <p:cNvSpPr>
            <a:spLocks noGrp="1"/>
          </p:cNvSpPr>
          <p:nvPr>
            <p:ph type="title"/>
          </p:nvPr>
        </p:nvSpPr>
        <p:spPr>
          <a:xfrm>
            <a:off x="619201" y="259200"/>
            <a:ext cx="10963199" cy="864000"/>
          </a:xfrm>
        </p:spPr>
        <p:txBody>
          <a:bodyPr/>
          <a:lstStyle/>
          <a:p>
            <a:r>
              <a:rPr lang="en-GB" noProof="0" dirty="0">
                <a:sym typeface="Arial Narrow"/>
              </a:rPr>
              <a:t>DESTINY-Lung01: </a:t>
            </a:r>
            <a:r>
              <a:rPr lang="en-GB" i="1" noProof="0" dirty="0">
                <a:sym typeface="Arial Narrow"/>
              </a:rPr>
              <a:t>HER2</a:t>
            </a:r>
            <a:r>
              <a:rPr lang="en-GB" noProof="0" dirty="0">
                <a:sym typeface="Arial Narrow"/>
              </a:rPr>
              <a:t>-MUTANT NSCLC (Cohort 2)</a:t>
            </a:r>
            <a:endParaRPr lang="en-GB" noProof="0" dirty="0"/>
          </a:p>
        </p:txBody>
      </p:sp>
      <p:sp>
        <p:nvSpPr>
          <p:cNvPr id="4" name="Content Placeholder 3">
            <a:extLst>
              <a:ext uri="{FF2B5EF4-FFF2-40B4-BE49-F238E27FC236}">
                <a16:creationId xmlns:a16="http://schemas.microsoft.com/office/drawing/2014/main" id="{E7CF8348-07AF-CD64-98A3-BE972F395041}"/>
              </a:ext>
            </a:extLst>
          </p:cNvPr>
          <p:cNvSpPr>
            <a:spLocks noGrp="1"/>
          </p:cNvSpPr>
          <p:nvPr>
            <p:ph sz="quarter" idx="14"/>
          </p:nvPr>
        </p:nvSpPr>
        <p:spPr>
          <a:xfrm>
            <a:off x="619125" y="1987550"/>
            <a:ext cx="3316635" cy="3959225"/>
          </a:xfrm>
        </p:spPr>
        <p:txBody>
          <a:bodyPr/>
          <a:lstStyle/>
          <a:p>
            <a:r>
              <a:rPr lang="en-GB" noProof="0" dirty="0"/>
              <a:t>97% incidence of TRAEs, 46% grade ≥3</a:t>
            </a:r>
          </a:p>
          <a:p>
            <a:r>
              <a:rPr lang="en-GB" noProof="0" dirty="0"/>
              <a:t>34% required dose reduction</a:t>
            </a:r>
          </a:p>
          <a:p>
            <a:r>
              <a:rPr lang="en-GB" noProof="0" dirty="0"/>
              <a:t>25% discontinued treatment</a:t>
            </a:r>
          </a:p>
          <a:p>
            <a:r>
              <a:rPr lang="en-GB" noProof="0" dirty="0"/>
              <a:t>Main adverse effect: interstitial lung disease (26% incidence, 2 deaths) </a:t>
            </a:r>
          </a:p>
        </p:txBody>
      </p:sp>
      <p:sp>
        <p:nvSpPr>
          <p:cNvPr id="11" name="Content Placeholder 10">
            <a:extLst>
              <a:ext uri="{FF2B5EF4-FFF2-40B4-BE49-F238E27FC236}">
                <a16:creationId xmlns:a16="http://schemas.microsoft.com/office/drawing/2014/main" id="{006641DB-F56D-981E-CF7A-5D8F8D36A6C0}"/>
              </a:ext>
            </a:extLst>
          </p:cNvPr>
          <p:cNvSpPr>
            <a:spLocks noGrp="1"/>
          </p:cNvSpPr>
          <p:nvPr>
            <p:ph sz="quarter" idx="15"/>
          </p:nvPr>
        </p:nvSpPr>
        <p:spPr>
          <a:xfrm>
            <a:off x="620183" y="6356351"/>
            <a:ext cx="10180339" cy="365125"/>
          </a:xfrm>
        </p:spPr>
        <p:txBody>
          <a:bodyPr anchor="b" anchorCtr="0"/>
          <a:lstStyle/>
          <a:p>
            <a:r>
              <a:rPr lang="en-GB" baseline="30000" dirty="0"/>
              <a:t>a </a:t>
            </a:r>
            <a:r>
              <a:rPr lang="en-GB" dirty="0"/>
              <a:t>One patient had grade 5 (i.e., fatal) pneumonitis that was assessed as drug-related by the investigator (subsequently adjudicated as interstitial lung disease). Another patient had grade 3 interstitial lung disease, as reported by the investigator, and died; the reported interstitial lung disease was subsequently adjudicated as grade 5 by the interstitial lung disease adjudication committee </a:t>
            </a:r>
          </a:p>
          <a:p>
            <a:r>
              <a:rPr lang="en-GB" noProof="0" dirty="0"/>
              <a:t>NSCLC, non-small cell lung cancer; TRAE, treatment-related adverse event </a:t>
            </a:r>
          </a:p>
          <a:p>
            <a:r>
              <a:rPr lang="en-GB" noProof="0" dirty="0"/>
              <a:t>Li BT, et al. N Engl J Med. 2022;386:241-51</a:t>
            </a:r>
          </a:p>
        </p:txBody>
      </p:sp>
      <p:sp>
        <p:nvSpPr>
          <p:cNvPr id="5" name="Slide Number Placeholder 4">
            <a:extLst>
              <a:ext uri="{FF2B5EF4-FFF2-40B4-BE49-F238E27FC236}">
                <a16:creationId xmlns:a16="http://schemas.microsoft.com/office/drawing/2014/main" id="{A10C4CA8-FD57-3CEE-284D-D6B1F5AD43B3}"/>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22</a:t>
            </a:fld>
            <a:endParaRPr lang="en-GB" noProof="0" dirty="0"/>
          </a:p>
        </p:txBody>
      </p:sp>
      <p:graphicFrame>
        <p:nvGraphicFramePr>
          <p:cNvPr id="18" name="Table 17">
            <a:extLst>
              <a:ext uri="{FF2B5EF4-FFF2-40B4-BE49-F238E27FC236}">
                <a16:creationId xmlns:a16="http://schemas.microsoft.com/office/drawing/2014/main" id="{70D486DC-3F64-276C-277A-4292FCF47802}"/>
              </a:ext>
            </a:extLst>
          </p:cNvPr>
          <p:cNvGraphicFramePr>
            <a:graphicFrameLocks noGrp="1"/>
          </p:cNvGraphicFramePr>
          <p:nvPr>
            <p:extLst>
              <p:ext uri="{D42A27DB-BD31-4B8C-83A1-F6EECF244321}">
                <p14:modId xmlns:p14="http://schemas.microsoft.com/office/powerpoint/2010/main" val="2740346563"/>
              </p:ext>
            </p:extLst>
          </p:nvPr>
        </p:nvGraphicFramePr>
        <p:xfrm>
          <a:off x="4295800" y="1455010"/>
          <a:ext cx="7286601" cy="4062222"/>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277835727"/>
                    </a:ext>
                  </a:extLst>
                </a:gridCol>
                <a:gridCol w="924461">
                  <a:extLst>
                    <a:ext uri="{9D8B030D-6E8A-4147-A177-3AD203B41FA5}">
                      <a16:colId xmlns:a16="http://schemas.microsoft.com/office/drawing/2014/main" val="70022158"/>
                    </a:ext>
                  </a:extLst>
                </a:gridCol>
                <a:gridCol w="924461">
                  <a:extLst>
                    <a:ext uri="{9D8B030D-6E8A-4147-A177-3AD203B41FA5}">
                      <a16:colId xmlns:a16="http://schemas.microsoft.com/office/drawing/2014/main" val="1247722507"/>
                    </a:ext>
                  </a:extLst>
                </a:gridCol>
                <a:gridCol w="924461">
                  <a:extLst>
                    <a:ext uri="{9D8B030D-6E8A-4147-A177-3AD203B41FA5}">
                      <a16:colId xmlns:a16="http://schemas.microsoft.com/office/drawing/2014/main" val="1088502162"/>
                    </a:ext>
                  </a:extLst>
                </a:gridCol>
                <a:gridCol w="924461">
                  <a:extLst>
                    <a:ext uri="{9D8B030D-6E8A-4147-A177-3AD203B41FA5}">
                      <a16:colId xmlns:a16="http://schemas.microsoft.com/office/drawing/2014/main" val="579946890"/>
                    </a:ext>
                  </a:extLst>
                </a:gridCol>
                <a:gridCol w="924461">
                  <a:extLst>
                    <a:ext uri="{9D8B030D-6E8A-4147-A177-3AD203B41FA5}">
                      <a16:colId xmlns:a16="http://schemas.microsoft.com/office/drawing/2014/main" val="2611582170"/>
                    </a:ext>
                  </a:extLst>
                </a:gridCol>
              </a:tblGrid>
              <a:tr h="0">
                <a:tc rowSpan="2">
                  <a:txBody>
                    <a:bodyPr/>
                    <a:lstStyle/>
                    <a:p>
                      <a:r>
                        <a:rPr lang="en-GB" sz="1200" b="1" noProof="0" dirty="0">
                          <a:solidFill>
                            <a:schemeClr val="bg1"/>
                          </a:solidFill>
                          <a:latin typeface="Arial" panose="020B0604020202020204" pitchFamily="34" charset="0"/>
                          <a:cs typeface="Arial" panose="020B0604020202020204" pitchFamily="34" charset="0"/>
                        </a:rPr>
                        <a:t>Event</a:t>
                      </a:r>
                    </a:p>
                  </a:txBody>
                  <a:tcPr anchor="ctr">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1-2</a:t>
                      </a:r>
                    </a:p>
                  </a:txBody>
                  <a:tcP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3</a:t>
                      </a:r>
                    </a:p>
                  </a:txBody>
                  <a:tcP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4</a:t>
                      </a:r>
                    </a:p>
                  </a:txBody>
                  <a:tcP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5</a:t>
                      </a:r>
                    </a:p>
                  </a:txBody>
                  <a:tcP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Overall</a:t>
                      </a:r>
                    </a:p>
                  </a:txBody>
                  <a:tcP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162659247"/>
                  </a:ext>
                </a:extLst>
              </a:tr>
              <a:tr h="0">
                <a:tc vMerge="1">
                  <a:txBody>
                    <a:bodyPr/>
                    <a:lstStyle/>
                    <a:p>
                      <a:endParaRPr lang="en-US" sz="1200" b="1" dirty="0">
                        <a:solidFill>
                          <a:schemeClr val="bg1"/>
                        </a:solidFill>
                        <a:latin typeface="Arial" panose="020B0604020202020204" pitchFamily="34" charset="0"/>
                        <a:cs typeface="Arial" panose="020B0604020202020204" pitchFamily="34" charset="0"/>
                      </a:endParaRPr>
                    </a:p>
                  </a:txBody>
                  <a:tcPr>
                    <a:solidFill>
                      <a:schemeClr val="accent1"/>
                    </a:solidFill>
                  </a:tcPr>
                </a:tc>
                <a:tc gridSpan="5">
                  <a:txBody>
                    <a:bodyPr/>
                    <a:lstStyle/>
                    <a:p>
                      <a:pPr algn="ctr"/>
                      <a:r>
                        <a:rPr lang="en-GB" sz="1200" b="1" noProof="0" dirty="0">
                          <a:solidFill>
                            <a:schemeClr val="bg1"/>
                          </a:solidFill>
                          <a:latin typeface="Arial" panose="020B0604020202020204" pitchFamily="34" charset="0"/>
                          <a:cs typeface="Arial" panose="020B0604020202020204" pitchFamily="34" charset="0"/>
                        </a:rPr>
                        <a:t>Patients, n (%) (N=91)</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72184556"/>
                  </a:ext>
                </a:extLst>
              </a:tr>
              <a:tr h="0">
                <a:tc>
                  <a:txBody>
                    <a:bodyPr/>
                    <a:lstStyle/>
                    <a:p>
                      <a:r>
                        <a:rPr lang="en-GB" sz="1200" noProof="0" dirty="0">
                          <a:latin typeface="Arial" panose="020B0604020202020204" pitchFamily="34" charset="0"/>
                          <a:cs typeface="Arial" panose="020B0604020202020204" pitchFamily="34" charset="0"/>
                        </a:rPr>
                        <a:t>Drug-related adverse event</a:t>
                      </a:r>
                    </a:p>
                  </a:txBody>
                  <a:tcPr/>
                </a:tc>
                <a:tc>
                  <a:txBody>
                    <a:bodyPr/>
                    <a:lstStyle/>
                    <a:p>
                      <a:pPr algn="ctr"/>
                      <a:r>
                        <a:rPr lang="en-GB" sz="1200" noProof="0" dirty="0">
                          <a:latin typeface="Arial" panose="020B0604020202020204" pitchFamily="34" charset="0"/>
                          <a:cs typeface="Arial" panose="020B0604020202020204" pitchFamily="34" charset="0"/>
                        </a:rPr>
                        <a:t>46 (51)</a:t>
                      </a:r>
                    </a:p>
                  </a:txBody>
                  <a:tcPr>
                    <a:lnT w="38100" cap="flat" cmpd="sng" algn="ctr">
                      <a:solidFill>
                        <a:schemeClr val="bg1"/>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37 (41)</a:t>
                      </a:r>
                    </a:p>
                  </a:txBody>
                  <a:tcPr>
                    <a:lnT w="38100" cap="flat" cmpd="sng" algn="ctr">
                      <a:solidFill>
                        <a:schemeClr val="bg1"/>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4 (4)</a:t>
                      </a:r>
                    </a:p>
                  </a:txBody>
                  <a:tcPr>
                    <a:lnT w="38100" cap="flat" cmpd="sng" algn="ctr">
                      <a:solidFill>
                        <a:schemeClr val="bg1"/>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1 (1)</a:t>
                      </a:r>
                      <a:r>
                        <a:rPr lang="en-GB" sz="1200" baseline="30000" noProof="0" dirty="0">
                          <a:latin typeface="Arial" panose="020B0604020202020204" pitchFamily="34" charset="0"/>
                          <a:cs typeface="Arial" panose="020B0604020202020204" pitchFamily="34" charset="0"/>
                        </a:rPr>
                        <a:t>a</a:t>
                      </a:r>
                    </a:p>
                  </a:txBody>
                  <a:tcPr>
                    <a:lnT w="38100" cap="flat" cmpd="sng" algn="ctr">
                      <a:solidFill>
                        <a:schemeClr val="bg1"/>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88 (97)</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9405171"/>
                  </a:ext>
                </a:extLst>
              </a:tr>
              <a:tr h="0">
                <a:tc gridSpan="6">
                  <a:txBody>
                    <a:bodyPr/>
                    <a:lstStyle/>
                    <a:p>
                      <a:r>
                        <a:rPr lang="en-GB" sz="1200" noProof="0" dirty="0">
                          <a:latin typeface="Arial" panose="020B0604020202020204" pitchFamily="34" charset="0"/>
                          <a:cs typeface="Arial" panose="020B0604020202020204" pitchFamily="34" charset="0"/>
                        </a:rPr>
                        <a:t>Drug-related adverse events with ≥20% incidence</a:t>
                      </a: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78793160"/>
                  </a:ext>
                </a:extLst>
              </a:tr>
              <a:tr h="0">
                <a:tc>
                  <a:txBody>
                    <a:bodyPr/>
                    <a:lstStyle/>
                    <a:p>
                      <a:pPr marL="0" indent="185738">
                        <a:tabLst/>
                      </a:pPr>
                      <a:r>
                        <a:rPr lang="en-GB" sz="1200" noProof="0" dirty="0">
                          <a:latin typeface="Arial" panose="020B0604020202020204" pitchFamily="34" charset="0"/>
                          <a:cs typeface="Arial" panose="020B0604020202020204" pitchFamily="34" charset="0"/>
                        </a:rPr>
                        <a:t>Nausea</a:t>
                      </a:r>
                    </a:p>
                  </a:txBody>
                  <a:tcPr/>
                </a:tc>
                <a:tc>
                  <a:txBody>
                    <a:bodyPr/>
                    <a:lstStyle/>
                    <a:p>
                      <a:pPr algn="ctr"/>
                      <a:r>
                        <a:rPr lang="en-GB" sz="1200" noProof="0" dirty="0">
                          <a:latin typeface="Arial" panose="020B0604020202020204" pitchFamily="34" charset="0"/>
                          <a:cs typeface="Arial" panose="020B0604020202020204" pitchFamily="34" charset="0"/>
                        </a:rPr>
                        <a:t>58 (64)</a:t>
                      </a:r>
                    </a:p>
                  </a:txBody>
                  <a:tcPr/>
                </a:tc>
                <a:tc>
                  <a:txBody>
                    <a:bodyPr/>
                    <a:lstStyle/>
                    <a:p>
                      <a:pPr algn="ctr"/>
                      <a:r>
                        <a:rPr lang="en-GB" sz="1200" noProof="0" dirty="0">
                          <a:latin typeface="Arial" panose="020B0604020202020204" pitchFamily="34" charset="0"/>
                          <a:cs typeface="Arial" panose="020B0604020202020204" pitchFamily="34" charset="0"/>
                        </a:rPr>
                        <a:t>8 (9)</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66 (73)</a:t>
                      </a:r>
                    </a:p>
                  </a:txBody>
                  <a:tcPr/>
                </a:tc>
                <a:extLst>
                  <a:ext uri="{0D108BD9-81ED-4DB2-BD59-A6C34878D82A}">
                    <a16:rowId xmlns:a16="http://schemas.microsoft.com/office/drawing/2014/main" val="886788198"/>
                  </a:ext>
                </a:extLst>
              </a:tr>
              <a:tr h="0">
                <a:tc>
                  <a:txBody>
                    <a:bodyPr/>
                    <a:lstStyle/>
                    <a:p>
                      <a:pPr marL="0" indent="185738">
                        <a:tabLst/>
                      </a:pPr>
                      <a:r>
                        <a:rPr lang="en-GB" sz="1200" noProof="0" dirty="0">
                          <a:latin typeface="Arial" panose="020B0604020202020204" pitchFamily="34" charset="0"/>
                          <a:cs typeface="Arial" panose="020B0604020202020204" pitchFamily="34" charset="0"/>
                        </a:rPr>
                        <a:t>Fatigue</a:t>
                      </a:r>
                      <a:endParaRPr lang="en-GB" sz="1200" baseline="30000" noProof="0" dirty="0">
                        <a:highlight>
                          <a:srgbClr val="00FFFF"/>
                        </a:highlight>
                        <a:latin typeface="Arial" panose="020B0604020202020204" pitchFamily="34" charset="0"/>
                        <a:cs typeface="Arial" panose="020B0604020202020204" pitchFamily="34" charset="0"/>
                      </a:endParaRPr>
                    </a:p>
                  </a:txBody>
                  <a:tcPr/>
                </a:tc>
                <a:tc>
                  <a:txBody>
                    <a:bodyPr/>
                    <a:lstStyle/>
                    <a:p>
                      <a:pPr algn="ctr"/>
                      <a:r>
                        <a:rPr lang="en-GB" sz="1200" noProof="0" dirty="0">
                          <a:latin typeface="Arial" panose="020B0604020202020204" pitchFamily="34" charset="0"/>
                          <a:cs typeface="Arial" panose="020B0604020202020204" pitchFamily="34" charset="0"/>
                        </a:rPr>
                        <a:t>42 (46)</a:t>
                      </a:r>
                    </a:p>
                  </a:txBody>
                  <a:tcPr/>
                </a:tc>
                <a:tc>
                  <a:txBody>
                    <a:bodyPr/>
                    <a:lstStyle/>
                    <a:p>
                      <a:pPr algn="ctr"/>
                      <a:r>
                        <a:rPr lang="en-GB" sz="1200" noProof="0" dirty="0">
                          <a:latin typeface="Arial" panose="020B0604020202020204" pitchFamily="34" charset="0"/>
                          <a:cs typeface="Arial" panose="020B0604020202020204" pitchFamily="34" charset="0"/>
                        </a:rPr>
                        <a:t>6 (7)</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48 (53)</a:t>
                      </a:r>
                    </a:p>
                  </a:txBody>
                  <a:tcPr/>
                </a:tc>
                <a:extLst>
                  <a:ext uri="{0D108BD9-81ED-4DB2-BD59-A6C34878D82A}">
                    <a16:rowId xmlns:a16="http://schemas.microsoft.com/office/drawing/2014/main" val="4168663517"/>
                  </a:ext>
                </a:extLst>
              </a:tr>
              <a:tr h="0">
                <a:tc>
                  <a:txBody>
                    <a:bodyPr/>
                    <a:lstStyle/>
                    <a:p>
                      <a:pPr marL="0" indent="185738">
                        <a:tabLst/>
                      </a:pPr>
                      <a:r>
                        <a:rPr lang="en-GB" sz="1200" noProof="0" dirty="0">
                          <a:latin typeface="Arial" panose="020B0604020202020204" pitchFamily="34" charset="0"/>
                          <a:cs typeface="Arial" panose="020B0604020202020204" pitchFamily="34" charset="0"/>
                        </a:rPr>
                        <a:t>Alopecia</a:t>
                      </a:r>
                    </a:p>
                  </a:txBody>
                  <a:tcPr/>
                </a:tc>
                <a:tc>
                  <a:txBody>
                    <a:bodyPr/>
                    <a:lstStyle/>
                    <a:p>
                      <a:pPr algn="ctr"/>
                      <a:r>
                        <a:rPr lang="en-GB" sz="1200" noProof="0" dirty="0">
                          <a:latin typeface="Arial" panose="020B0604020202020204" pitchFamily="34" charset="0"/>
                          <a:cs typeface="Arial" panose="020B0604020202020204" pitchFamily="34" charset="0"/>
                        </a:rPr>
                        <a:t>42 (46)</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42 (46)</a:t>
                      </a:r>
                    </a:p>
                  </a:txBody>
                  <a:tcPr/>
                </a:tc>
                <a:extLst>
                  <a:ext uri="{0D108BD9-81ED-4DB2-BD59-A6C34878D82A}">
                    <a16:rowId xmlns:a16="http://schemas.microsoft.com/office/drawing/2014/main" val="2502871703"/>
                  </a:ext>
                </a:extLst>
              </a:tr>
              <a:tr h="0">
                <a:tc>
                  <a:txBody>
                    <a:bodyPr/>
                    <a:lstStyle/>
                    <a:p>
                      <a:pPr marL="0" indent="185738">
                        <a:tabLst/>
                      </a:pPr>
                      <a:r>
                        <a:rPr lang="en-GB" sz="1200" noProof="0" dirty="0">
                          <a:latin typeface="Arial" panose="020B0604020202020204" pitchFamily="34" charset="0"/>
                          <a:cs typeface="Arial" panose="020B0604020202020204" pitchFamily="34" charset="0"/>
                        </a:rPr>
                        <a:t>Vomiting</a:t>
                      </a:r>
                    </a:p>
                  </a:txBody>
                  <a:tcPr/>
                </a:tc>
                <a:tc>
                  <a:txBody>
                    <a:bodyPr/>
                    <a:lstStyle/>
                    <a:p>
                      <a:pPr algn="ctr"/>
                      <a:r>
                        <a:rPr lang="en-GB" sz="1200" noProof="0" dirty="0">
                          <a:latin typeface="Arial" panose="020B0604020202020204" pitchFamily="34" charset="0"/>
                          <a:cs typeface="Arial" panose="020B0604020202020204" pitchFamily="34" charset="0"/>
                        </a:rPr>
                        <a:t>33 (36)</a:t>
                      </a:r>
                    </a:p>
                  </a:txBody>
                  <a:tcPr/>
                </a:tc>
                <a:tc>
                  <a:txBody>
                    <a:bodyPr/>
                    <a:lstStyle/>
                    <a:p>
                      <a:pPr algn="ctr"/>
                      <a:r>
                        <a:rPr lang="en-GB" sz="1200" noProof="0" dirty="0">
                          <a:latin typeface="Arial" panose="020B0604020202020204" pitchFamily="34" charset="0"/>
                          <a:cs typeface="Arial" panose="020B0604020202020204" pitchFamily="34" charset="0"/>
                        </a:rPr>
                        <a:t>3 (3)</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36 (40)</a:t>
                      </a:r>
                    </a:p>
                  </a:txBody>
                  <a:tcPr/>
                </a:tc>
                <a:extLst>
                  <a:ext uri="{0D108BD9-81ED-4DB2-BD59-A6C34878D82A}">
                    <a16:rowId xmlns:a16="http://schemas.microsoft.com/office/drawing/2014/main" val="3464828669"/>
                  </a:ext>
                </a:extLst>
              </a:tr>
              <a:tr h="0">
                <a:tc>
                  <a:txBody>
                    <a:bodyPr/>
                    <a:lstStyle/>
                    <a:p>
                      <a:pPr marL="0" indent="185738">
                        <a:tabLst/>
                      </a:pPr>
                      <a:r>
                        <a:rPr lang="en-GB" sz="1200" noProof="0" dirty="0">
                          <a:latin typeface="Arial" panose="020B0604020202020204" pitchFamily="34" charset="0"/>
                          <a:cs typeface="Arial" panose="020B0604020202020204" pitchFamily="34" charset="0"/>
                        </a:rPr>
                        <a:t>Neutropenia</a:t>
                      </a:r>
                      <a:endParaRPr lang="en-GB" sz="1200" noProof="0" dirty="0">
                        <a:highlight>
                          <a:srgbClr val="00FFFF"/>
                        </a:highlight>
                        <a:latin typeface="Arial" panose="020B0604020202020204" pitchFamily="34" charset="0"/>
                        <a:cs typeface="Arial" panose="020B0604020202020204" pitchFamily="34" charset="0"/>
                      </a:endParaRPr>
                    </a:p>
                  </a:txBody>
                  <a:tcPr/>
                </a:tc>
                <a:tc>
                  <a:txBody>
                    <a:bodyPr/>
                    <a:lstStyle/>
                    <a:p>
                      <a:pPr algn="ctr"/>
                      <a:r>
                        <a:rPr lang="en-GB" sz="1200" noProof="0" dirty="0">
                          <a:latin typeface="Arial" panose="020B0604020202020204" pitchFamily="34" charset="0"/>
                          <a:cs typeface="Arial" panose="020B0604020202020204" pitchFamily="34" charset="0"/>
                        </a:rPr>
                        <a:t>15 (16)</a:t>
                      </a:r>
                    </a:p>
                  </a:txBody>
                  <a:tcPr/>
                </a:tc>
                <a:tc>
                  <a:txBody>
                    <a:bodyPr/>
                    <a:lstStyle/>
                    <a:p>
                      <a:pPr algn="ctr"/>
                      <a:r>
                        <a:rPr lang="en-GB" sz="1200" noProof="0" dirty="0">
                          <a:latin typeface="Arial" panose="020B0604020202020204" pitchFamily="34" charset="0"/>
                          <a:cs typeface="Arial" panose="020B0604020202020204" pitchFamily="34" charset="0"/>
                        </a:rPr>
                        <a:t>14 (15)</a:t>
                      </a:r>
                    </a:p>
                  </a:txBody>
                  <a:tcPr/>
                </a:tc>
                <a:tc>
                  <a:txBody>
                    <a:bodyPr/>
                    <a:lstStyle/>
                    <a:p>
                      <a:pPr algn="ctr"/>
                      <a:r>
                        <a:rPr lang="en-GB" sz="1200" noProof="0" dirty="0">
                          <a:latin typeface="Arial" panose="020B0604020202020204" pitchFamily="34" charset="0"/>
                          <a:cs typeface="Arial" panose="020B0604020202020204" pitchFamily="34" charset="0"/>
                        </a:rPr>
                        <a:t>3 (3)</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32 (35)</a:t>
                      </a:r>
                    </a:p>
                  </a:txBody>
                  <a:tcPr/>
                </a:tc>
                <a:extLst>
                  <a:ext uri="{0D108BD9-81ED-4DB2-BD59-A6C34878D82A}">
                    <a16:rowId xmlns:a16="http://schemas.microsoft.com/office/drawing/2014/main" val="432532755"/>
                  </a:ext>
                </a:extLst>
              </a:tr>
              <a:tr h="0">
                <a:tc>
                  <a:txBody>
                    <a:bodyPr/>
                    <a:lstStyle/>
                    <a:p>
                      <a:pPr marL="0" indent="185738">
                        <a:tabLst/>
                      </a:pPr>
                      <a:r>
                        <a:rPr lang="en-GB" sz="1200" noProof="0" dirty="0">
                          <a:latin typeface="Arial" panose="020B0604020202020204" pitchFamily="34" charset="0"/>
                          <a:cs typeface="Arial" panose="020B0604020202020204" pitchFamily="34" charset="0"/>
                        </a:rPr>
                        <a:t>Anemia</a:t>
                      </a:r>
                      <a:endParaRPr lang="en-GB" sz="1200" noProof="0" dirty="0">
                        <a:highlight>
                          <a:srgbClr val="00FFFF"/>
                        </a:highlight>
                        <a:latin typeface="Arial" panose="020B0604020202020204" pitchFamily="34" charset="0"/>
                        <a:cs typeface="Arial" panose="020B0604020202020204" pitchFamily="34" charset="0"/>
                      </a:endParaRPr>
                    </a:p>
                  </a:txBody>
                  <a:tcPr/>
                </a:tc>
                <a:tc>
                  <a:txBody>
                    <a:bodyPr/>
                    <a:lstStyle/>
                    <a:p>
                      <a:pPr algn="ctr"/>
                      <a:r>
                        <a:rPr lang="en-GB" sz="1200" noProof="0" dirty="0">
                          <a:latin typeface="Arial" panose="020B0604020202020204" pitchFamily="34" charset="0"/>
                          <a:cs typeface="Arial" panose="020B0604020202020204" pitchFamily="34" charset="0"/>
                        </a:rPr>
                        <a:t>21 (23)</a:t>
                      </a:r>
                    </a:p>
                  </a:txBody>
                  <a:tcPr/>
                </a:tc>
                <a:tc>
                  <a:txBody>
                    <a:bodyPr/>
                    <a:lstStyle/>
                    <a:p>
                      <a:pPr algn="ctr"/>
                      <a:r>
                        <a:rPr lang="en-GB" sz="1200" noProof="0" dirty="0">
                          <a:latin typeface="Arial" panose="020B0604020202020204" pitchFamily="34" charset="0"/>
                          <a:cs typeface="Arial" panose="020B0604020202020204" pitchFamily="34" charset="0"/>
                        </a:rPr>
                        <a:t>9 (10)</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30 (33)</a:t>
                      </a:r>
                    </a:p>
                  </a:txBody>
                  <a:tcPr/>
                </a:tc>
                <a:extLst>
                  <a:ext uri="{0D108BD9-81ED-4DB2-BD59-A6C34878D82A}">
                    <a16:rowId xmlns:a16="http://schemas.microsoft.com/office/drawing/2014/main" val="1048931693"/>
                  </a:ext>
                </a:extLst>
              </a:tr>
              <a:tr h="0">
                <a:tc>
                  <a:txBody>
                    <a:bodyPr/>
                    <a:lstStyle/>
                    <a:p>
                      <a:pPr marL="0" indent="185738">
                        <a:tabLst/>
                      </a:pPr>
                      <a:r>
                        <a:rPr lang="en-GB" sz="1200" noProof="0" dirty="0">
                          <a:latin typeface="Arial" panose="020B0604020202020204" pitchFamily="34" charset="0"/>
                          <a:cs typeface="Arial" panose="020B0604020202020204" pitchFamily="34" charset="0"/>
                        </a:rPr>
                        <a:t>Diarrhea</a:t>
                      </a:r>
                    </a:p>
                  </a:txBody>
                  <a:tcPr/>
                </a:tc>
                <a:tc>
                  <a:txBody>
                    <a:bodyPr/>
                    <a:lstStyle/>
                    <a:p>
                      <a:pPr algn="ctr"/>
                      <a:r>
                        <a:rPr lang="en-GB" sz="1200" noProof="0" dirty="0">
                          <a:latin typeface="Arial" panose="020B0604020202020204" pitchFamily="34" charset="0"/>
                          <a:cs typeface="Arial" panose="020B0604020202020204" pitchFamily="34" charset="0"/>
                        </a:rPr>
                        <a:t>26 (29)</a:t>
                      </a:r>
                    </a:p>
                  </a:txBody>
                  <a:tcPr/>
                </a:tc>
                <a:tc>
                  <a:txBody>
                    <a:bodyPr/>
                    <a:lstStyle/>
                    <a:p>
                      <a:pPr algn="ctr"/>
                      <a:r>
                        <a:rPr lang="en-GB" sz="1200" noProof="0" dirty="0">
                          <a:latin typeface="Arial" panose="020B0604020202020204" pitchFamily="34" charset="0"/>
                          <a:cs typeface="Arial" panose="020B0604020202020204" pitchFamily="34" charset="0"/>
                        </a:rPr>
                        <a:t>2 (2)</a:t>
                      </a:r>
                    </a:p>
                  </a:txBody>
                  <a:tcPr/>
                </a:tc>
                <a:tc>
                  <a:txBody>
                    <a:bodyPr/>
                    <a:lstStyle/>
                    <a:p>
                      <a:pPr algn="ctr"/>
                      <a:r>
                        <a:rPr lang="en-GB" sz="1200" noProof="0" dirty="0">
                          <a:latin typeface="Arial" panose="020B0604020202020204" pitchFamily="34" charset="0"/>
                          <a:cs typeface="Arial" panose="020B0604020202020204" pitchFamily="34" charset="0"/>
                        </a:rPr>
                        <a:t>1 (1)</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29 (32)</a:t>
                      </a:r>
                    </a:p>
                  </a:txBody>
                  <a:tcPr/>
                </a:tc>
                <a:extLst>
                  <a:ext uri="{0D108BD9-81ED-4DB2-BD59-A6C34878D82A}">
                    <a16:rowId xmlns:a16="http://schemas.microsoft.com/office/drawing/2014/main" val="3924056814"/>
                  </a:ext>
                </a:extLst>
              </a:tr>
              <a:tr h="0">
                <a:tc>
                  <a:txBody>
                    <a:bodyPr/>
                    <a:lstStyle/>
                    <a:p>
                      <a:pPr marL="0" indent="185738">
                        <a:tabLst/>
                      </a:pPr>
                      <a:r>
                        <a:rPr lang="en-GB" sz="1200" noProof="0" dirty="0">
                          <a:latin typeface="Arial" panose="020B0604020202020204" pitchFamily="34" charset="0"/>
                          <a:cs typeface="Arial" panose="020B0604020202020204" pitchFamily="34" charset="0"/>
                        </a:rPr>
                        <a:t>Decreased appetite</a:t>
                      </a:r>
                    </a:p>
                  </a:txBody>
                  <a:tcPr/>
                </a:tc>
                <a:tc>
                  <a:txBody>
                    <a:bodyPr/>
                    <a:lstStyle/>
                    <a:p>
                      <a:pPr algn="ctr"/>
                      <a:r>
                        <a:rPr lang="en-GB" sz="1200" noProof="0" dirty="0">
                          <a:latin typeface="Arial" panose="020B0604020202020204" pitchFamily="34" charset="0"/>
                          <a:cs typeface="Arial" panose="020B0604020202020204" pitchFamily="34" charset="0"/>
                        </a:rPr>
                        <a:t>27 (30)</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27 (30)</a:t>
                      </a:r>
                    </a:p>
                  </a:txBody>
                  <a:tcPr/>
                </a:tc>
                <a:extLst>
                  <a:ext uri="{0D108BD9-81ED-4DB2-BD59-A6C34878D82A}">
                    <a16:rowId xmlns:a16="http://schemas.microsoft.com/office/drawing/2014/main" val="637349317"/>
                  </a:ext>
                </a:extLst>
              </a:tr>
              <a:tr h="0">
                <a:tc>
                  <a:txBody>
                    <a:bodyPr/>
                    <a:lstStyle/>
                    <a:p>
                      <a:pPr marL="0" indent="185738">
                        <a:tabLst/>
                      </a:pPr>
                      <a:r>
                        <a:rPr lang="en-GB" sz="1200" noProof="0" dirty="0">
                          <a:latin typeface="Arial" panose="020B0604020202020204" pitchFamily="34" charset="0"/>
                          <a:cs typeface="Arial" panose="020B0604020202020204" pitchFamily="34" charset="0"/>
                        </a:rPr>
                        <a:t>Leukopenia</a:t>
                      </a:r>
                      <a:endParaRPr lang="en-GB" sz="1200" baseline="30000" noProof="0" dirty="0">
                        <a:highlight>
                          <a:srgbClr val="00FFFF"/>
                        </a:highlight>
                        <a:latin typeface="Arial" panose="020B0604020202020204" pitchFamily="34" charset="0"/>
                        <a:cs typeface="Arial" panose="020B0604020202020204" pitchFamily="34" charset="0"/>
                      </a:endParaRPr>
                    </a:p>
                  </a:txBody>
                  <a:tcPr/>
                </a:tc>
                <a:tc>
                  <a:txBody>
                    <a:bodyPr/>
                    <a:lstStyle/>
                    <a:p>
                      <a:pPr algn="ctr"/>
                      <a:r>
                        <a:rPr lang="en-GB" sz="1200" noProof="0" dirty="0">
                          <a:latin typeface="Arial" panose="020B0604020202020204" pitchFamily="34" charset="0"/>
                          <a:cs typeface="Arial" panose="020B0604020202020204" pitchFamily="34" charset="0"/>
                        </a:rPr>
                        <a:t>17 (19)</a:t>
                      </a:r>
                    </a:p>
                  </a:txBody>
                  <a:tcPr/>
                </a:tc>
                <a:tc>
                  <a:txBody>
                    <a:bodyPr/>
                    <a:lstStyle/>
                    <a:p>
                      <a:pPr algn="ctr"/>
                      <a:r>
                        <a:rPr lang="en-GB" sz="1200" noProof="0" dirty="0">
                          <a:latin typeface="Arial" panose="020B0604020202020204" pitchFamily="34" charset="0"/>
                          <a:cs typeface="Arial" panose="020B0604020202020204" pitchFamily="34" charset="0"/>
                        </a:rPr>
                        <a:t>4 (4)</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21 (23)</a:t>
                      </a:r>
                    </a:p>
                  </a:txBody>
                  <a:tcPr/>
                </a:tc>
                <a:extLst>
                  <a:ext uri="{0D108BD9-81ED-4DB2-BD59-A6C34878D82A}">
                    <a16:rowId xmlns:a16="http://schemas.microsoft.com/office/drawing/2014/main" val="239359771"/>
                  </a:ext>
                </a:extLst>
              </a:tr>
              <a:tr h="0">
                <a:tc>
                  <a:txBody>
                    <a:bodyPr/>
                    <a:lstStyle/>
                    <a:p>
                      <a:pPr marL="0" indent="185738">
                        <a:tabLst/>
                      </a:pPr>
                      <a:r>
                        <a:rPr lang="en-GB" sz="1200" noProof="0" dirty="0">
                          <a:latin typeface="Arial" panose="020B0604020202020204" pitchFamily="34" charset="0"/>
                          <a:cs typeface="Arial" panose="020B0604020202020204" pitchFamily="34" charset="0"/>
                        </a:rPr>
                        <a:t>Constipation</a:t>
                      </a:r>
                    </a:p>
                  </a:txBody>
                  <a:tcPr/>
                </a:tc>
                <a:tc>
                  <a:txBody>
                    <a:bodyPr/>
                    <a:lstStyle/>
                    <a:p>
                      <a:pPr algn="ctr"/>
                      <a:r>
                        <a:rPr lang="en-GB" sz="1200" noProof="0" dirty="0">
                          <a:latin typeface="Arial" panose="020B0604020202020204" pitchFamily="34" charset="0"/>
                          <a:cs typeface="Arial" panose="020B0604020202020204" pitchFamily="34" charset="0"/>
                        </a:rPr>
                        <a:t>20 (22)</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0</a:t>
                      </a:r>
                    </a:p>
                  </a:txBody>
                  <a:tcPr/>
                </a:tc>
                <a:tc>
                  <a:txBody>
                    <a:bodyPr/>
                    <a:lstStyle/>
                    <a:p>
                      <a:pPr algn="ctr"/>
                      <a:r>
                        <a:rPr lang="en-GB" sz="1200" noProof="0" dirty="0">
                          <a:latin typeface="Arial" panose="020B0604020202020204" pitchFamily="34" charset="0"/>
                          <a:cs typeface="Arial" panose="020B0604020202020204" pitchFamily="34" charset="0"/>
                        </a:rPr>
                        <a:t>20 (22)</a:t>
                      </a:r>
                    </a:p>
                  </a:txBody>
                  <a:tcPr/>
                </a:tc>
                <a:extLst>
                  <a:ext uri="{0D108BD9-81ED-4DB2-BD59-A6C34878D82A}">
                    <a16:rowId xmlns:a16="http://schemas.microsoft.com/office/drawing/2014/main" val="1634942280"/>
                  </a:ext>
                </a:extLst>
              </a:tr>
              <a:tr h="0">
                <a:tc gridSpan="6">
                  <a:txBody>
                    <a:bodyPr/>
                    <a:lstStyle/>
                    <a:p>
                      <a:pPr>
                        <a:lnSpc>
                          <a:spcPct val="90000"/>
                        </a:lnSpc>
                      </a:pPr>
                      <a:endParaRPr lang="en-GB" sz="950" kern="1200" noProof="0" dirty="0">
                        <a:solidFill>
                          <a:schemeClr val="dk1"/>
                        </a:solidFill>
                        <a:effectLst/>
                        <a:highlight>
                          <a:srgbClr val="00FFFF"/>
                        </a:highlight>
                        <a:latin typeface="Arial" panose="020B0604020202020204" pitchFamily="34" charset="0"/>
                        <a:ea typeface="+mn-ea"/>
                        <a:cs typeface="Arial" panose="020B0604020202020204" pitchFamily="34" charset="0"/>
                      </a:endParaRPr>
                    </a:p>
                  </a:txBody>
                  <a:tcPr marR="0">
                    <a:solidFill>
                      <a:schemeClr val="bg1"/>
                    </a:solid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96252097"/>
                  </a:ext>
                </a:extLst>
              </a:tr>
            </a:tbl>
          </a:graphicData>
        </a:graphic>
      </p:graphicFrame>
      <p:sp>
        <p:nvSpPr>
          <p:cNvPr id="19" name="Text Placeholder 10">
            <a:extLst>
              <a:ext uri="{FF2B5EF4-FFF2-40B4-BE49-F238E27FC236}">
                <a16:creationId xmlns:a16="http://schemas.microsoft.com/office/drawing/2014/main" id="{3C221D17-0087-BFBC-AAC2-25B6A4BDC04B}"/>
              </a:ext>
            </a:extLst>
          </p:cNvPr>
          <p:cNvSpPr txBox="1">
            <a:spLocks/>
          </p:cNvSpPr>
          <p:nvPr/>
        </p:nvSpPr>
        <p:spPr>
          <a:xfrm>
            <a:off x="4295800" y="1238986"/>
            <a:ext cx="7416825" cy="629667"/>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2"/>
              </a:buClr>
              <a:buFont typeface="Arial"/>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2000" b="1"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914400" indent="0" algn="l" defTabSz="457200" rtl="0" eaLnBrk="1" latinLnBrk="0" hangingPunct="1">
              <a:spcBef>
                <a:spcPts val="400"/>
              </a:spcBef>
              <a:buClr>
                <a:schemeClr val="accent2"/>
              </a:buClr>
              <a:buFont typeface="Arial"/>
              <a:buNone/>
              <a:defRPr sz="1800" b="1"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3716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1828800" indent="0" algn="l" defTabSz="457200" rtl="0" eaLnBrk="1" latinLnBrk="0" hangingPunct="1">
              <a:spcBef>
                <a:spcPts val="400"/>
              </a:spcBef>
              <a:buClr>
                <a:schemeClr val="accent2"/>
              </a:buClr>
              <a:buFont typeface="Arial"/>
              <a:buNone/>
              <a:defRPr sz="1600" b="1"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1200" cap="none" spc="0" noProof="0" dirty="0">
                <a:solidFill>
                  <a:schemeClr val="tx1"/>
                </a:solidFill>
              </a:rPr>
              <a:t>Most common investigator-reported drug-related adverse events in the study population</a:t>
            </a:r>
          </a:p>
        </p:txBody>
      </p:sp>
    </p:spTree>
    <p:extLst>
      <p:ext uri="{BB962C8B-B14F-4D97-AF65-F5344CB8AC3E}">
        <p14:creationId xmlns:p14="http://schemas.microsoft.com/office/powerpoint/2010/main" val="75521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1">
          <a:extLst>
            <a:ext uri="{FF2B5EF4-FFF2-40B4-BE49-F238E27FC236}">
              <a16:creationId xmlns:a16="http://schemas.microsoft.com/office/drawing/2014/main" id="{F31F990C-413A-47D7-94CF-9DA0E8F86E97}"/>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C7C34F9F-9969-8C0D-8559-B2738AAAB9D6}"/>
              </a:ext>
            </a:extLst>
          </p:cNvPr>
          <p:cNvSpPr>
            <a:spLocks noGrp="1"/>
          </p:cNvSpPr>
          <p:nvPr>
            <p:ph type="body" idx="1"/>
          </p:nvPr>
        </p:nvSpPr>
        <p:spPr>
          <a:xfrm>
            <a:off x="619125" y="1214438"/>
            <a:ext cx="10972800" cy="701675"/>
          </a:xfrm>
        </p:spPr>
        <p:txBody>
          <a:bodyPr/>
          <a:lstStyle/>
          <a:p>
            <a:r>
              <a:rPr lang="en-GB" noProof="0" dirty="0">
                <a:sym typeface="Arial"/>
              </a:rPr>
              <a:t>Risk of developing ILD or pneumonitis was 26.4%</a:t>
            </a:r>
            <a:endParaRPr lang="en-GB" noProof="0" dirty="0"/>
          </a:p>
        </p:txBody>
      </p:sp>
      <p:sp>
        <p:nvSpPr>
          <p:cNvPr id="16" name="Title 15">
            <a:extLst>
              <a:ext uri="{FF2B5EF4-FFF2-40B4-BE49-F238E27FC236}">
                <a16:creationId xmlns:a16="http://schemas.microsoft.com/office/drawing/2014/main" id="{48F53319-6611-71D9-0491-CC8AE6DFE822}"/>
              </a:ext>
            </a:extLst>
          </p:cNvPr>
          <p:cNvSpPr>
            <a:spLocks noGrp="1"/>
          </p:cNvSpPr>
          <p:nvPr>
            <p:ph type="title"/>
          </p:nvPr>
        </p:nvSpPr>
        <p:spPr>
          <a:xfrm>
            <a:off x="619125" y="258763"/>
            <a:ext cx="10963275" cy="865187"/>
          </a:xfrm>
        </p:spPr>
        <p:txBody>
          <a:bodyPr>
            <a:noAutofit/>
          </a:bodyPr>
          <a:lstStyle/>
          <a:p>
            <a:r>
              <a:rPr lang="en-GB" noProof="0" dirty="0"/>
              <a:t>DESTINY-Lung01: Drug-Related Interstitial Lung Disease</a:t>
            </a:r>
            <a:r>
              <a:rPr lang="en-GB" noProof="0" dirty="0">
                <a:highlight>
                  <a:srgbClr val="00FFFF"/>
                </a:highlight>
              </a:rPr>
              <a:t> </a:t>
            </a:r>
          </a:p>
        </p:txBody>
      </p:sp>
      <p:sp>
        <p:nvSpPr>
          <p:cNvPr id="2103" name="Google Shape;2103;p44">
            <a:extLst>
              <a:ext uri="{FF2B5EF4-FFF2-40B4-BE49-F238E27FC236}">
                <a16:creationId xmlns:a16="http://schemas.microsoft.com/office/drawing/2014/main" id="{36356286-71A1-87A0-5A6C-822392E0A0E4}"/>
              </a:ext>
            </a:extLst>
          </p:cNvPr>
          <p:cNvSpPr txBox="1">
            <a:spLocks noGrp="1"/>
          </p:cNvSpPr>
          <p:nvPr>
            <p:ph sz="quarter" idx="14"/>
          </p:nvPr>
        </p:nvSpPr>
        <p:spPr>
          <a:xfrm>
            <a:off x="619125" y="3068960"/>
            <a:ext cx="10963275" cy="2445767"/>
          </a:xfrm>
          <a:solidFill>
            <a:schemeClr val="bg1"/>
          </a:solidFill>
          <a:ln w="25400">
            <a:solidFill>
              <a:schemeClr val="accent1"/>
            </a:solidFill>
          </a:ln>
        </p:spPr>
        <p:txBody>
          <a:bodyPr spcFirstLastPara="1" wrap="square" lIns="91425" tIns="45700" rIns="91425" bIns="45700" anchor="t" anchorCtr="0">
            <a:noAutofit/>
          </a:bodyPr>
          <a:lstStyle/>
          <a:p>
            <a:pPr lvl="0"/>
            <a:r>
              <a:rPr lang="en-GB" noProof="0" dirty="0"/>
              <a:t>The median time to onset of first reported drug-related ILD was 141 days (range, 14-462 days), with a median duration of 43 days (95% CI, 24-94)</a:t>
            </a:r>
          </a:p>
          <a:p>
            <a:pPr lvl="0"/>
            <a:r>
              <a:rPr lang="en-GB" noProof="0" dirty="0"/>
              <a:t>75% of adjudicated drug-related ILD/pneumonitis cases were of low grade (grade 1 or 2)</a:t>
            </a:r>
          </a:p>
          <a:p>
            <a:pPr lvl="0"/>
            <a:r>
              <a:rPr lang="en-GB" noProof="0" dirty="0"/>
              <a:t>21 of 24 patients with adjudicated drug-related ILD/pneumonitis received ≥1 dose of glucocorticoids. However, not all glucocorticoid treatment was administered per the ILD management guidelines</a:t>
            </a:r>
          </a:p>
        </p:txBody>
      </p:sp>
      <p:sp>
        <p:nvSpPr>
          <p:cNvPr id="6" name="Content Placeholder 5">
            <a:extLst>
              <a:ext uri="{FF2B5EF4-FFF2-40B4-BE49-F238E27FC236}">
                <a16:creationId xmlns:a16="http://schemas.microsoft.com/office/drawing/2014/main" id="{93D7232B-B7CA-31B0-1B05-23ED297B134F}"/>
              </a:ext>
            </a:extLst>
          </p:cNvPr>
          <p:cNvSpPr>
            <a:spLocks noGrp="1"/>
          </p:cNvSpPr>
          <p:nvPr>
            <p:ph sz="quarter" idx="15"/>
          </p:nvPr>
        </p:nvSpPr>
        <p:spPr>
          <a:xfrm>
            <a:off x="620183" y="6356351"/>
            <a:ext cx="10180339" cy="365125"/>
          </a:xfrm>
        </p:spPr>
        <p:txBody>
          <a:bodyPr anchor="b" anchorCtr="0"/>
          <a:lstStyle/>
          <a:p>
            <a:pPr lvl="0"/>
            <a:r>
              <a:rPr lang="en-GB" noProof="0" dirty="0">
                <a:solidFill>
                  <a:schemeClr val="tx2"/>
                </a:solidFill>
                <a:sym typeface="Arial"/>
              </a:rPr>
              <a:t>CI, confidence interval; ILD, interstitial lung disease; NSCLC, non-small cell lung cancer; q3w, every 3 weeks; T-DXd, trastuzumab deruxtecan</a:t>
            </a:r>
            <a:endParaRPr lang="en-GB" noProof="0" dirty="0">
              <a:solidFill>
                <a:schemeClr val="tx2"/>
              </a:solidFill>
            </a:endParaRPr>
          </a:p>
          <a:p>
            <a:r>
              <a:rPr lang="en-GB" noProof="0" dirty="0">
                <a:solidFill>
                  <a:schemeClr val="tx2"/>
                </a:solidFill>
              </a:rPr>
              <a:t>Li BT, et al. N Engl J Med. 2022;386:241-251 (Supplementary Appendix)</a:t>
            </a:r>
          </a:p>
        </p:txBody>
      </p:sp>
      <p:sp>
        <p:nvSpPr>
          <p:cNvPr id="7" name="Slide Number Placeholder 6">
            <a:extLst>
              <a:ext uri="{FF2B5EF4-FFF2-40B4-BE49-F238E27FC236}">
                <a16:creationId xmlns:a16="http://schemas.microsoft.com/office/drawing/2014/main" id="{54720083-C428-2ACF-7C39-141BFC6C44DC}"/>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23</a:t>
            </a:fld>
            <a:endParaRPr lang="en-GB" noProof="0" dirty="0"/>
          </a:p>
        </p:txBody>
      </p:sp>
      <p:graphicFrame>
        <p:nvGraphicFramePr>
          <p:cNvPr id="2104" name="Google Shape;2104;p44">
            <a:extLst>
              <a:ext uri="{FF2B5EF4-FFF2-40B4-BE49-F238E27FC236}">
                <a16:creationId xmlns:a16="http://schemas.microsoft.com/office/drawing/2014/main" id="{169F0343-BF34-94E2-4FF5-C82B8DF2DC68}"/>
              </a:ext>
            </a:extLst>
          </p:cNvPr>
          <p:cNvGraphicFramePr/>
          <p:nvPr>
            <p:extLst>
              <p:ext uri="{D42A27DB-BD31-4B8C-83A1-F6EECF244321}">
                <p14:modId xmlns:p14="http://schemas.microsoft.com/office/powerpoint/2010/main" val="3580216946"/>
              </p:ext>
            </p:extLst>
          </p:nvPr>
        </p:nvGraphicFramePr>
        <p:xfrm>
          <a:off x="619125" y="1772816"/>
          <a:ext cx="10949482" cy="1036350"/>
        </p:xfrm>
        <a:graphic>
          <a:graphicData uri="http://schemas.openxmlformats.org/drawingml/2006/table">
            <a:tbl>
              <a:tblPr firstRow="1" bandRow="1">
                <a:tableStyleId>{5C22544A-7EE6-4342-B048-85BDC9FD1C3A}</a:tableStyleId>
              </a:tblPr>
              <a:tblGrid>
                <a:gridCol w="2818099">
                  <a:extLst>
                    <a:ext uri="{9D8B030D-6E8A-4147-A177-3AD203B41FA5}">
                      <a16:colId xmlns:a16="http://schemas.microsoft.com/office/drawing/2014/main" val="20000"/>
                    </a:ext>
                  </a:extLst>
                </a:gridCol>
                <a:gridCol w="1238593">
                  <a:extLst>
                    <a:ext uri="{9D8B030D-6E8A-4147-A177-3AD203B41FA5}">
                      <a16:colId xmlns:a16="http://schemas.microsoft.com/office/drawing/2014/main" val="20001"/>
                    </a:ext>
                  </a:extLst>
                </a:gridCol>
                <a:gridCol w="1378558">
                  <a:extLst>
                    <a:ext uri="{9D8B030D-6E8A-4147-A177-3AD203B41FA5}">
                      <a16:colId xmlns:a16="http://schemas.microsoft.com/office/drawing/2014/main" val="20002"/>
                    </a:ext>
                  </a:extLst>
                </a:gridCol>
                <a:gridCol w="1378558">
                  <a:extLst>
                    <a:ext uri="{9D8B030D-6E8A-4147-A177-3AD203B41FA5}">
                      <a16:colId xmlns:a16="http://schemas.microsoft.com/office/drawing/2014/main" val="20003"/>
                    </a:ext>
                  </a:extLst>
                </a:gridCol>
                <a:gridCol w="1378558">
                  <a:extLst>
                    <a:ext uri="{9D8B030D-6E8A-4147-A177-3AD203B41FA5}">
                      <a16:colId xmlns:a16="http://schemas.microsoft.com/office/drawing/2014/main" val="20004"/>
                    </a:ext>
                  </a:extLst>
                </a:gridCol>
                <a:gridCol w="1378558">
                  <a:extLst>
                    <a:ext uri="{9D8B030D-6E8A-4147-A177-3AD203B41FA5}">
                      <a16:colId xmlns:a16="http://schemas.microsoft.com/office/drawing/2014/main" val="20005"/>
                    </a:ext>
                  </a:extLst>
                </a:gridCol>
                <a:gridCol w="1378558">
                  <a:extLst>
                    <a:ext uri="{9D8B030D-6E8A-4147-A177-3AD203B41FA5}">
                      <a16:colId xmlns:a16="http://schemas.microsoft.com/office/drawing/2014/main" val="20006"/>
                    </a:ext>
                  </a:extLst>
                </a:gridCol>
              </a:tblGrid>
              <a:tr h="0">
                <a:tc gridSpan="7">
                  <a:txBody>
                    <a:bodyPr/>
                    <a:lstStyle/>
                    <a:p>
                      <a:pPr marL="0" marR="0" lvl="0" indent="0" algn="l" rtl="0">
                        <a:lnSpc>
                          <a:spcPct val="100000"/>
                        </a:lnSpc>
                        <a:spcBef>
                          <a:spcPts val="0"/>
                        </a:spcBef>
                        <a:spcAft>
                          <a:spcPts val="0"/>
                        </a:spcAft>
                        <a:buClr>
                          <a:srgbClr val="FFFFFF"/>
                        </a:buClr>
                        <a:buSzPts val="1800"/>
                        <a:buFont typeface="Arial"/>
                        <a:buNone/>
                      </a:pPr>
                      <a:r>
                        <a:rPr lang="en-GB" sz="1800" b="1" i="1" noProof="0" dirty="0">
                          <a:solidFill>
                            <a:schemeClr val="bg1"/>
                          </a:solidFill>
                          <a:latin typeface="Arial" panose="020B0604020202020204" pitchFamily="34" charset="0"/>
                          <a:cs typeface="Arial" panose="020B0604020202020204" pitchFamily="34" charset="0"/>
                        </a:rPr>
                        <a:t>HER2</a:t>
                      </a:r>
                      <a:r>
                        <a:rPr lang="en-GB" sz="1800" b="1" noProof="0" dirty="0">
                          <a:solidFill>
                            <a:schemeClr val="bg1"/>
                          </a:solidFill>
                          <a:latin typeface="Arial" panose="020B0604020202020204" pitchFamily="34" charset="0"/>
                          <a:cs typeface="Arial" panose="020B0604020202020204" pitchFamily="34" charset="0"/>
                        </a:rPr>
                        <a:t>-Mutant NSCLC Receiving T-DXd 6.4 mg/kg q3w (N=91)</a:t>
                      </a:r>
                      <a:endParaRPr lang="en-GB" noProof="0" dirty="0">
                        <a:solidFill>
                          <a:schemeClr val="bg1"/>
                        </a:solidFill>
                        <a:latin typeface="Arial" panose="020B0604020202020204" pitchFamily="34" charset="0"/>
                        <a:cs typeface="Arial" panose="020B0604020202020204" pitchFamily="34" charset="0"/>
                      </a:endParaRPr>
                    </a:p>
                  </a:txBody>
                  <a:tcPr marL="91450" marR="91450" marT="45725" marB="45725" anchor="ct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r>
                        <a:rPr lang="en-GB" sz="1600" noProof="0" dirty="0">
                          <a:solidFill>
                            <a:schemeClr val="bg1"/>
                          </a:solidFill>
                          <a:latin typeface="Arial" panose="020B0604020202020204" pitchFamily="34" charset="0"/>
                          <a:cs typeface="Arial" panose="020B0604020202020204" pitchFamily="34" charset="0"/>
                        </a:rPr>
                        <a:t>Patients, n (%)</a:t>
                      </a:r>
                    </a:p>
                  </a:txBody>
                  <a:tcPr marL="91450" marR="91450" marT="45725" marB="45725">
                    <a:lnT w="12700" cap="flat" cmpd="sng" algn="ctr">
                      <a:solidFill>
                        <a:schemeClr val="bg1"/>
                      </a:solidFill>
                      <a:prstDash val="solid"/>
                      <a:round/>
                      <a:headEnd type="none" w="med" len="med"/>
                      <a:tailEnd type="none" w="med" len="med"/>
                    </a:lnT>
                    <a:solidFill>
                      <a:schemeClr val="accent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n-GB" sz="1600" b="1" noProof="0" dirty="0">
                          <a:solidFill>
                            <a:schemeClr val="bg1"/>
                          </a:solidFill>
                          <a:latin typeface="Arial" panose="020B0604020202020204" pitchFamily="34" charset="0"/>
                          <a:cs typeface="Arial" panose="020B0604020202020204" pitchFamily="34" charset="0"/>
                        </a:rPr>
                        <a:t>Grade 1</a:t>
                      </a:r>
                      <a:endParaRPr lang="en-GB" sz="1600" noProof="0" dirty="0">
                        <a:solidFill>
                          <a:schemeClr val="bg1"/>
                        </a:solidFill>
                        <a:latin typeface="Arial" panose="020B0604020202020204" pitchFamily="34" charset="0"/>
                        <a:cs typeface="Arial" panose="020B0604020202020204" pitchFamily="34" charset="0"/>
                      </a:endParaRPr>
                    </a:p>
                  </a:txBody>
                  <a:tcPr marL="91450" marR="91450" marT="45725" marB="45725" anchor="b">
                    <a:lnT w="12700" cap="flat" cmpd="sng" algn="ctr">
                      <a:solidFill>
                        <a:schemeClr val="bg1"/>
                      </a:solidFill>
                      <a:prstDash val="solid"/>
                      <a:round/>
                      <a:headEnd type="none" w="med" len="med"/>
                      <a:tailEnd type="none" w="med" len="med"/>
                    </a:lnT>
                    <a:solidFill>
                      <a:schemeClr val="accent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n-GB" sz="1600" b="1" noProof="0" dirty="0">
                          <a:solidFill>
                            <a:schemeClr val="bg1"/>
                          </a:solidFill>
                          <a:latin typeface="Arial" panose="020B0604020202020204" pitchFamily="34" charset="0"/>
                          <a:cs typeface="Arial" panose="020B0604020202020204" pitchFamily="34" charset="0"/>
                        </a:rPr>
                        <a:t>Grade 2</a:t>
                      </a:r>
                      <a:endParaRPr lang="en-GB" sz="1600" noProof="0" dirty="0">
                        <a:solidFill>
                          <a:schemeClr val="bg1"/>
                        </a:solidFill>
                        <a:latin typeface="Arial" panose="020B0604020202020204" pitchFamily="34" charset="0"/>
                        <a:cs typeface="Arial" panose="020B0604020202020204" pitchFamily="34" charset="0"/>
                      </a:endParaRPr>
                    </a:p>
                  </a:txBody>
                  <a:tcPr marL="91450" marR="91450" marT="45725" marB="45725" anchor="b">
                    <a:lnT w="12700" cap="flat" cmpd="sng" algn="ctr">
                      <a:solidFill>
                        <a:schemeClr val="bg1"/>
                      </a:solidFill>
                      <a:prstDash val="solid"/>
                      <a:round/>
                      <a:headEnd type="none" w="med" len="med"/>
                      <a:tailEnd type="none" w="med" len="med"/>
                    </a:lnT>
                    <a:solidFill>
                      <a:schemeClr val="accent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n-GB" sz="1600" b="1" noProof="0" dirty="0">
                          <a:solidFill>
                            <a:schemeClr val="bg1"/>
                          </a:solidFill>
                          <a:latin typeface="Arial" panose="020B0604020202020204" pitchFamily="34" charset="0"/>
                          <a:cs typeface="Arial" panose="020B0604020202020204" pitchFamily="34" charset="0"/>
                        </a:rPr>
                        <a:t>Grade 3</a:t>
                      </a:r>
                      <a:endParaRPr lang="en-GB" sz="1600" noProof="0" dirty="0">
                        <a:solidFill>
                          <a:schemeClr val="bg1"/>
                        </a:solidFill>
                        <a:latin typeface="Arial" panose="020B0604020202020204" pitchFamily="34" charset="0"/>
                        <a:cs typeface="Arial" panose="020B0604020202020204" pitchFamily="34" charset="0"/>
                      </a:endParaRPr>
                    </a:p>
                  </a:txBody>
                  <a:tcPr marL="91450" marR="91450" marT="45725" marB="45725" anchor="b">
                    <a:lnT w="12700" cap="flat" cmpd="sng" algn="ctr">
                      <a:solidFill>
                        <a:schemeClr val="bg1"/>
                      </a:solidFill>
                      <a:prstDash val="solid"/>
                      <a:round/>
                      <a:headEnd type="none" w="med" len="med"/>
                      <a:tailEnd type="none" w="med" len="med"/>
                    </a:lnT>
                    <a:solidFill>
                      <a:schemeClr val="accent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n-GB" sz="1600" b="1" noProof="0" dirty="0">
                          <a:solidFill>
                            <a:schemeClr val="bg1"/>
                          </a:solidFill>
                          <a:latin typeface="Arial" panose="020B0604020202020204" pitchFamily="34" charset="0"/>
                          <a:cs typeface="Arial" panose="020B0604020202020204" pitchFamily="34" charset="0"/>
                        </a:rPr>
                        <a:t>Grade 4</a:t>
                      </a:r>
                      <a:endParaRPr lang="en-GB" sz="1600" noProof="0" dirty="0">
                        <a:solidFill>
                          <a:schemeClr val="bg1"/>
                        </a:solidFill>
                        <a:latin typeface="Arial" panose="020B0604020202020204" pitchFamily="34" charset="0"/>
                        <a:cs typeface="Arial" panose="020B0604020202020204" pitchFamily="34" charset="0"/>
                      </a:endParaRPr>
                    </a:p>
                  </a:txBody>
                  <a:tcPr marL="91450" marR="91450" marT="45725" marB="45725" anchor="b">
                    <a:lnT w="12700" cap="flat" cmpd="sng" algn="ctr">
                      <a:solidFill>
                        <a:schemeClr val="bg1"/>
                      </a:solidFill>
                      <a:prstDash val="solid"/>
                      <a:round/>
                      <a:headEnd type="none" w="med" len="med"/>
                      <a:tailEnd type="none" w="med" len="med"/>
                    </a:lnT>
                    <a:solidFill>
                      <a:schemeClr val="accent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n-GB" sz="1600" b="1" noProof="0" dirty="0">
                          <a:solidFill>
                            <a:schemeClr val="bg1"/>
                          </a:solidFill>
                          <a:latin typeface="Arial" panose="020B0604020202020204" pitchFamily="34" charset="0"/>
                          <a:cs typeface="Arial" panose="020B0604020202020204" pitchFamily="34" charset="0"/>
                        </a:rPr>
                        <a:t>Grade 5</a:t>
                      </a:r>
                      <a:endParaRPr lang="en-GB" sz="1600" noProof="0" dirty="0">
                        <a:solidFill>
                          <a:schemeClr val="bg1"/>
                        </a:solidFill>
                        <a:latin typeface="Arial" panose="020B0604020202020204" pitchFamily="34" charset="0"/>
                        <a:cs typeface="Arial" panose="020B0604020202020204" pitchFamily="34" charset="0"/>
                      </a:endParaRPr>
                    </a:p>
                  </a:txBody>
                  <a:tcPr marL="91450" marR="91450" marT="45725" marB="45725" anchor="b">
                    <a:lnT w="12700" cap="flat" cmpd="sng" algn="ctr">
                      <a:solidFill>
                        <a:schemeClr val="bg1"/>
                      </a:solidFill>
                      <a:prstDash val="solid"/>
                      <a:round/>
                      <a:headEnd type="none" w="med" len="med"/>
                      <a:tailEnd type="none" w="med" len="med"/>
                    </a:lnT>
                    <a:solidFill>
                      <a:schemeClr val="accent1"/>
                    </a:solidFill>
                  </a:tcPr>
                </a:tc>
                <a:tc>
                  <a:txBody>
                    <a:bodyPr/>
                    <a:lstStyle/>
                    <a:p>
                      <a:pPr marL="0" marR="0" lvl="0" indent="0" algn="ctr" rtl="0">
                        <a:spcBef>
                          <a:spcPts val="0"/>
                        </a:spcBef>
                        <a:spcAft>
                          <a:spcPts val="0"/>
                        </a:spcAft>
                        <a:buNone/>
                      </a:pPr>
                      <a:r>
                        <a:rPr lang="en-GB" sz="1600" b="1" noProof="0" dirty="0">
                          <a:solidFill>
                            <a:schemeClr val="bg1"/>
                          </a:solidFill>
                          <a:latin typeface="Arial" panose="020B0604020202020204" pitchFamily="34" charset="0"/>
                          <a:cs typeface="Arial" panose="020B0604020202020204" pitchFamily="34" charset="0"/>
                        </a:rPr>
                        <a:t>Any grade</a:t>
                      </a:r>
                      <a:endParaRPr lang="en-GB" sz="1600" noProof="0" dirty="0">
                        <a:solidFill>
                          <a:schemeClr val="bg1"/>
                        </a:solidFill>
                        <a:latin typeface="Arial" panose="020B0604020202020204" pitchFamily="34" charset="0"/>
                        <a:cs typeface="Arial" panose="020B0604020202020204" pitchFamily="34" charset="0"/>
                      </a:endParaRPr>
                    </a:p>
                  </a:txBody>
                  <a:tcPr marL="91450" marR="91450" marT="45725" marB="45725" anchor="b">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r>
                        <a:rPr lang="en-GB" sz="1600" b="0" noProof="0" dirty="0">
                          <a:solidFill>
                            <a:schemeClr val="tx1"/>
                          </a:solidFill>
                          <a:latin typeface="Arial" panose="020B0604020202020204" pitchFamily="34" charset="0"/>
                          <a:cs typeface="Arial" panose="020B0604020202020204" pitchFamily="34" charset="0"/>
                        </a:rPr>
                        <a:t>Incidence of ILD</a:t>
                      </a:r>
                      <a:endParaRPr lang="en-GB" sz="1600" noProof="0" dirty="0">
                        <a:solidFill>
                          <a:schemeClr val="tx1"/>
                        </a:solidFill>
                        <a:highlight>
                          <a:srgbClr val="00FFFF"/>
                        </a:highlight>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spcBef>
                          <a:spcPts val="0"/>
                        </a:spcBef>
                        <a:spcAft>
                          <a:spcPts val="0"/>
                        </a:spcAft>
                        <a:buNone/>
                      </a:pPr>
                      <a:r>
                        <a:rPr lang="en-GB" sz="1600" noProof="0" dirty="0">
                          <a:solidFill>
                            <a:schemeClr val="tx1"/>
                          </a:solidFill>
                          <a:latin typeface="Arial" panose="020B0604020202020204" pitchFamily="34" charset="0"/>
                          <a:cs typeface="Arial" panose="020B0604020202020204" pitchFamily="34" charset="0"/>
                        </a:rPr>
                        <a:t>3 (3.3)</a:t>
                      </a:r>
                    </a:p>
                  </a:txBody>
                  <a:tcPr marL="91450" marR="91450" marT="45725" marB="45725" anchor="ctr"/>
                </a:tc>
                <a:tc>
                  <a:txBody>
                    <a:bodyPr/>
                    <a:lstStyle/>
                    <a:p>
                      <a:pPr marL="0" marR="0" lvl="0" indent="0" algn="ctr" rtl="0">
                        <a:spcBef>
                          <a:spcPts val="0"/>
                        </a:spcBef>
                        <a:spcAft>
                          <a:spcPts val="0"/>
                        </a:spcAft>
                        <a:buNone/>
                      </a:pPr>
                      <a:r>
                        <a:rPr lang="en-GB" sz="1600" noProof="0" dirty="0">
                          <a:solidFill>
                            <a:schemeClr val="tx1"/>
                          </a:solidFill>
                          <a:latin typeface="Arial" panose="020B0604020202020204" pitchFamily="34" charset="0"/>
                          <a:cs typeface="Arial" panose="020B0604020202020204" pitchFamily="34" charset="0"/>
                        </a:rPr>
                        <a:t>15 (16.5)</a:t>
                      </a:r>
                    </a:p>
                  </a:txBody>
                  <a:tcPr marL="91450" marR="91450" marT="45725" marB="45725" anchor="ctr"/>
                </a:tc>
                <a:tc>
                  <a:txBody>
                    <a:bodyPr/>
                    <a:lstStyle/>
                    <a:p>
                      <a:pPr marL="0" marR="0" lvl="0" indent="0" algn="ctr" rtl="0">
                        <a:spcBef>
                          <a:spcPts val="0"/>
                        </a:spcBef>
                        <a:spcAft>
                          <a:spcPts val="0"/>
                        </a:spcAft>
                        <a:buNone/>
                      </a:pPr>
                      <a:r>
                        <a:rPr lang="en-GB" sz="1600" noProof="0" dirty="0">
                          <a:solidFill>
                            <a:schemeClr val="tx1"/>
                          </a:solidFill>
                          <a:latin typeface="Arial" panose="020B0604020202020204" pitchFamily="34" charset="0"/>
                          <a:cs typeface="Arial" panose="020B0604020202020204" pitchFamily="34" charset="0"/>
                        </a:rPr>
                        <a:t>4 (4.4)</a:t>
                      </a:r>
                    </a:p>
                  </a:txBody>
                  <a:tcPr marL="91450" marR="91450" marT="45725" marB="45725" anchor="ctr"/>
                </a:tc>
                <a:tc>
                  <a:txBody>
                    <a:bodyPr/>
                    <a:lstStyle/>
                    <a:p>
                      <a:pPr marL="0" marR="0" lvl="0" indent="0" algn="ctr" rtl="0">
                        <a:spcBef>
                          <a:spcPts val="0"/>
                        </a:spcBef>
                        <a:spcAft>
                          <a:spcPts val="0"/>
                        </a:spcAft>
                        <a:buNone/>
                      </a:pPr>
                      <a:r>
                        <a:rPr lang="en-GB" sz="1600" noProof="0" dirty="0">
                          <a:solidFill>
                            <a:schemeClr val="tx1"/>
                          </a:solidFill>
                          <a:latin typeface="Arial" panose="020B0604020202020204" pitchFamily="34" charset="0"/>
                          <a:cs typeface="Arial" panose="020B0604020202020204" pitchFamily="34" charset="0"/>
                        </a:rPr>
                        <a:t>0</a:t>
                      </a:r>
                    </a:p>
                  </a:txBody>
                  <a:tcPr marL="91450" marR="91450" marT="45725" marB="45725" anchor="ctr"/>
                </a:tc>
                <a:tc>
                  <a:txBody>
                    <a:bodyPr/>
                    <a:lstStyle/>
                    <a:p>
                      <a:pPr marL="0" marR="0" lvl="0" indent="0" algn="ctr" rtl="0">
                        <a:spcBef>
                          <a:spcPts val="0"/>
                        </a:spcBef>
                        <a:spcAft>
                          <a:spcPts val="0"/>
                        </a:spcAft>
                        <a:buNone/>
                      </a:pPr>
                      <a:r>
                        <a:rPr lang="en-GB" sz="1600" noProof="0" dirty="0">
                          <a:solidFill>
                            <a:schemeClr val="tx1"/>
                          </a:solidFill>
                          <a:latin typeface="Arial" panose="020B0604020202020204" pitchFamily="34" charset="0"/>
                          <a:cs typeface="Arial" panose="020B0604020202020204" pitchFamily="34" charset="0"/>
                        </a:rPr>
                        <a:t>2 (2.2)</a:t>
                      </a:r>
                    </a:p>
                  </a:txBody>
                  <a:tcPr marL="91450" marR="91450" marT="45725" marB="45725" anchor="ctr"/>
                </a:tc>
                <a:tc>
                  <a:txBody>
                    <a:bodyPr/>
                    <a:lstStyle/>
                    <a:p>
                      <a:pPr marL="0" marR="0" lvl="0" indent="0" algn="ctr" rtl="0">
                        <a:spcBef>
                          <a:spcPts val="0"/>
                        </a:spcBef>
                        <a:spcAft>
                          <a:spcPts val="0"/>
                        </a:spcAft>
                        <a:buNone/>
                      </a:pPr>
                      <a:r>
                        <a:rPr lang="en-GB" sz="1600" noProof="0" dirty="0">
                          <a:solidFill>
                            <a:schemeClr val="tx1"/>
                          </a:solidFill>
                          <a:latin typeface="Arial" panose="020B0604020202020204" pitchFamily="34" charset="0"/>
                          <a:cs typeface="Arial" panose="020B0604020202020204" pitchFamily="34" charset="0"/>
                        </a:rPr>
                        <a:t>24 (26.4)</a:t>
                      </a:r>
                    </a:p>
                  </a:txBody>
                  <a:tcPr marL="91450" marR="91450" marT="45725" marB="45725"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6075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35F7-1F71-39FC-6BE9-9547BB87901B}"/>
              </a:ext>
            </a:extLst>
          </p:cNvPr>
          <p:cNvSpPr>
            <a:spLocks noGrp="1"/>
          </p:cNvSpPr>
          <p:nvPr>
            <p:ph type="title"/>
          </p:nvPr>
        </p:nvSpPr>
        <p:spPr>
          <a:xfrm>
            <a:off x="619201" y="259200"/>
            <a:ext cx="10963199" cy="864000"/>
          </a:xfrm>
        </p:spPr>
        <p:txBody>
          <a:bodyPr/>
          <a:lstStyle/>
          <a:p>
            <a:r>
              <a:rPr lang="en-GB" noProof="0" dirty="0"/>
              <a:t>DESTINY-Lung02: Study </a:t>
            </a:r>
            <a:r>
              <a:rPr lang="en-GB" noProof="0" dirty="0">
                <a:solidFill>
                  <a:schemeClr val="tx2"/>
                </a:solidFill>
              </a:rPr>
              <a:t>Design</a:t>
            </a:r>
            <a:r>
              <a:rPr lang="en-GB" baseline="30000" noProof="0" dirty="0">
                <a:solidFill>
                  <a:schemeClr val="tx2"/>
                </a:solidFill>
              </a:rPr>
              <a:t>1,2</a:t>
            </a:r>
          </a:p>
        </p:txBody>
      </p:sp>
      <p:sp>
        <p:nvSpPr>
          <p:cNvPr id="3" name="Content Placeholder 2">
            <a:extLst>
              <a:ext uri="{FF2B5EF4-FFF2-40B4-BE49-F238E27FC236}">
                <a16:creationId xmlns:a16="http://schemas.microsoft.com/office/drawing/2014/main" id="{66164E43-0329-F005-7DE8-26C07214D3C9}"/>
              </a:ext>
            </a:extLst>
          </p:cNvPr>
          <p:cNvSpPr>
            <a:spLocks noGrp="1"/>
          </p:cNvSpPr>
          <p:nvPr>
            <p:ph sz="quarter" idx="15"/>
          </p:nvPr>
        </p:nvSpPr>
        <p:spPr>
          <a:xfrm>
            <a:off x="620183" y="6356351"/>
            <a:ext cx="10180339" cy="365125"/>
          </a:xfrm>
        </p:spPr>
        <p:txBody>
          <a:bodyPr anchor="b" anchorCtr="0"/>
          <a:lstStyle/>
          <a:p>
            <a:pPr lvl="0"/>
            <a:r>
              <a:rPr lang="en-GB" noProof="0" dirty="0">
                <a:solidFill>
                  <a:schemeClr val="tx2"/>
                </a:solidFill>
              </a:rPr>
              <a:t>BICR, blinded independent central review; DCR, disease control rate; DoR, duration of response; ECOG PS, Eastern Cooperative Oncology Group performance status; FDA, US Food and Drug Administration; INV, investigator-assessed; mNSCLC, (metastatic) non-small cell lung cancer; ORR, overall response rate; OS, overall survival; PFS, progression-free survival; q3w, every 3 weeks; R, randomisation; RECIST, Response Evaluation Criteria in Solid Tumours; T-DXd, trastuzumab deruxtecan; Tx, treatment</a:t>
            </a:r>
          </a:p>
          <a:p>
            <a:pPr lvl="0"/>
            <a:r>
              <a:rPr lang="en-GB" noProof="0" dirty="0">
                <a:solidFill>
                  <a:schemeClr val="tx2"/>
                </a:solidFill>
                <a:sym typeface="Arial"/>
              </a:rPr>
              <a:t>1. ClinicalTrials,gov identifier: NCT04644237; 2. Goto K. Ann Oncol. 2022;33 (suppl_7):S808-S869 (ESMO 2022, oral presentation); 3. Mehta GU, et al. The Oncologist 2024; 29: 667-671; 4. ClinicalTrials.gov identifier: NCT05048797</a:t>
            </a:r>
            <a:endParaRPr lang="en-GB" noProof="0" dirty="0">
              <a:solidFill>
                <a:schemeClr val="tx2"/>
              </a:solidFill>
            </a:endParaRPr>
          </a:p>
        </p:txBody>
      </p:sp>
      <p:sp>
        <p:nvSpPr>
          <p:cNvPr id="5" name="Slide Number Placeholder 4">
            <a:extLst>
              <a:ext uri="{FF2B5EF4-FFF2-40B4-BE49-F238E27FC236}">
                <a16:creationId xmlns:a16="http://schemas.microsoft.com/office/drawing/2014/main" id="{3B1EF5E9-DB42-5CDF-0354-645F9EB20B84}"/>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24</a:t>
            </a:fld>
            <a:endParaRPr lang="en-GB" noProof="0" dirty="0"/>
          </a:p>
        </p:txBody>
      </p:sp>
      <p:sp>
        <p:nvSpPr>
          <p:cNvPr id="28" name="Google Shape;2147;p45">
            <a:extLst>
              <a:ext uri="{FF2B5EF4-FFF2-40B4-BE49-F238E27FC236}">
                <a16:creationId xmlns:a16="http://schemas.microsoft.com/office/drawing/2014/main" id="{4E8F20A4-C60B-00C5-B04B-0C91A8E11D37}"/>
              </a:ext>
            </a:extLst>
          </p:cNvPr>
          <p:cNvSpPr txBox="1"/>
          <p:nvPr/>
        </p:nvSpPr>
        <p:spPr>
          <a:xfrm>
            <a:off x="3474441" y="4437112"/>
            <a:ext cx="5780154" cy="830956"/>
          </a:xfrm>
          <a:prstGeom prst="rect">
            <a:avLst/>
          </a:prstGeom>
          <a:solidFill>
            <a:srgbClr val="193348"/>
          </a:solidFill>
          <a:ln>
            <a:noFill/>
          </a:ln>
        </p:spPr>
        <p:txBody>
          <a:bodyPr spcFirstLastPara="1" wrap="square" lIns="91425" tIns="45700" rIns="91425" bIns="45700" anchor="t" anchorCtr="0">
            <a:spAutoFit/>
          </a:bodyPr>
          <a:lstStyle/>
          <a:p>
            <a:pPr marL="120650" marR="0" lvl="1"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rPr>
              <a:t>FDA approved (5.4 mg/kg q3w) August 11, 2022 for</a:t>
            </a:r>
            <a:b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rPr>
            </a:b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rPr>
              <a:t>patients with previously treated </a:t>
            </a:r>
            <a:r>
              <a:rPr kumimoji="0" lang="en-GB" sz="1600" b="1" i="1" u="none" strike="noStrike" kern="120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rPr>
              <a:t>HER2</a:t>
            </a: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rPr>
              <a:t>-mutant NSCLC</a:t>
            </a:r>
            <a:r>
              <a:rPr kumimoji="0" lang="en-GB" sz="1600" b="1" i="0" u="none" strike="noStrike" kern="1200" cap="none" spc="0" normalizeH="0" baseline="30000" noProof="0" dirty="0">
                <a:ln>
                  <a:noFill/>
                </a:ln>
                <a:solidFill>
                  <a:prstClr val="white"/>
                </a:solidFill>
                <a:effectLst/>
                <a:uLnTx/>
                <a:uFillTx/>
                <a:latin typeface="Arial" panose="020B0604020202020204" pitchFamily="34" charset="0"/>
                <a:ea typeface="Arial"/>
                <a:cs typeface="Arial" panose="020B0604020202020204" pitchFamily="34" charset="0"/>
                <a:sym typeface="Arial"/>
              </a:rPr>
              <a:t>3</a:t>
            </a: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rPr>
              <a:t>;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20650" marR="0" lvl="1"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Arial"/>
                <a:cs typeface="Arial" panose="020B0604020202020204" pitchFamily="34" charset="0"/>
                <a:sym typeface="Arial"/>
              </a:rPr>
              <a:t>first-line use under </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Arial"/>
                <a:cs typeface="Arial" panose="020B0604020202020204" pitchFamily="34" charset="0"/>
                <a:sym typeface="Arial"/>
              </a:rPr>
              <a:t>investigation</a:t>
            </a:r>
            <a:r>
              <a:rPr kumimoji="0" lang="en-GB" sz="1600" b="1" i="0" u="none" strike="noStrike" kern="1200" cap="none" spc="0" normalizeH="0" baseline="30000" noProof="0" dirty="0">
                <a:ln>
                  <a:noFill/>
                </a:ln>
                <a:solidFill>
                  <a:schemeClr val="bg1"/>
                </a:solidFill>
                <a:effectLst/>
                <a:uLnTx/>
                <a:uFillTx/>
                <a:latin typeface="Arial" panose="020B0604020202020204" pitchFamily="34" charset="0"/>
                <a:ea typeface="Arial"/>
                <a:cs typeface="Arial" panose="020B0604020202020204" pitchFamily="34" charset="0"/>
                <a:sym typeface="Arial"/>
              </a:rPr>
              <a:t>4</a:t>
            </a:r>
            <a:endParaRPr kumimoji="0" lang="en-GB" sz="1600" b="0" i="0" u="none" strike="noStrike" kern="1200" cap="none" spc="0" normalizeH="0" baseline="3000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8941E220-B9C1-6A0B-E42A-9C5D9F3C4240}"/>
              </a:ext>
            </a:extLst>
          </p:cNvPr>
          <p:cNvSpPr txBox="1"/>
          <p:nvPr/>
        </p:nvSpPr>
        <p:spPr>
          <a:xfrm>
            <a:off x="3287689" y="2852936"/>
            <a:ext cx="720080" cy="307777"/>
          </a:xfrm>
          <a:prstGeom prst="rect">
            <a:avLst/>
          </a:prstGeom>
          <a:noFill/>
        </p:spPr>
        <p:txBody>
          <a:bodyPr wrap="square" rtlCol="0">
            <a:spAutoFit/>
          </a:bodyPr>
          <a:lstStyle/>
          <a:p>
            <a:r>
              <a:rPr lang="en-GB" sz="1400" noProof="0" dirty="0">
                <a:latin typeface="Arial" panose="020B0604020202020204" pitchFamily="34" charset="0"/>
                <a:ea typeface="Aileron" charset="0"/>
                <a:cs typeface="Arial" panose="020B0604020202020204" pitchFamily="34" charset="0"/>
              </a:rPr>
              <a:t>N=152</a:t>
            </a:r>
          </a:p>
        </p:txBody>
      </p:sp>
      <p:sp>
        <p:nvSpPr>
          <p:cNvPr id="44" name="Rectangle: Rounded Corners 7">
            <a:extLst>
              <a:ext uri="{FF2B5EF4-FFF2-40B4-BE49-F238E27FC236}">
                <a16:creationId xmlns:a16="http://schemas.microsoft.com/office/drawing/2014/main" id="{72A9692C-2754-FA0A-2BAC-A309C2A7ED51}"/>
              </a:ext>
            </a:extLst>
          </p:cNvPr>
          <p:cNvSpPr/>
          <p:nvPr/>
        </p:nvSpPr>
        <p:spPr>
          <a:xfrm>
            <a:off x="9513356" y="1412776"/>
            <a:ext cx="2304256" cy="3096493"/>
          </a:xfrm>
          <a:prstGeom prst="roundRect">
            <a:avLst>
              <a:gd name="adj" fmla="val 6642"/>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300"/>
              </a:spcAft>
              <a:buClr>
                <a:srgbClr val="C6573B"/>
              </a:buClr>
              <a:buSzTx/>
              <a:buFontTx/>
              <a:buNone/>
              <a:tabLst/>
              <a:defRPr/>
            </a:pPr>
            <a:r>
              <a:rPr kumimoji="0" lang="en-GB"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Primary Endpoint:</a:t>
            </a:r>
          </a:p>
          <a:p>
            <a:pPr marL="184150" marR="0" lvl="0" indent="-184150" algn="l" defTabSz="457200" rtl="0" eaLnBrk="1" fontAlgn="auto" latinLnBrk="0" hangingPunct="1">
              <a:lnSpc>
                <a:spcPct val="100000"/>
              </a:lnSpc>
              <a:spcBef>
                <a:spcPts val="0"/>
              </a:spcBef>
              <a:spcAft>
                <a:spcPts val="300"/>
              </a:spcAft>
              <a:buClr>
                <a:srgbClr val="C6573B"/>
              </a:buClr>
              <a:buSzTx/>
              <a:buFont typeface="Arial" panose="020B0604020202020204" pitchFamily="34" charset="0"/>
              <a:buChar char="•"/>
              <a:tabLst>
                <a:tab pos="1011238" algn="l"/>
                <a:tab pos="1774825"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ORR per RECIST v1.1 by BICR</a:t>
            </a:r>
          </a:p>
          <a:p>
            <a:pPr marR="0" lvl="0" algn="l" defTabSz="457200" rtl="0" eaLnBrk="1" fontAlgn="auto" latinLnBrk="0" hangingPunct="1">
              <a:lnSpc>
                <a:spcPct val="100000"/>
              </a:lnSpc>
              <a:spcBef>
                <a:spcPts val="600"/>
              </a:spcBef>
              <a:spcAft>
                <a:spcPts val="200"/>
              </a:spcAft>
              <a:buClr>
                <a:srgbClr val="C6573B"/>
              </a:buClr>
              <a:buSzTx/>
              <a:tabLst>
                <a:tab pos="1011238" algn="l"/>
                <a:tab pos="1774825" algn="l"/>
              </a:tabLst>
              <a:defRPr/>
            </a:pPr>
            <a:r>
              <a:rPr lang="en-GB" sz="1400" b="1" noProof="0" dirty="0">
                <a:solidFill>
                  <a:schemeClr val="accent1"/>
                </a:solidFill>
                <a:latin typeface="Arial" panose="020B0604020202020204" pitchFamily="34" charset="0"/>
                <a:cs typeface="Arial" panose="020B0604020202020204" pitchFamily="34" charset="0"/>
              </a:rPr>
              <a:t>Secondary Endpoints:</a:t>
            </a:r>
          </a:p>
          <a:p>
            <a:pPr marL="184150" indent="-184150">
              <a:spcAft>
                <a:spcPts val="200"/>
              </a:spcAft>
              <a:buClr>
                <a:schemeClr val="accent1"/>
              </a:buClr>
              <a:buFont typeface="Arial" panose="020B0604020202020204" pitchFamily="34" charset="0"/>
              <a:buChar char="•"/>
              <a:tabLst>
                <a:tab pos="1011238" algn="l"/>
                <a:tab pos="1774825"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ORR per RECIST v1.1 by investigator assessment</a:t>
            </a:r>
            <a:endParaRPr lang="en-GB" sz="1400" noProof="0" dirty="0">
              <a:solidFill>
                <a:srgbClr val="000000"/>
              </a:solidFill>
              <a:latin typeface="Arial" panose="020B0604020202020204" pitchFamily="34" charset="0"/>
              <a:cs typeface="Arial" panose="020B0604020202020204" pitchFamily="34" charset="0"/>
            </a:endParaRPr>
          </a:p>
          <a:p>
            <a:pPr marL="184150" indent="-184150">
              <a:spcAft>
                <a:spcPts val="200"/>
              </a:spcAft>
              <a:buClr>
                <a:schemeClr val="accent1"/>
              </a:buClr>
              <a:buFont typeface="Arial" panose="020B0604020202020204" pitchFamily="34" charset="0"/>
              <a:buChar char="•"/>
              <a:tabLst>
                <a:tab pos="1011238" algn="l"/>
                <a:tab pos="1774825" algn="l"/>
              </a:tabLst>
              <a:defRPr/>
            </a:pPr>
            <a:r>
              <a:rPr lang="en-GB" sz="1400" noProof="0" dirty="0">
                <a:solidFill>
                  <a:srgbClr val="000000"/>
                </a:solidFill>
                <a:latin typeface="Arial" panose="020B0604020202020204" pitchFamily="34" charset="0"/>
                <a:cs typeface="Arial" panose="020B0604020202020204" pitchFamily="34" charset="0"/>
              </a:rPr>
              <a:t>DoR, DCR, PFS by BICR and INV</a:t>
            </a:r>
          </a:p>
          <a:p>
            <a:pPr marL="184150" indent="-184150">
              <a:spcAft>
                <a:spcPts val="200"/>
              </a:spcAft>
              <a:buClr>
                <a:schemeClr val="accent1"/>
              </a:buClr>
              <a:buFont typeface="Arial" panose="020B0604020202020204" pitchFamily="34" charset="0"/>
              <a:buChar char="•"/>
              <a:tabLst>
                <a:tab pos="1011238" algn="l"/>
                <a:tab pos="1774825" algn="l"/>
              </a:tabLst>
              <a:defRPr/>
            </a:pPr>
            <a:r>
              <a:rPr lang="en-GB" sz="1400" noProof="0" dirty="0">
                <a:solidFill>
                  <a:srgbClr val="000000"/>
                </a:solidFill>
                <a:latin typeface="Arial" panose="020B0604020202020204" pitchFamily="34" charset="0"/>
                <a:cs typeface="Arial" panose="020B0604020202020204" pitchFamily="34" charset="0"/>
              </a:rPr>
              <a:t>OS</a:t>
            </a:r>
          </a:p>
          <a:p>
            <a:pPr marL="184150" indent="-184150">
              <a:spcAft>
                <a:spcPts val="200"/>
              </a:spcAft>
              <a:buClr>
                <a:schemeClr val="accent1"/>
              </a:buClr>
              <a:buFont typeface="Arial" panose="020B0604020202020204" pitchFamily="34" charset="0"/>
              <a:buChar char="•"/>
              <a:tabLst>
                <a:tab pos="1011238" algn="l"/>
                <a:tab pos="1774825" algn="l"/>
              </a:tabLst>
              <a:defRPr/>
            </a:pPr>
            <a:r>
              <a:rPr lang="en-GB" sz="1400" noProof="0" dirty="0">
                <a:solidFill>
                  <a:srgbClr val="000000"/>
                </a:solidFill>
                <a:latin typeface="Arial" panose="020B0604020202020204" pitchFamily="34" charset="0"/>
                <a:cs typeface="Arial" panose="020B0604020202020204" pitchFamily="34" charset="0"/>
              </a:rPr>
              <a:t>Safety</a:t>
            </a:r>
            <a:endParaRPr lang="en-GB" sz="1400" noProof="0" dirty="0">
              <a:solidFill>
                <a:schemeClr val="tx1"/>
              </a:solidFill>
              <a:latin typeface="Arial" panose="020B0604020202020204" pitchFamily="34" charset="0"/>
              <a:cs typeface="Arial" panose="020B0604020202020204" pitchFamily="34" charset="0"/>
            </a:endParaRPr>
          </a:p>
        </p:txBody>
      </p:sp>
      <p:cxnSp>
        <p:nvCxnSpPr>
          <p:cNvPr id="47" name="Straight Connector 46">
            <a:extLst>
              <a:ext uri="{FF2B5EF4-FFF2-40B4-BE49-F238E27FC236}">
                <a16:creationId xmlns:a16="http://schemas.microsoft.com/office/drawing/2014/main" id="{2B5A5E8A-6BB6-3353-FC56-80FE1BEF1757}"/>
              </a:ext>
            </a:extLst>
          </p:cNvPr>
          <p:cNvCxnSpPr>
            <a:cxnSpLocks/>
          </p:cNvCxnSpPr>
          <p:nvPr/>
        </p:nvCxnSpPr>
        <p:spPr>
          <a:xfrm>
            <a:off x="3135747" y="2805902"/>
            <a:ext cx="908352"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9EC3024-8F01-95D9-D6E9-9172E41AA59E}"/>
              </a:ext>
            </a:extLst>
          </p:cNvPr>
          <p:cNvCxnSpPr>
            <a:cxnSpLocks/>
          </p:cNvCxnSpPr>
          <p:nvPr/>
        </p:nvCxnSpPr>
        <p:spPr>
          <a:xfrm>
            <a:off x="4318000" y="1952800"/>
            <a:ext cx="48895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2377B52-348A-9302-4638-B420C8F5178B}"/>
              </a:ext>
            </a:extLst>
          </p:cNvPr>
          <p:cNvCxnSpPr>
            <a:cxnSpLocks/>
          </p:cNvCxnSpPr>
          <p:nvPr/>
        </p:nvCxnSpPr>
        <p:spPr>
          <a:xfrm flipV="1">
            <a:off x="4326562" y="1942943"/>
            <a:ext cx="0" cy="1726092"/>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D26118E2-DDF7-DF73-2C88-C5D8C63BECEC}"/>
              </a:ext>
            </a:extLst>
          </p:cNvPr>
          <p:cNvCxnSpPr>
            <a:cxnSpLocks/>
          </p:cNvCxnSpPr>
          <p:nvPr/>
        </p:nvCxnSpPr>
        <p:spPr>
          <a:xfrm>
            <a:off x="4318000" y="3659028"/>
            <a:ext cx="48895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2" name="Oval 51">
            <a:extLst>
              <a:ext uri="{FF2B5EF4-FFF2-40B4-BE49-F238E27FC236}">
                <a16:creationId xmlns:a16="http://schemas.microsoft.com/office/drawing/2014/main" id="{FC1EBB5F-E69D-BAA1-F40A-FD11B3960450}"/>
              </a:ext>
            </a:extLst>
          </p:cNvPr>
          <p:cNvSpPr/>
          <p:nvPr/>
        </p:nvSpPr>
        <p:spPr>
          <a:xfrm>
            <a:off x="4007768" y="2487108"/>
            <a:ext cx="637589" cy="637589"/>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sz="800" b="1" noProof="0" dirty="0">
                <a:latin typeface="Arial" panose="020B0604020202020204" pitchFamily="34" charset="0"/>
                <a:cs typeface="Arial" panose="020B0604020202020204" pitchFamily="34" charset="0"/>
              </a:rPr>
            </a:br>
            <a:r>
              <a:rPr lang="en-GB" sz="1200" b="1" noProof="0" dirty="0">
                <a:latin typeface="Arial" panose="020B0604020202020204" pitchFamily="34" charset="0"/>
                <a:cs typeface="Arial" panose="020B0604020202020204" pitchFamily="34" charset="0"/>
              </a:rPr>
              <a:t>2:1</a:t>
            </a:r>
          </a:p>
        </p:txBody>
      </p:sp>
      <p:sp>
        <p:nvSpPr>
          <p:cNvPr id="53" name="Rounded Rectangle 52">
            <a:extLst>
              <a:ext uri="{FF2B5EF4-FFF2-40B4-BE49-F238E27FC236}">
                <a16:creationId xmlns:a16="http://schemas.microsoft.com/office/drawing/2014/main" id="{65C7A348-BA9D-F25F-E7FB-28725F05DA8B}"/>
              </a:ext>
            </a:extLst>
          </p:cNvPr>
          <p:cNvSpPr/>
          <p:nvPr/>
        </p:nvSpPr>
        <p:spPr>
          <a:xfrm>
            <a:off x="619125" y="1412776"/>
            <a:ext cx="2596555" cy="4046876"/>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300"/>
              </a:spcAft>
              <a:buClr>
                <a:srgbClr val="C6573B"/>
              </a:buClr>
              <a:buSzTx/>
              <a:buFontTx/>
              <a:buNone/>
              <a:tabLst/>
              <a:defRPr/>
            </a:pPr>
            <a:r>
              <a:rPr kumimoji="0" lang="en-GB" sz="14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Patient Population</a:t>
            </a:r>
          </a:p>
          <a:p>
            <a:pPr marL="269875" marR="68578" lvl="0" indent="-219075" defTabSz="914400">
              <a:spcBef>
                <a:spcPts val="607"/>
              </a:spcBef>
              <a:buClr>
                <a:schemeClr val="accent1"/>
              </a:buClr>
              <a:buSzPts val="1400"/>
              <a:buFont typeface="Arial"/>
              <a:buChar char="•"/>
              <a:defRPr/>
            </a:pPr>
            <a:r>
              <a:rPr lang="en-GB" sz="1400" noProof="0" dirty="0">
                <a:solidFill>
                  <a:schemeClr val="tx1"/>
                </a:solidFill>
                <a:latin typeface="Arial" panose="020B0604020202020204" pitchFamily="34" charset="0"/>
                <a:ea typeface="Arial"/>
                <a:cs typeface="Arial" panose="020B0604020202020204" pitchFamily="34" charset="0"/>
                <a:sym typeface="Arial"/>
              </a:rPr>
              <a:t>Pathologically confirmed mNSCLC with an activating </a:t>
            </a:r>
            <a:r>
              <a:rPr lang="en-GB" sz="1400" i="1" noProof="0" dirty="0">
                <a:solidFill>
                  <a:schemeClr val="tx1"/>
                </a:solidFill>
                <a:latin typeface="Arial" panose="020B0604020202020204" pitchFamily="34" charset="0"/>
                <a:ea typeface="Arial"/>
                <a:cs typeface="Arial" panose="020B0604020202020204" pitchFamily="34" charset="0"/>
                <a:sym typeface="Arial"/>
              </a:rPr>
              <a:t>HER2</a:t>
            </a:r>
            <a:r>
              <a:rPr lang="en-GB" sz="1400" noProof="0" dirty="0">
                <a:solidFill>
                  <a:schemeClr val="tx1"/>
                </a:solidFill>
                <a:latin typeface="Arial" panose="020B0604020202020204" pitchFamily="34" charset="0"/>
                <a:ea typeface="Arial"/>
                <a:cs typeface="Arial" panose="020B0604020202020204" pitchFamily="34" charset="0"/>
                <a:sym typeface="Arial"/>
              </a:rPr>
              <a:t> mutation</a:t>
            </a:r>
            <a:endParaRPr lang="en-GB" sz="1400" noProof="0" dirty="0">
              <a:solidFill>
                <a:schemeClr val="tx1"/>
              </a:solidFill>
              <a:latin typeface="Arial" panose="020B0604020202020204" pitchFamily="34" charset="0"/>
              <a:cs typeface="Arial" panose="020B0604020202020204" pitchFamily="34" charset="0"/>
            </a:endParaRPr>
          </a:p>
          <a:p>
            <a:pPr marL="269875" marR="68578" lvl="0" indent="-219075" defTabSz="914400">
              <a:spcBef>
                <a:spcPts val="607"/>
              </a:spcBef>
              <a:buClr>
                <a:schemeClr val="accent1"/>
              </a:buClr>
              <a:buSzPts val="1400"/>
              <a:buFont typeface="Arial"/>
              <a:buChar char="•"/>
              <a:defRPr/>
            </a:pPr>
            <a:r>
              <a:rPr lang="en-GB" sz="1400" noProof="0" dirty="0">
                <a:solidFill>
                  <a:schemeClr val="tx1"/>
                </a:solidFill>
                <a:latin typeface="Arial" panose="020B0604020202020204" pitchFamily="34" charset="0"/>
                <a:ea typeface="Arial"/>
                <a:cs typeface="Arial" panose="020B0604020202020204" pitchFamily="34" charset="0"/>
                <a:sym typeface="Arial"/>
              </a:rPr>
              <a:t>Prior Tx on a platinum-based therapy in the metastatic or locally advanced setting with progression during or after Tx, or discontinuation due to toxicities</a:t>
            </a:r>
            <a:endParaRPr lang="en-GB" sz="1400" noProof="0" dirty="0">
              <a:solidFill>
                <a:schemeClr val="tx1"/>
              </a:solidFill>
              <a:latin typeface="Arial" panose="020B0604020202020204" pitchFamily="34" charset="0"/>
              <a:cs typeface="Arial" panose="020B0604020202020204" pitchFamily="34" charset="0"/>
            </a:endParaRPr>
          </a:p>
          <a:p>
            <a:pPr marL="269875" marR="68578" lvl="0" indent="-219075" defTabSz="914400">
              <a:spcBef>
                <a:spcPts val="607"/>
              </a:spcBef>
              <a:buClr>
                <a:schemeClr val="accent1"/>
              </a:buClr>
              <a:buSzPts val="1400"/>
              <a:buFont typeface="Arial"/>
              <a:buChar char="•"/>
              <a:defRPr/>
            </a:pPr>
            <a:r>
              <a:rPr lang="en-GB" sz="1400" noProof="0" dirty="0">
                <a:solidFill>
                  <a:schemeClr val="tx1"/>
                </a:solidFill>
                <a:latin typeface="Arial" panose="020B0604020202020204" pitchFamily="34" charset="0"/>
                <a:ea typeface="Arial"/>
                <a:cs typeface="Arial" panose="020B0604020202020204" pitchFamily="34" charset="0"/>
                <a:sym typeface="Arial"/>
              </a:rPr>
              <a:t>At least 1 measurable lesion, able to provide solid tissue sample</a:t>
            </a:r>
            <a:endParaRPr lang="en-GB" sz="1400" baseline="30000" noProof="0" dirty="0">
              <a:solidFill>
                <a:schemeClr val="tx1"/>
              </a:solidFill>
              <a:latin typeface="Arial" panose="020B0604020202020204" pitchFamily="34" charset="0"/>
              <a:ea typeface="Arial"/>
              <a:cs typeface="Arial" panose="020B0604020202020204" pitchFamily="34" charset="0"/>
              <a:sym typeface="Arial"/>
            </a:endParaRPr>
          </a:p>
          <a:p>
            <a:pPr marL="269875" marR="68578" lvl="0" indent="-219075" defTabSz="914400">
              <a:spcBef>
                <a:spcPts val="607"/>
              </a:spcBef>
              <a:buClr>
                <a:schemeClr val="accent1"/>
              </a:buClr>
              <a:buSzPts val="1400"/>
              <a:buFont typeface="Arial"/>
              <a:buChar char="•"/>
              <a:defRPr/>
            </a:pPr>
            <a:r>
              <a:rPr lang="en-GB" sz="1400" noProof="0" dirty="0">
                <a:solidFill>
                  <a:schemeClr val="tx1"/>
                </a:solidFill>
                <a:latin typeface="Arial" panose="020B0604020202020204" pitchFamily="34" charset="0"/>
                <a:ea typeface="Arial"/>
                <a:cs typeface="Arial" panose="020B0604020202020204" pitchFamily="34" charset="0"/>
                <a:sym typeface="Arial"/>
              </a:rPr>
              <a:t>ECOG PS = 0-1</a:t>
            </a:r>
            <a:endParaRPr lang="en-GB" sz="1400" noProof="0" dirty="0">
              <a:solidFill>
                <a:schemeClr val="tx1"/>
              </a:solidFill>
              <a:latin typeface="Arial"/>
              <a:ea typeface="Arial"/>
              <a:cs typeface="Arial"/>
              <a:sym typeface="Arial"/>
            </a:endParaRPr>
          </a:p>
        </p:txBody>
      </p:sp>
      <p:sp>
        <p:nvSpPr>
          <p:cNvPr id="55" name="Rounded Rectangle 54">
            <a:extLst>
              <a:ext uri="{FF2B5EF4-FFF2-40B4-BE49-F238E27FC236}">
                <a16:creationId xmlns:a16="http://schemas.microsoft.com/office/drawing/2014/main" id="{FFA44594-ED61-FB09-4496-7FEF584E02B8}"/>
              </a:ext>
            </a:extLst>
          </p:cNvPr>
          <p:cNvSpPr/>
          <p:nvPr/>
        </p:nvSpPr>
        <p:spPr>
          <a:xfrm>
            <a:off x="7303450" y="1412776"/>
            <a:ext cx="2016225" cy="1080000"/>
          </a:xfrm>
          <a:prstGeom prst="roundRect">
            <a:avLst>
              <a:gd name="adj" fmla="val 12117"/>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buClr>
                <a:srgbClr val="FFFFFF"/>
              </a:buClr>
              <a:buSzPts val="1867"/>
              <a:defRPr/>
            </a:pPr>
            <a:r>
              <a:rPr lang="en-GB" sz="1600" b="1" noProof="0" dirty="0">
                <a:solidFill>
                  <a:srgbClr val="FFFFFF"/>
                </a:solidFill>
                <a:latin typeface="Arial"/>
                <a:ea typeface="Arial"/>
                <a:cs typeface="Arial"/>
                <a:sym typeface="Arial"/>
              </a:rPr>
              <a:t>T-DXd</a:t>
            </a:r>
          </a:p>
          <a:p>
            <a:pPr lvl="0" algn="ctr" defTabSz="914400">
              <a:buClr>
                <a:srgbClr val="FFFFFF"/>
              </a:buClr>
              <a:buSzPts val="1867"/>
              <a:defRPr/>
            </a:pPr>
            <a:r>
              <a:rPr lang="en-GB" sz="1600" noProof="0" dirty="0">
                <a:solidFill>
                  <a:srgbClr val="FFFFFF"/>
                </a:solidFill>
                <a:latin typeface="Arial"/>
                <a:ea typeface="Arial"/>
                <a:cs typeface="Arial"/>
                <a:sym typeface="Arial"/>
              </a:rPr>
              <a:t>5.4 mg/kg q3w</a:t>
            </a:r>
          </a:p>
          <a:p>
            <a:pPr lvl="0" algn="ctr" defTabSz="914400">
              <a:buClr>
                <a:srgbClr val="FFFFFF"/>
              </a:buClr>
              <a:buSzPts val="1867"/>
              <a:defRPr/>
            </a:pPr>
            <a:r>
              <a:rPr lang="en-GB" sz="1600" noProof="0" dirty="0">
                <a:solidFill>
                  <a:srgbClr val="FFFFFF"/>
                </a:solidFill>
                <a:latin typeface="Arial"/>
                <a:ea typeface="Arial"/>
                <a:cs typeface="Arial"/>
                <a:sym typeface="Arial"/>
              </a:rPr>
              <a:t>n=52</a:t>
            </a:r>
            <a:endParaRPr lang="en-GB" sz="1600" noProof="0" dirty="0">
              <a:solidFill>
                <a:srgbClr val="000000"/>
              </a:solidFill>
              <a:latin typeface="Arial"/>
              <a:ea typeface="Arial"/>
              <a:cs typeface="Arial"/>
              <a:sym typeface="Arial"/>
            </a:endParaRPr>
          </a:p>
        </p:txBody>
      </p:sp>
      <p:sp>
        <p:nvSpPr>
          <p:cNvPr id="57" name="Rounded Rectangle 56">
            <a:extLst>
              <a:ext uri="{FF2B5EF4-FFF2-40B4-BE49-F238E27FC236}">
                <a16:creationId xmlns:a16="http://schemas.microsoft.com/office/drawing/2014/main" id="{E6623F10-8709-7261-DA1A-9EBFC9A568D6}"/>
              </a:ext>
            </a:extLst>
          </p:cNvPr>
          <p:cNvSpPr/>
          <p:nvPr/>
        </p:nvSpPr>
        <p:spPr>
          <a:xfrm>
            <a:off x="7303450" y="3119028"/>
            <a:ext cx="2016225" cy="1080000"/>
          </a:xfrm>
          <a:prstGeom prst="roundRect">
            <a:avLst>
              <a:gd name="adj" fmla="val 12117"/>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buClr>
                <a:srgbClr val="FFFFFF"/>
              </a:buClr>
              <a:buSzPts val="1867"/>
              <a:defRPr/>
            </a:pPr>
            <a:r>
              <a:rPr lang="en-GB" sz="1600" b="1" noProof="0" dirty="0">
                <a:solidFill>
                  <a:srgbClr val="FFFFFF"/>
                </a:solidFill>
                <a:latin typeface="Arial"/>
                <a:ea typeface="Arial"/>
                <a:cs typeface="Arial"/>
                <a:sym typeface="Arial"/>
              </a:rPr>
              <a:t>T-DXd</a:t>
            </a:r>
          </a:p>
          <a:p>
            <a:pPr lvl="0" algn="ctr" defTabSz="914400">
              <a:buClr>
                <a:srgbClr val="FFFFFF"/>
              </a:buClr>
              <a:buSzPts val="1867"/>
              <a:defRPr/>
            </a:pPr>
            <a:r>
              <a:rPr lang="en-GB" sz="1600" noProof="0" dirty="0">
                <a:solidFill>
                  <a:srgbClr val="FFFFFF"/>
                </a:solidFill>
                <a:latin typeface="Arial"/>
                <a:ea typeface="Arial"/>
                <a:cs typeface="Arial"/>
                <a:sym typeface="Arial"/>
              </a:rPr>
              <a:t>6.4 mg/kg q3w</a:t>
            </a:r>
          </a:p>
          <a:p>
            <a:pPr lvl="0" algn="ctr" defTabSz="914400">
              <a:buClr>
                <a:srgbClr val="FFFFFF"/>
              </a:buClr>
              <a:buSzPts val="1867"/>
              <a:defRPr/>
            </a:pPr>
            <a:r>
              <a:rPr lang="en-GB" sz="1600" noProof="0" dirty="0">
                <a:solidFill>
                  <a:srgbClr val="FFFFFF"/>
                </a:solidFill>
                <a:latin typeface="Arial"/>
                <a:ea typeface="Arial"/>
                <a:cs typeface="Arial"/>
                <a:sym typeface="Arial"/>
              </a:rPr>
              <a:t>n=28</a:t>
            </a:r>
            <a:endParaRPr lang="en-GB" sz="1600" noProof="0" dirty="0">
              <a:solidFill>
                <a:srgbClr val="000000"/>
              </a:solidFill>
              <a:latin typeface="Arial"/>
              <a:ea typeface="Arial"/>
              <a:cs typeface="Arial"/>
              <a:sym typeface="Arial"/>
            </a:endParaRPr>
          </a:p>
        </p:txBody>
      </p:sp>
      <p:sp>
        <p:nvSpPr>
          <p:cNvPr id="58" name="TextBox 57">
            <a:extLst>
              <a:ext uri="{FF2B5EF4-FFF2-40B4-BE49-F238E27FC236}">
                <a16:creationId xmlns:a16="http://schemas.microsoft.com/office/drawing/2014/main" id="{F08EC507-82CF-AB7C-84D3-55C4AE6A20DC}"/>
              </a:ext>
            </a:extLst>
          </p:cNvPr>
          <p:cNvSpPr txBox="1"/>
          <p:nvPr/>
        </p:nvSpPr>
        <p:spPr>
          <a:xfrm>
            <a:off x="6277028" y="2582106"/>
            <a:ext cx="1565474" cy="461665"/>
          </a:xfrm>
          <a:prstGeom prst="rect">
            <a:avLst/>
          </a:prstGeom>
          <a:noFill/>
        </p:spPr>
        <p:txBody>
          <a:bodyPr wrap="square" rtlCol="0">
            <a:spAutoFit/>
          </a:bodyPr>
          <a:lstStyle/>
          <a:p>
            <a:pPr algn="ctr"/>
            <a:r>
              <a:rPr lang="en-GB" sz="1200" i="1" noProof="0" dirty="0">
                <a:latin typeface="Arial" panose="020B0604020202020204" pitchFamily="34" charset="0"/>
                <a:ea typeface="Aileron" charset="0"/>
                <a:cs typeface="Arial" panose="020B0604020202020204" pitchFamily="34" charset="0"/>
              </a:rPr>
              <a:t>Interim analysis</a:t>
            </a:r>
            <a:br>
              <a:rPr lang="en-GB" sz="1200" i="1" noProof="0" dirty="0">
                <a:latin typeface="Arial" panose="020B0604020202020204" pitchFamily="34" charset="0"/>
                <a:ea typeface="Aileron" charset="0"/>
                <a:cs typeface="Arial" panose="020B0604020202020204" pitchFamily="34" charset="0"/>
              </a:rPr>
            </a:br>
            <a:r>
              <a:rPr lang="en-GB" sz="1200" i="1" noProof="0" dirty="0">
                <a:latin typeface="Arial" panose="020B0604020202020204" pitchFamily="34" charset="0"/>
                <a:ea typeface="Aileron" charset="0"/>
                <a:cs typeface="Arial" panose="020B0604020202020204" pitchFamily="34" charset="0"/>
              </a:rPr>
              <a:t>n=80</a:t>
            </a:r>
          </a:p>
        </p:txBody>
      </p:sp>
      <p:cxnSp>
        <p:nvCxnSpPr>
          <p:cNvPr id="59" name="Straight Connector 58">
            <a:extLst>
              <a:ext uri="{FF2B5EF4-FFF2-40B4-BE49-F238E27FC236}">
                <a16:creationId xmlns:a16="http://schemas.microsoft.com/office/drawing/2014/main" id="{C782F32A-331C-40D6-C80F-AD0AF5989E56}"/>
              </a:ext>
            </a:extLst>
          </p:cNvPr>
          <p:cNvCxnSpPr>
            <a:cxnSpLocks/>
          </p:cNvCxnSpPr>
          <p:nvPr/>
        </p:nvCxnSpPr>
        <p:spPr>
          <a:xfrm>
            <a:off x="6312024" y="3659028"/>
            <a:ext cx="998522"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AAB1774A-E9B0-21A6-1BBD-F646E403D523}"/>
              </a:ext>
            </a:extLst>
          </p:cNvPr>
          <p:cNvCxnSpPr>
            <a:cxnSpLocks/>
          </p:cNvCxnSpPr>
          <p:nvPr/>
        </p:nvCxnSpPr>
        <p:spPr>
          <a:xfrm>
            <a:off x="6312024" y="1952800"/>
            <a:ext cx="998522"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5" name="Rounded Rectangle 44">
            <a:extLst>
              <a:ext uri="{FF2B5EF4-FFF2-40B4-BE49-F238E27FC236}">
                <a16:creationId xmlns:a16="http://schemas.microsoft.com/office/drawing/2014/main" id="{8FB721A3-9373-6FA9-6CF2-BCC463ACF067}"/>
              </a:ext>
            </a:extLst>
          </p:cNvPr>
          <p:cNvSpPr/>
          <p:nvPr/>
        </p:nvSpPr>
        <p:spPr>
          <a:xfrm>
            <a:off x="4799855" y="1412776"/>
            <a:ext cx="2016225" cy="1080000"/>
          </a:xfrm>
          <a:prstGeom prst="roundRect">
            <a:avLst>
              <a:gd name="adj" fmla="val 12117"/>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buClr>
                <a:srgbClr val="FFFFFF"/>
              </a:buClr>
              <a:buSzPts val="1867"/>
              <a:defRPr/>
            </a:pPr>
            <a:r>
              <a:rPr lang="en-GB" sz="1600" b="1" noProof="0" dirty="0">
                <a:solidFill>
                  <a:srgbClr val="FFFFFF"/>
                </a:solidFill>
                <a:latin typeface="Arial"/>
                <a:ea typeface="Arial"/>
                <a:cs typeface="Arial"/>
                <a:sym typeface="Arial"/>
              </a:rPr>
              <a:t>T-DXd</a:t>
            </a:r>
          </a:p>
          <a:p>
            <a:pPr lvl="0" algn="ctr" defTabSz="914400">
              <a:buClr>
                <a:srgbClr val="FFFFFF"/>
              </a:buClr>
              <a:buSzPts val="1867"/>
              <a:defRPr/>
            </a:pPr>
            <a:r>
              <a:rPr lang="en-GB" sz="1600" noProof="0" dirty="0">
                <a:solidFill>
                  <a:srgbClr val="FFFFFF"/>
                </a:solidFill>
                <a:latin typeface="Arial"/>
                <a:ea typeface="Arial"/>
                <a:cs typeface="Arial"/>
                <a:sym typeface="Arial"/>
              </a:rPr>
              <a:t>5.4 mg/kg q3w</a:t>
            </a:r>
          </a:p>
          <a:p>
            <a:pPr lvl="0" algn="ctr" defTabSz="914400">
              <a:buClr>
                <a:srgbClr val="FFFFFF"/>
              </a:buClr>
              <a:buSzPts val="1867"/>
              <a:defRPr/>
            </a:pPr>
            <a:r>
              <a:rPr lang="en-GB" sz="1600" noProof="0" dirty="0">
                <a:solidFill>
                  <a:srgbClr val="FFFFFF"/>
                </a:solidFill>
                <a:latin typeface="Arial"/>
                <a:ea typeface="Arial"/>
                <a:cs typeface="Arial"/>
                <a:sym typeface="Arial"/>
              </a:rPr>
              <a:t>n=102</a:t>
            </a:r>
            <a:endParaRPr lang="en-GB" sz="1600" noProof="0" dirty="0">
              <a:solidFill>
                <a:srgbClr val="000000"/>
              </a:solidFill>
              <a:latin typeface="Arial"/>
              <a:ea typeface="Arial"/>
              <a:cs typeface="Arial"/>
              <a:sym typeface="Arial"/>
            </a:endParaRPr>
          </a:p>
        </p:txBody>
      </p:sp>
      <p:sp>
        <p:nvSpPr>
          <p:cNvPr id="56" name="Rounded Rectangle 55">
            <a:extLst>
              <a:ext uri="{FF2B5EF4-FFF2-40B4-BE49-F238E27FC236}">
                <a16:creationId xmlns:a16="http://schemas.microsoft.com/office/drawing/2014/main" id="{D5AA8B08-D033-2F2F-3CF8-228C96C9EB6D}"/>
              </a:ext>
            </a:extLst>
          </p:cNvPr>
          <p:cNvSpPr/>
          <p:nvPr/>
        </p:nvSpPr>
        <p:spPr>
          <a:xfrm>
            <a:off x="4799855" y="3119028"/>
            <a:ext cx="2016225" cy="1080000"/>
          </a:xfrm>
          <a:prstGeom prst="roundRect">
            <a:avLst>
              <a:gd name="adj" fmla="val 12117"/>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buClr>
                <a:srgbClr val="FFFFFF"/>
              </a:buClr>
              <a:buSzPts val="1867"/>
              <a:defRPr/>
            </a:pPr>
            <a:r>
              <a:rPr lang="en-GB" sz="1600" b="1" noProof="0" dirty="0">
                <a:solidFill>
                  <a:srgbClr val="FFFFFF"/>
                </a:solidFill>
                <a:latin typeface="Arial"/>
                <a:ea typeface="Arial"/>
                <a:cs typeface="Arial"/>
                <a:sym typeface="Arial"/>
              </a:rPr>
              <a:t>T-DXd</a:t>
            </a:r>
          </a:p>
          <a:p>
            <a:pPr lvl="0" algn="ctr" defTabSz="914400">
              <a:buClr>
                <a:srgbClr val="FFFFFF"/>
              </a:buClr>
              <a:buSzPts val="1867"/>
              <a:defRPr/>
            </a:pPr>
            <a:r>
              <a:rPr lang="en-GB" sz="1600" noProof="0" dirty="0">
                <a:solidFill>
                  <a:srgbClr val="FFFFFF"/>
                </a:solidFill>
                <a:latin typeface="Arial"/>
                <a:ea typeface="Arial"/>
                <a:cs typeface="Arial"/>
                <a:sym typeface="Arial"/>
              </a:rPr>
              <a:t>6.4 mg/kg q3w</a:t>
            </a:r>
          </a:p>
          <a:p>
            <a:pPr lvl="0" algn="ctr" defTabSz="914400">
              <a:buClr>
                <a:srgbClr val="FFFFFF"/>
              </a:buClr>
              <a:buSzPts val="1867"/>
              <a:defRPr/>
            </a:pPr>
            <a:r>
              <a:rPr lang="en-GB" sz="1600" noProof="0" dirty="0">
                <a:solidFill>
                  <a:srgbClr val="FFFFFF"/>
                </a:solidFill>
                <a:latin typeface="Arial"/>
                <a:ea typeface="Arial"/>
                <a:cs typeface="Arial"/>
                <a:sym typeface="Arial"/>
              </a:rPr>
              <a:t>n=50</a:t>
            </a:r>
            <a:endParaRPr lang="en-GB" sz="1600" noProof="0" dirty="0">
              <a:solidFill>
                <a:srgbClr val="000000"/>
              </a:solidFill>
              <a:latin typeface="Arial"/>
              <a:ea typeface="Arial"/>
              <a:cs typeface="Arial"/>
              <a:sym typeface="Arial"/>
            </a:endParaRPr>
          </a:p>
        </p:txBody>
      </p:sp>
      <p:sp>
        <p:nvSpPr>
          <p:cNvPr id="62" name="TextBox 61">
            <a:extLst>
              <a:ext uri="{FF2B5EF4-FFF2-40B4-BE49-F238E27FC236}">
                <a16:creationId xmlns:a16="http://schemas.microsoft.com/office/drawing/2014/main" id="{F007ADF2-FBBC-7872-EB11-C181612AD8FC}"/>
              </a:ext>
            </a:extLst>
          </p:cNvPr>
          <p:cNvSpPr txBox="1"/>
          <p:nvPr/>
        </p:nvSpPr>
        <p:spPr>
          <a:xfrm>
            <a:off x="7300477" y="1063769"/>
            <a:ext cx="2035883" cy="276999"/>
          </a:xfrm>
          <a:prstGeom prst="rect">
            <a:avLst/>
          </a:prstGeom>
          <a:noFill/>
        </p:spPr>
        <p:txBody>
          <a:bodyPr wrap="square" rtlCol="0">
            <a:spAutoFit/>
          </a:bodyPr>
          <a:lstStyle/>
          <a:p>
            <a:pPr marL="16933" marR="6773" lvl="0" indent="54185" algn="ctr" defTabSz="914400">
              <a:buClr>
                <a:srgbClr val="000000"/>
              </a:buClr>
              <a:buSzPts val="1400"/>
              <a:defRPr/>
            </a:pPr>
            <a:r>
              <a:rPr lang="en-GB" sz="1200" i="1" noProof="0" dirty="0">
                <a:solidFill>
                  <a:srgbClr val="000000"/>
                </a:solidFill>
                <a:latin typeface="Arial" panose="020B0604020202020204" pitchFamily="34" charset="0"/>
                <a:ea typeface="Arial"/>
                <a:cs typeface="Arial" panose="020B0604020202020204" pitchFamily="34" charset="0"/>
                <a:sym typeface="Arial"/>
              </a:rPr>
              <a:t>Pre-specified early cohort</a:t>
            </a:r>
          </a:p>
        </p:txBody>
      </p:sp>
      <p:sp>
        <p:nvSpPr>
          <p:cNvPr id="4" name="TextBox 3">
            <a:extLst>
              <a:ext uri="{FF2B5EF4-FFF2-40B4-BE49-F238E27FC236}">
                <a16:creationId xmlns:a16="http://schemas.microsoft.com/office/drawing/2014/main" id="{177FA8D0-95A8-279D-0E0A-1AED35950C16}"/>
              </a:ext>
            </a:extLst>
          </p:cNvPr>
          <p:cNvSpPr txBox="1"/>
          <p:nvPr/>
        </p:nvSpPr>
        <p:spPr>
          <a:xfrm>
            <a:off x="4799856" y="1063769"/>
            <a:ext cx="2035883" cy="276999"/>
          </a:xfrm>
          <a:prstGeom prst="rect">
            <a:avLst/>
          </a:prstGeom>
          <a:noFill/>
        </p:spPr>
        <p:txBody>
          <a:bodyPr wrap="square" rtlCol="0">
            <a:spAutoFit/>
          </a:bodyPr>
          <a:lstStyle/>
          <a:p>
            <a:pPr marL="16933" marR="6773" lvl="0" indent="54185" algn="ctr" defTabSz="914400">
              <a:buClr>
                <a:srgbClr val="000000"/>
              </a:buClr>
              <a:buSzPts val="1400"/>
              <a:defRPr/>
            </a:pPr>
            <a:r>
              <a:rPr lang="en-GB" sz="1200" i="1" noProof="0" dirty="0">
                <a:solidFill>
                  <a:srgbClr val="000000"/>
                </a:solidFill>
                <a:latin typeface="Arial" panose="020B0604020202020204" pitchFamily="34" charset="0"/>
                <a:ea typeface="Arial"/>
                <a:cs typeface="Arial" panose="020B0604020202020204" pitchFamily="34" charset="0"/>
                <a:sym typeface="Arial"/>
              </a:rPr>
              <a:t>Full analysis set</a:t>
            </a:r>
          </a:p>
        </p:txBody>
      </p:sp>
    </p:spTree>
    <p:extLst>
      <p:ext uri="{BB962C8B-B14F-4D97-AF65-F5344CB8AC3E}">
        <p14:creationId xmlns:p14="http://schemas.microsoft.com/office/powerpoint/2010/main" val="297771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E1977-4019-1153-2B61-A1345BD37F31}"/>
              </a:ext>
            </a:extLst>
          </p:cNvPr>
          <p:cNvSpPr>
            <a:spLocks noGrp="1"/>
          </p:cNvSpPr>
          <p:nvPr>
            <p:ph type="title"/>
          </p:nvPr>
        </p:nvSpPr>
        <p:spPr>
          <a:xfrm>
            <a:off x="619125" y="258763"/>
            <a:ext cx="10963275" cy="865187"/>
          </a:xfrm>
        </p:spPr>
        <p:txBody>
          <a:bodyPr/>
          <a:lstStyle/>
          <a:p>
            <a:r>
              <a:rPr lang="en-GB" noProof="0" dirty="0"/>
              <a:t>DESTINY-Lung02: Efficacy and Safety</a:t>
            </a:r>
          </a:p>
        </p:txBody>
      </p:sp>
      <p:sp>
        <p:nvSpPr>
          <p:cNvPr id="6" name="Content Placeholder 5">
            <a:extLst>
              <a:ext uri="{FF2B5EF4-FFF2-40B4-BE49-F238E27FC236}">
                <a16:creationId xmlns:a16="http://schemas.microsoft.com/office/drawing/2014/main" id="{6A574105-CE18-1731-FB89-3E742506F0D8}"/>
              </a:ext>
            </a:extLst>
          </p:cNvPr>
          <p:cNvSpPr>
            <a:spLocks noGrp="1"/>
          </p:cNvSpPr>
          <p:nvPr>
            <p:ph sz="quarter" idx="15"/>
          </p:nvPr>
        </p:nvSpPr>
        <p:spPr>
          <a:xfrm>
            <a:off x="620713" y="6356350"/>
            <a:ext cx="10587855" cy="365125"/>
          </a:xfrm>
        </p:spPr>
        <p:txBody>
          <a:bodyPr anchor="b" anchorCtr="0"/>
          <a:lstStyle/>
          <a:p>
            <a:pPr lvl="0"/>
            <a:r>
              <a:rPr lang="en-GB" noProof="0" dirty="0">
                <a:solidFill>
                  <a:schemeClr val="tx2"/>
                </a:solidFill>
              </a:rPr>
              <a:t>BICR, blinded independent central review; CI, confidence interval; cORR, confirmed objective response rate; CR, complete response; DCR, disease control rate; DoR, duration of response; ILD, interstitial lung disease; NE, not estimable; OS, overall survival; PD, progressive disease; PD-(L)1, programmed death-(ligand) 1; PFS, progression-free survival; PR, partial response; SD, stable disease; T‑DXd, trastuzumab deruxtecan; TEAE, treatment emergent adverse event </a:t>
            </a:r>
          </a:p>
          <a:p>
            <a:pPr lvl="0"/>
            <a:r>
              <a:rPr lang="en-GB" noProof="0" dirty="0">
                <a:solidFill>
                  <a:schemeClr val="tx2"/>
                </a:solidFill>
              </a:rPr>
              <a:t>Jänne PA, et al. J Thorac Oncol. 2025; 20(12):1814-1828 (including supplementary material)</a:t>
            </a:r>
          </a:p>
        </p:txBody>
      </p:sp>
      <p:sp>
        <p:nvSpPr>
          <p:cNvPr id="5" name="Slide Number Placeholder 4">
            <a:extLst>
              <a:ext uri="{FF2B5EF4-FFF2-40B4-BE49-F238E27FC236}">
                <a16:creationId xmlns:a16="http://schemas.microsoft.com/office/drawing/2014/main" id="{1FEDE14D-73DD-BFD2-7405-3E17BE2F79E2}"/>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25</a:t>
            </a:fld>
            <a:endParaRPr lang="en-GB" noProof="0" dirty="0"/>
          </a:p>
        </p:txBody>
      </p:sp>
      <p:sp>
        <p:nvSpPr>
          <p:cNvPr id="56" name="Google Shape;2155;p46">
            <a:extLst>
              <a:ext uri="{FF2B5EF4-FFF2-40B4-BE49-F238E27FC236}">
                <a16:creationId xmlns:a16="http://schemas.microsoft.com/office/drawing/2014/main" id="{25999329-B0F6-600D-56EF-A89C7C794878}"/>
              </a:ext>
            </a:extLst>
          </p:cNvPr>
          <p:cNvSpPr txBox="1"/>
          <p:nvPr/>
        </p:nvSpPr>
        <p:spPr>
          <a:xfrm>
            <a:off x="6816080" y="769022"/>
            <a:ext cx="5043715" cy="338514"/>
          </a:xfrm>
          <a:prstGeom prst="rect">
            <a:avLst/>
          </a:prstGeom>
          <a:noFill/>
          <a:ln>
            <a:noFill/>
          </a:ln>
        </p:spPr>
        <p:txBody>
          <a:bodyPr spcFirstLastPara="1" wrap="square" lIns="0"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accent1"/>
                </a:solidFill>
                <a:latin typeface="Arial" panose="020B0604020202020204" pitchFamily="34" charset="0"/>
                <a:cs typeface="Arial" panose="020B0604020202020204" pitchFamily="34" charset="0"/>
                <a:sym typeface="Arial"/>
              </a:rPr>
              <a:t>SAFETY</a:t>
            </a:r>
            <a:endParaRPr kumimoji="0" lang="en-GB"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57" name="Google Shape;2156;p46">
            <a:extLst>
              <a:ext uri="{FF2B5EF4-FFF2-40B4-BE49-F238E27FC236}">
                <a16:creationId xmlns:a16="http://schemas.microsoft.com/office/drawing/2014/main" id="{9B0D8EFA-6EA5-3FE9-A94F-F339DD824FFF}"/>
              </a:ext>
            </a:extLst>
          </p:cNvPr>
          <p:cNvSpPr txBox="1"/>
          <p:nvPr/>
        </p:nvSpPr>
        <p:spPr>
          <a:xfrm>
            <a:off x="619125" y="769022"/>
            <a:ext cx="1900625" cy="338514"/>
          </a:xfrm>
          <a:prstGeom prst="rect">
            <a:avLst/>
          </a:prstGeom>
          <a:noFill/>
          <a:ln>
            <a:noFill/>
          </a:ln>
        </p:spPr>
        <p:txBody>
          <a:bodyPr spcFirstLastPara="1" wrap="square" lIns="0"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1"/>
                </a:solidFill>
                <a:effectLst/>
                <a:uLnTx/>
                <a:uFillTx/>
                <a:latin typeface="Arial" panose="020B0604020202020204" pitchFamily="34" charset="0"/>
                <a:ea typeface="Arial"/>
                <a:cs typeface="Arial" panose="020B0604020202020204" pitchFamily="34" charset="0"/>
                <a:sym typeface="Arial"/>
              </a:rPr>
              <a:t>EFFICACY</a:t>
            </a:r>
            <a:endParaRPr kumimoji="0" lang="en-GB"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73" name="Google Shape;2176;p46">
            <a:extLst>
              <a:ext uri="{FF2B5EF4-FFF2-40B4-BE49-F238E27FC236}">
                <a16:creationId xmlns:a16="http://schemas.microsoft.com/office/drawing/2014/main" id="{F0B7BF43-11B3-8654-BBC8-72F6E0DB9CC7}"/>
              </a:ext>
            </a:extLst>
          </p:cNvPr>
          <p:cNvSpPr txBox="1"/>
          <p:nvPr/>
        </p:nvSpPr>
        <p:spPr>
          <a:xfrm>
            <a:off x="479376" y="3989297"/>
            <a:ext cx="2305245" cy="1540422"/>
          </a:xfrm>
          <a:prstGeom prst="rect">
            <a:avLst/>
          </a:prstGeom>
          <a:noFill/>
          <a:ln>
            <a:noFill/>
          </a:ln>
        </p:spPr>
        <p:txBody>
          <a:bodyPr spcFirstLastPara="1" wrap="square" lIns="0" tIns="0" rIns="0" bIns="0" anchor="ctr" anchorCtr="0">
            <a:spAutoFit/>
          </a:bodyPr>
          <a:lstStyle/>
          <a:p>
            <a:pPr marL="0" marR="0" lvl="0" indent="0" algn="r" defTabSz="914400" rtl="0" eaLnBrk="1" fontAlgn="auto" latinLnBrk="0" hangingPunct="1">
              <a:lnSpc>
                <a:spcPct val="130000"/>
              </a:lnSpc>
              <a:spcBef>
                <a:spcPts val="0"/>
              </a:spcBef>
              <a:spcAft>
                <a:spcPts val="0"/>
              </a:spcAft>
              <a:buClrTx/>
              <a:buSzTx/>
              <a:buFontTx/>
              <a:buNone/>
              <a:tabLst/>
              <a:defRPr/>
            </a:pPr>
            <a:r>
              <a:rPr kumimoji="0" lang="en-GB" sz="1100" b="1" i="0" u="none" strike="noStrike" kern="1200" cap="none" spc="0" normalizeH="0" baseline="0" noProof="0" dirty="0">
                <a:ln>
                  <a:noFill/>
                </a:ln>
                <a:effectLst/>
                <a:uLnTx/>
                <a:uFillTx/>
                <a:latin typeface="Arial" panose="020B0604020202020204" pitchFamily="34" charset="0"/>
                <a:ea typeface="Arial"/>
                <a:cs typeface="Arial" panose="020B0604020202020204" pitchFamily="34" charset="0"/>
                <a:sym typeface="Arial"/>
              </a:rPr>
              <a:t>Drug-related TEAEs, %</a:t>
            </a:r>
          </a:p>
          <a:p>
            <a:pPr algn="r" defTabSz="914400">
              <a:lnSpc>
                <a:spcPct val="130000"/>
              </a:lnSpc>
              <a:defRPr/>
            </a:pPr>
            <a:r>
              <a:rPr lang="en-GB" sz="1100" noProof="0" dirty="0">
                <a:latin typeface="Arial" panose="020B0604020202020204" pitchFamily="34" charset="0"/>
                <a:ea typeface="Arial"/>
                <a:cs typeface="Arial" panose="020B0604020202020204" pitchFamily="34" charset="0"/>
                <a:sym typeface="Arial"/>
              </a:rPr>
              <a:t>Grade ≥3</a:t>
            </a:r>
          </a:p>
          <a:p>
            <a:pPr algn="r" defTabSz="914400">
              <a:lnSpc>
                <a:spcPct val="130000"/>
              </a:lnSpc>
              <a:defRPr/>
            </a:pPr>
            <a:r>
              <a:rPr lang="en-GB" sz="1100" noProof="0" dirty="0">
                <a:latin typeface="Arial" panose="020B0604020202020204" pitchFamily="34" charset="0"/>
                <a:ea typeface="Arial"/>
                <a:cs typeface="Arial" panose="020B0604020202020204" pitchFamily="34" charset="0"/>
                <a:sym typeface="Arial"/>
              </a:rPr>
              <a:t>Serious</a:t>
            </a:r>
          </a:p>
          <a:p>
            <a:pPr algn="r" defTabSz="914400">
              <a:lnSpc>
                <a:spcPct val="130000"/>
              </a:lnSpc>
              <a:defRPr/>
            </a:pPr>
            <a:r>
              <a:rPr lang="en-GB" sz="1100" noProof="0" dirty="0">
                <a:latin typeface="Arial" panose="020B0604020202020204" pitchFamily="34" charset="0"/>
                <a:ea typeface="Arial"/>
                <a:cs typeface="Arial" panose="020B0604020202020204" pitchFamily="34" charset="0"/>
                <a:sym typeface="Arial"/>
              </a:rPr>
              <a:t>Associated with drug discontinuation</a:t>
            </a:r>
          </a:p>
          <a:p>
            <a:pPr algn="r" defTabSz="914400">
              <a:lnSpc>
                <a:spcPct val="130000"/>
              </a:lnSpc>
              <a:defRPr/>
            </a:pPr>
            <a:r>
              <a:rPr lang="en-GB" sz="1100" noProof="0" dirty="0">
                <a:latin typeface="Arial" panose="020B0604020202020204" pitchFamily="34" charset="0"/>
                <a:ea typeface="Arial"/>
                <a:cs typeface="Arial" panose="020B0604020202020204" pitchFamily="34" charset="0"/>
                <a:sym typeface="Arial"/>
              </a:rPr>
              <a:t>Associated with drug interruption</a:t>
            </a:r>
          </a:p>
          <a:p>
            <a:pPr algn="r" defTabSz="914400">
              <a:lnSpc>
                <a:spcPct val="130000"/>
              </a:lnSpc>
              <a:defRPr/>
            </a:pPr>
            <a:r>
              <a:rPr lang="en-GB" sz="1100" noProof="0" dirty="0">
                <a:latin typeface="Arial" panose="020B0604020202020204" pitchFamily="34" charset="0"/>
                <a:ea typeface="Arial"/>
                <a:cs typeface="Arial" panose="020B0604020202020204" pitchFamily="34" charset="0"/>
                <a:sym typeface="Arial"/>
              </a:rPr>
              <a:t>Associated with dose reduction</a:t>
            </a:r>
          </a:p>
          <a:p>
            <a:pPr algn="r" defTabSz="914400">
              <a:lnSpc>
                <a:spcPct val="130000"/>
              </a:lnSpc>
              <a:defRPr/>
            </a:pPr>
            <a:r>
              <a:rPr lang="en-GB" sz="1100" noProof="0" dirty="0">
                <a:latin typeface="Arial" panose="020B0604020202020204" pitchFamily="34" charset="0"/>
                <a:ea typeface="Arial"/>
                <a:cs typeface="Arial" panose="020B0604020202020204" pitchFamily="34" charset="0"/>
                <a:sym typeface="Arial"/>
              </a:rPr>
              <a:t>Associated with death</a:t>
            </a:r>
            <a:endParaRPr lang="en-GB" sz="1100" baseline="30000" noProof="0" dirty="0">
              <a:latin typeface="Arial" panose="020B0604020202020204" pitchFamily="34" charset="0"/>
              <a:ea typeface="Arial"/>
              <a:cs typeface="Arial" panose="020B0604020202020204" pitchFamily="34" charset="0"/>
              <a:sym typeface="Arial"/>
            </a:endParaRPr>
          </a:p>
        </p:txBody>
      </p:sp>
      <p:graphicFrame>
        <p:nvGraphicFramePr>
          <p:cNvPr id="96" name="Google Shape;2199;p46">
            <a:extLst>
              <a:ext uri="{FF2B5EF4-FFF2-40B4-BE49-F238E27FC236}">
                <a16:creationId xmlns:a16="http://schemas.microsoft.com/office/drawing/2014/main" id="{D7E22165-21C7-0A0C-A8D4-9A179362825C}"/>
              </a:ext>
            </a:extLst>
          </p:cNvPr>
          <p:cNvGraphicFramePr/>
          <p:nvPr>
            <p:extLst>
              <p:ext uri="{D42A27DB-BD31-4B8C-83A1-F6EECF244321}">
                <p14:modId xmlns:p14="http://schemas.microsoft.com/office/powerpoint/2010/main" val="1699445265"/>
              </p:ext>
            </p:extLst>
          </p:nvPr>
        </p:nvGraphicFramePr>
        <p:xfrm>
          <a:off x="619125" y="1196752"/>
          <a:ext cx="5836916" cy="2376264"/>
        </p:xfrm>
        <a:graphic>
          <a:graphicData uri="http://schemas.openxmlformats.org/drawingml/2006/table">
            <a:tbl>
              <a:tblPr firstRow="1" bandRow="1">
                <a:tableStyleId>{5C22544A-7EE6-4342-B048-85BDC9FD1C3A}</a:tableStyleId>
              </a:tblPr>
              <a:tblGrid>
                <a:gridCol w="2639300">
                  <a:extLst>
                    <a:ext uri="{9D8B030D-6E8A-4147-A177-3AD203B41FA5}">
                      <a16:colId xmlns:a16="http://schemas.microsoft.com/office/drawing/2014/main" val="20000"/>
                    </a:ext>
                  </a:extLst>
                </a:gridCol>
                <a:gridCol w="1598808">
                  <a:extLst>
                    <a:ext uri="{9D8B030D-6E8A-4147-A177-3AD203B41FA5}">
                      <a16:colId xmlns:a16="http://schemas.microsoft.com/office/drawing/2014/main" val="20001"/>
                    </a:ext>
                  </a:extLst>
                </a:gridCol>
                <a:gridCol w="1598808">
                  <a:extLst>
                    <a:ext uri="{9D8B030D-6E8A-4147-A177-3AD203B41FA5}">
                      <a16:colId xmlns:a16="http://schemas.microsoft.com/office/drawing/2014/main" val="20002"/>
                    </a:ext>
                  </a:extLst>
                </a:gridCol>
              </a:tblGrid>
              <a:tr h="447060">
                <a:tc>
                  <a:txBody>
                    <a:bodyPr/>
                    <a:lstStyle/>
                    <a:p>
                      <a:pPr marL="45720" marR="0" lvl="0" indent="0" algn="l" rtl="0">
                        <a:spcBef>
                          <a:spcPts val="0"/>
                        </a:spcBef>
                        <a:spcAft>
                          <a:spcPts val="0"/>
                        </a:spcAft>
                        <a:buNone/>
                      </a:pPr>
                      <a:r>
                        <a:rPr lang="en-GB" sz="1200" b="1" noProof="0" dirty="0">
                          <a:solidFill>
                            <a:schemeClr val="bg1"/>
                          </a:solidFill>
                          <a:latin typeface="Arial" panose="020B0604020202020204" pitchFamily="34" charset="0"/>
                          <a:cs typeface="Arial" panose="020B0604020202020204" pitchFamily="34" charset="0"/>
                        </a:rPr>
                        <a:t>Efficacy summary (BICR)</a:t>
                      </a:r>
                      <a:endParaRPr lang="en-GB" noProof="0" dirty="0">
                        <a:solidFill>
                          <a:schemeClr val="bg1"/>
                        </a:solidFill>
                        <a:latin typeface="Arial" panose="020B0604020202020204" pitchFamily="34" charset="0"/>
                        <a:cs typeface="Arial" panose="020B0604020202020204" pitchFamily="34" charset="0"/>
                      </a:endParaRPr>
                    </a:p>
                  </a:txBody>
                  <a:tcPr marL="72000" marR="72000" marT="28800" marB="28800" anchor="b"/>
                </a:tc>
                <a:tc>
                  <a:txBody>
                    <a:bodyPr/>
                    <a:lstStyle/>
                    <a:p>
                      <a:pPr marL="0" marR="0" lvl="0" indent="0" algn="ctr" rtl="0">
                        <a:spcBef>
                          <a:spcPts val="0"/>
                        </a:spcBef>
                        <a:spcAft>
                          <a:spcPts val="0"/>
                        </a:spcAft>
                        <a:buNone/>
                      </a:pPr>
                      <a:r>
                        <a:rPr lang="en-GB" sz="1200" b="1" noProof="0" dirty="0">
                          <a:solidFill>
                            <a:srgbClr val="FFFFFF"/>
                          </a:solidFill>
                          <a:latin typeface="Arial" panose="020B0604020202020204" pitchFamily="34" charset="0"/>
                          <a:cs typeface="Arial" panose="020B0604020202020204" pitchFamily="34" charset="0"/>
                        </a:rPr>
                        <a:t>T-DXd 5.4 mg/kg </a:t>
                      </a:r>
                      <a:br>
                        <a:rPr lang="en-GB" sz="1200" b="1" noProof="0" dirty="0">
                          <a:solidFill>
                            <a:srgbClr val="FFFFFF"/>
                          </a:solidFill>
                          <a:latin typeface="Arial" panose="020B0604020202020204" pitchFamily="34" charset="0"/>
                          <a:cs typeface="Arial" panose="020B0604020202020204" pitchFamily="34" charset="0"/>
                        </a:rPr>
                      </a:br>
                      <a:r>
                        <a:rPr lang="en-GB" sz="1200" b="1" noProof="0" dirty="0">
                          <a:solidFill>
                            <a:srgbClr val="FFFFFF"/>
                          </a:solidFill>
                          <a:latin typeface="Arial" panose="020B0604020202020204" pitchFamily="34" charset="0"/>
                          <a:cs typeface="Arial" panose="020B0604020202020204" pitchFamily="34" charset="0"/>
                        </a:rPr>
                        <a:t>n=102</a:t>
                      </a:r>
                      <a:endParaRPr lang="en-GB" noProof="0" dirty="0">
                        <a:latin typeface="Arial" panose="020B0604020202020204" pitchFamily="34" charset="0"/>
                        <a:cs typeface="Arial" panose="020B0604020202020204" pitchFamily="34" charset="0"/>
                      </a:endParaRPr>
                    </a:p>
                  </a:txBody>
                  <a:tcPr marL="72000" marR="72000" marT="28800" marB="28800" anchor="b"/>
                </a:tc>
                <a:tc>
                  <a:txBody>
                    <a:bodyPr/>
                    <a:lstStyle/>
                    <a:p>
                      <a:pPr marL="0" marR="0" lvl="0" indent="0" algn="ctr" rtl="0">
                        <a:spcBef>
                          <a:spcPts val="0"/>
                        </a:spcBef>
                        <a:spcAft>
                          <a:spcPts val="0"/>
                        </a:spcAft>
                        <a:buNone/>
                      </a:pPr>
                      <a:r>
                        <a:rPr lang="en-GB" sz="1200" b="1" noProof="0" dirty="0">
                          <a:solidFill>
                            <a:srgbClr val="FFFFFF"/>
                          </a:solidFill>
                          <a:latin typeface="Arial" panose="020B0604020202020204" pitchFamily="34" charset="0"/>
                          <a:cs typeface="Arial" panose="020B0604020202020204" pitchFamily="34" charset="0"/>
                        </a:rPr>
                        <a:t>T-DXd 6.4 mg/kg</a:t>
                      </a:r>
                      <a:br>
                        <a:rPr lang="en-GB" sz="1200" b="1" noProof="0" dirty="0">
                          <a:solidFill>
                            <a:srgbClr val="FFFFFF"/>
                          </a:solidFill>
                          <a:latin typeface="Arial" panose="020B0604020202020204" pitchFamily="34" charset="0"/>
                          <a:cs typeface="Arial" panose="020B0604020202020204" pitchFamily="34" charset="0"/>
                        </a:rPr>
                      </a:br>
                      <a:r>
                        <a:rPr lang="en-GB" sz="1200" b="1" noProof="0" dirty="0">
                          <a:solidFill>
                            <a:srgbClr val="FFFFFF"/>
                          </a:solidFill>
                          <a:latin typeface="Arial" panose="020B0604020202020204" pitchFamily="34" charset="0"/>
                          <a:cs typeface="Arial" panose="020B0604020202020204" pitchFamily="34" charset="0"/>
                        </a:rPr>
                        <a:t>n=50</a:t>
                      </a:r>
                    </a:p>
                  </a:txBody>
                  <a:tcPr marL="72000" marR="72000" marT="28800" marB="28800" anchor="b"/>
                </a:tc>
                <a:extLst>
                  <a:ext uri="{0D108BD9-81ED-4DB2-BD59-A6C34878D82A}">
                    <a16:rowId xmlns:a16="http://schemas.microsoft.com/office/drawing/2014/main" val="10000"/>
                  </a:ext>
                </a:extLst>
              </a:tr>
              <a:tr h="756049">
                <a:tc>
                  <a:txBody>
                    <a:bodyPr/>
                    <a:lstStyle/>
                    <a:p>
                      <a:pPr marL="7938" marR="0" lvl="0" indent="0" algn="l" rtl="0">
                        <a:lnSpc>
                          <a:spcPct val="90000"/>
                        </a:lnSpc>
                        <a:spcBef>
                          <a:spcPts val="0"/>
                        </a:spcBef>
                        <a:spcAft>
                          <a:spcPts val="0"/>
                        </a:spcAft>
                        <a:buNone/>
                        <a:tabLst/>
                      </a:pPr>
                      <a:r>
                        <a:rPr lang="en-GB" sz="1200" b="0" noProof="0" dirty="0">
                          <a:solidFill>
                            <a:schemeClr val="tx1"/>
                          </a:solidFill>
                          <a:latin typeface="Arial" panose="020B0604020202020204" pitchFamily="34" charset="0"/>
                          <a:cs typeface="Arial" panose="020B0604020202020204" pitchFamily="34" charset="0"/>
                        </a:rPr>
                        <a:t>cORR, n (%) [95% CI]</a:t>
                      </a:r>
                      <a:endParaRPr lang="en-GB" sz="1800" b="0" noProof="0" dirty="0">
                        <a:solidFill>
                          <a:schemeClr val="tx1"/>
                        </a:solidFill>
                        <a:latin typeface="Arial" panose="020B0604020202020204" pitchFamily="34" charset="0"/>
                        <a:cs typeface="Arial" panose="020B0604020202020204" pitchFamily="34" charset="0"/>
                      </a:endParaRPr>
                    </a:p>
                    <a:p>
                      <a:pPr marL="7938" marR="0" lvl="0" indent="177800" algn="l" rtl="0">
                        <a:lnSpc>
                          <a:spcPct val="90000"/>
                        </a:lnSpc>
                        <a:spcBef>
                          <a:spcPts val="0"/>
                        </a:spcBef>
                        <a:spcAft>
                          <a:spcPts val="0"/>
                        </a:spcAft>
                        <a:buNone/>
                        <a:tabLst/>
                      </a:pPr>
                      <a:r>
                        <a:rPr lang="en-GB" sz="1200" b="0" noProof="0" dirty="0">
                          <a:solidFill>
                            <a:schemeClr val="tx1"/>
                          </a:solidFill>
                          <a:latin typeface="Arial" panose="020B0604020202020204" pitchFamily="34" charset="0"/>
                          <a:cs typeface="Arial" panose="020B0604020202020204" pitchFamily="34" charset="0"/>
                        </a:rPr>
                        <a:t>CR  |  PR, n (%)</a:t>
                      </a:r>
                      <a:endParaRPr lang="en-GB" sz="1800" b="0" noProof="0" dirty="0">
                        <a:solidFill>
                          <a:schemeClr val="tx1"/>
                        </a:solidFill>
                        <a:latin typeface="Arial" panose="020B0604020202020204" pitchFamily="34" charset="0"/>
                        <a:cs typeface="Arial" panose="020B0604020202020204" pitchFamily="34" charset="0"/>
                      </a:endParaRPr>
                    </a:p>
                    <a:p>
                      <a:pPr marL="7938" marR="0" lvl="0" indent="177800" algn="l" rtl="0">
                        <a:lnSpc>
                          <a:spcPct val="90000"/>
                        </a:lnSpc>
                        <a:spcBef>
                          <a:spcPts val="0"/>
                        </a:spcBef>
                        <a:spcAft>
                          <a:spcPts val="0"/>
                        </a:spcAft>
                        <a:buNone/>
                        <a:tabLst/>
                      </a:pPr>
                      <a:r>
                        <a:rPr lang="en-GB" sz="1200" b="0" noProof="0" dirty="0">
                          <a:solidFill>
                            <a:schemeClr val="tx1"/>
                          </a:solidFill>
                          <a:latin typeface="Arial" panose="020B0604020202020204" pitchFamily="34" charset="0"/>
                          <a:cs typeface="Arial" panose="020B0604020202020204" pitchFamily="34" charset="0"/>
                        </a:rPr>
                        <a:t>SD  |  PD, n (%)</a:t>
                      </a:r>
                      <a:endParaRPr lang="en-GB" sz="1800" b="0" noProof="0" dirty="0">
                        <a:solidFill>
                          <a:schemeClr val="tx1"/>
                        </a:solidFill>
                        <a:latin typeface="Arial" panose="020B0604020202020204" pitchFamily="34" charset="0"/>
                        <a:cs typeface="Arial" panose="020B0604020202020204" pitchFamily="34" charset="0"/>
                      </a:endParaRPr>
                    </a:p>
                    <a:p>
                      <a:pPr marL="7938" marR="0" lvl="0" indent="177800" algn="l" rtl="0">
                        <a:lnSpc>
                          <a:spcPct val="90000"/>
                        </a:lnSpc>
                        <a:spcBef>
                          <a:spcPts val="0"/>
                        </a:spcBef>
                        <a:spcAft>
                          <a:spcPts val="0"/>
                        </a:spcAft>
                        <a:buNone/>
                        <a:tabLst/>
                      </a:pPr>
                      <a:r>
                        <a:rPr lang="en-GB" sz="1200" b="0" noProof="0" dirty="0">
                          <a:solidFill>
                            <a:schemeClr val="tx1"/>
                          </a:solidFill>
                          <a:latin typeface="Arial" panose="020B0604020202020204" pitchFamily="34" charset="0"/>
                          <a:cs typeface="Arial" panose="020B0604020202020204" pitchFamily="34" charset="0"/>
                        </a:rPr>
                        <a:t>Non-evaluable, n (%)</a:t>
                      </a:r>
                    </a:p>
                  </a:txBody>
                  <a:tcPr marL="72000" marR="72000" marT="28800" marB="28800" anchor="ctr"/>
                </a:tc>
                <a:tc>
                  <a:txBody>
                    <a:bodyPr/>
                    <a:lstStyle/>
                    <a:p>
                      <a:pPr marL="0" marR="0" lvl="0" indent="0" algn="ctr" rtl="0">
                        <a:lnSpc>
                          <a:spcPct val="90000"/>
                        </a:lnSpc>
                        <a:spcBef>
                          <a:spcPts val="0"/>
                        </a:spcBef>
                        <a:spcAft>
                          <a:spcPts val="0"/>
                        </a:spcAft>
                        <a:buNone/>
                      </a:pPr>
                      <a:r>
                        <a:rPr lang="en-GB" sz="1200" noProof="0" dirty="0">
                          <a:solidFill>
                            <a:srgbClr val="000000"/>
                          </a:solidFill>
                          <a:latin typeface="Arial" panose="020B0604020202020204" pitchFamily="34" charset="0"/>
                          <a:cs typeface="Arial" panose="020B0604020202020204" pitchFamily="34" charset="0"/>
                        </a:rPr>
                        <a:t>51 (50.0) [39.9–60.1]</a:t>
                      </a:r>
                      <a:br>
                        <a:rPr lang="en-GB" sz="1800" noProof="0" dirty="0">
                          <a:solidFill>
                            <a:schemeClr val="dk1"/>
                          </a:solidFill>
                          <a:latin typeface="Arial" panose="020B0604020202020204" pitchFamily="34" charset="0"/>
                          <a:cs typeface="Arial" panose="020B0604020202020204" pitchFamily="34" charset="0"/>
                        </a:rPr>
                      </a:br>
                      <a:r>
                        <a:rPr lang="en-GB" sz="1200" noProof="0" dirty="0">
                          <a:solidFill>
                            <a:srgbClr val="000000"/>
                          </a:solidFill>
                          <a:latin typeface="Arial" panose="020B0604020202020204" pitchFamily="34" charset="0"/>
                          <a:cs typeface="Arial" panose="020B0604020202020204" pitchFamily="34" charset="0"/>
                        </a:rPr>
                        <a:t>3 (2.9)  |  48 (47.1)</a:t>
                      </a:r>
                      <a:br>
                        <a:rPr lang="en-GB" sz="1200" noProof="0" dirty="0">
                          <a:solidFill>
                            <a:srgbClr val="000000"/>
                          </a:solidFill>
                          <a:latin typeface="Arial" panose="020B0604020202020204" pitchFamily="34" charset="0"/>
                          <a:cs typeface="Arial" panose="020B0604020202020204" pitchFamily="34" charset="0"/>
                        </a:rPr>
                      </a:br>
                      <a:r>
                        <a:rPr lang="en-GB" sz="1200" noProof="0" dirty="0">
                          <a:solidFill>
                            <a:srgbClr val="000000"/>
                          </a:solidFill>
                          <a:latin typeface="Arial" panose="020B0604020202020204" pitchFamily="34" charset="0"/>
                          <a:cs typeface="Arial" panose="020B0604020202020204" pitchFamily="34" charset="0"/>
                        </a:rPr>
                        <a:t>44 (43.1)  |  4 (3.9)</a:t>
                      </a:r>
                      <a:br>
                        <a:rPr lang="en-GB" sz="1200" noProof="0" dirty="0">
                          <a:solidFill>
                            <a:srgbClr val="000000"/>
                          </a:solidFill>
                          <a:latin typeface="Arial" panose="020B0604020202020204" pitchFamily="34" charset="0"/>
                          <a:cs typeface="Arial" panose="020B0604020202020204" pitchFamily="34" charset="0"/>
                        </a:rPr>
                      </a:br>
                      <a:r>
                        <a:rPr lang="en-GB" sz="1200" noProof="0" dirty="0">
                          <a:solidFill>
                            <a:srgbClr val="000000"/>
                          </a:solidFill>
                          <a:latin typeface="Arial" panose="020B0604020202020204" pitchFamily="34" charset="0"/>
                          <a:cs typeface="Arial" panose="020B0604020202020204" pitchFamily="34" charset="0"/>
                        </a:rPr>
                        <a:t>3 (2.9)</a:t>
                      </a:r>
                    </a:p>
                  </a:txBody>
                  <a:tcPr marL="72000" marR="72000" marT="28800" marB="28800" anchor="ctr"/>
                </a:tc>
                <a:tc>
                  <a:txBody>
                    <a:bodyPr/>
                    <a:lstStyle/>
                    <a:p>
                      <a:pPr marL="0" marR="0" lvl="0" indent="0" algn="ctr" rtl="0">
                        <a:lnSpc>
                          <a:spcPct val="90000"/>
                        </a:lnSpc>
                        <a:spcBef>
                          <a:spcPts val="0"/>
                        </a:spcBef>
                        <a:spcAft>
                          <a:spcPts val="0"/>
                        </a:spcAft>
                        <a:buNone/>
                      </a:pPr>
                      <a:r>
                        <a:rPr lang="en-GB" sz="1200" noProof="0" dirty="0">
                          <a:solidFill>
                            <a:srgbClr val="000000"/>
                          </a:solidFill>
                          <a:latin typeface="Arial" panose="020B0604020202020204" pitchFamily="34" charset="0"/>
                          <a:cs typeface="Arial" panose="020B0604020202020204" pitchFamily="34" charset="0"/>
                        </a:rPr>
                        <a:t>28 (56.0) [41.3-70.0]</a:t>
                      </a:r>
                      <a:br>
                        <a:rPr lang="en-GB" sz="1800" noProof="0" dirty="0">
                          <a:solidFill>
                            <a:schemeClr val="dk1"/>
                          </a:solidFill>
                          <a:latin typeface="Arial" panose="020B0604020202020204" pitchFamily="34" charset="0"/>
                          <a:cs typeface="Arial" panose="020B0604020202020204" pitchFamily="34" charset="0"/>
                        </a:rPr>
                      </a:br>
                      <a:r>
                        <a:rPr lang="en-GB" sz="1200" noProof="0" dirty="0">
                          <a:solidFill>
                            <a:srgbClr val="000000"/>
                          </a:solidFill>
                          <a:latin typeface="Arial" panose="020B0604020202020204" pitchFamily="34" charset="0"/>
                          <a:cs typeface="Arial" panose="020B0604020202020204" pitchFamily="34" charset="0"/>
                        </a:rPr>
                        <a:t>4 (8.0)  |  24 (48.0)</a:t>
                      </a:r>
                      <a:br>
                        <a:rPr lang="en-GB" sz="1200" noProof="0" dirty="0">
                          <a:solidFill>
                            <a:srgbClr val="000000"/>
                          </a:solidFill>
                          <a:latin typeface="Arial" panose="020B0604020202020204" pitchFamily="34" charset="0"/>
                          <a:cs typeface="Arial" panose="020B0604020202020204" pitchFamily="34" charset="0"/>
                        </a:rPr>
                      </a:br>
                      <a:r>
                        <a:rPr lang="en-GB" sz="1200" noProof="0" dirty="0">
                          <a:solidFill>
                            <a:srgbClr val="000000"/>
                          </a:solidFill>
                          <a:latin typeface="Arial" panose="020B0604020202020204" pitchFamily="34" charset="0"/>
                          <a:cs typeface="Arial" panose="020B0604020202020204" pitchFamily="34" charset="0"/>
                        </a:rPr>
                        <a:t>18 (36.0)  |  2 (4.0)</a:t>
                      </a:r>
                      <a:br>
                        <a:rPr lang="en-GB" sz="1200" noProof="0" dirty="0">
                          <a:solidFill>
                            <a:srgbClr val="000000"/>
                          </a:solidFill>
                          <a:latin typeface="Arial" panose="020B0604020202020204" pitchFamily="34" charset="0"/>
                          <a:cs typeface="Arial" panose="020B0604020202020204" pitchFamily="34" charset="0"/>
                        </a:rPr>
                      </a:br>
                      <a:r>
                        <a:rPr lang="en-GB" sz="1200" noProof="0" dirty="0">
                          <a:solidFill>
                            <a:srgbClr val="000000"/>
                          </a:solidFill>
                          <a:latin typeface="Arial" panose="020B0604020202020204" pitchFamily="34" charset="0"/>
                          <a:cs typeface="Arial" panose="020B0604020202020204" pitchFamily="34" charset="0"/>
                        </a:rPr>
                        <a:t>2 (4.0)</a:t>
                      </a:r>
                    </a:p>
                  </a:txBody>
                  <a:tcPr marL="72000" marR="72000" marT="28800" marB="28800" anchor="ctr"/>
                </a:tc>
                <a:extLst>
                  <a:ext uri="{0D108BD9-81ED-4DB2-BD59-A6C34878D82A}">
                    <a16:rowId xmlns:a16="http://schemas.microsoft.com/office/drawing/2014/main" val="10001"/>
                  </a:ext>
                </a:extLst>
              </a:tr>
              <a:tr h="234631">
                <a:tc>
                  <a:txBody>
                    <a:bodyPr/>
                    <a:lstStyle/>
                    <a:p>
                      <a:pPr marL="7938" marR="0" lvl="0" indent="0" algn="l" rtl="0">
                        <a:lnSpc>
                          <a:spcPct val="90000"/>
                        </a:lnSpc>
                        <a:spcBef>
                          <a:spcPts val="0"/>
                        </a:spcBef>
                        <a:spcAft>
                          <a:spcPts val="0"/>
                        </a:spcAft>
                        <a:buNone/>
                        <a:tabLst/>
                      </a:pPr>
                      <a:r>
                        <a:rPr lang="en-GB" sz="1200" b="0" noProof="0" dirty="0">
                          <a:solidFill>
                            <a:schemeClr val="tx1"/>
                          </a:solidFill>
                          <a:latin typeface="Arial" panose="020B0604020202020204" pitchFamily="34" charset="0"/>
                          <a:cs typeface="Arial" panose="020B0604020202020204" pitchFamily="34" charset="0"/>
                        </a:rPr>
                        <a:t>DCR, n (%) [95% CI]</a:t>
                      </a:r>
                      <a:endParaRPr lang="en-GB" b="0" noProof="0" dirty="0">
                        <a:solidFill>
                          <a:schemeClr val="tx1"/>
                        </a:solidFill>
                        <a:latin typeface="Arial" panose="020B0604020202020204" pitchFamily="34" charset="0"/>
                        <a:cs typeface="Arial" panose="020B0604020202020204" pitchFamily="34" charset="0"/>
                      </a:endParaRPr>
                    </a:p>
                  </a:txBody>
                  <a:tcPr marL="72000" marR="72000" marT="28800" marB="28800" anchor="ctr"/>
                </a:tc>
                <a:tc>
                  <a:txBody>
                    <a:bodyPr/>
                    <a:lstStyle/>
                    <a:p>
                      <a:pPr marL="0" marR="0" lvl="0" indent="0" algn="ctr" rtl="0">
                        <a:lnSpc>
                          <a:spcPct val="90000"/>
                        </a:lnSpc>
                        <a:spcBef>
                          <a:spcPts val="0"/>
                        </a:spcBef>
                        <a:spcAft>
                          <a:spcPts val="0"/>
                        </a:spcAft>
                        <a:buNone/>
                      </a:pPr>
                      <a:r>
                        <a:rPr lang="en-GB" sz="1200" noProof="0" dirty="0">
                          <a:solidFill>
                            <a:srgbClr val="000000"/>
                          </a:solidFill>
                          <a:latin typeface="Arial" panose="020B0604020202020204" pitchFamily="34" charset="0"/>
                          <a:cs typeface="Arial" panose="020B0604020202020204" pitchFamily="34" charset="0"/>
                        </a:rPr>
                        <a:t>95 (93.1) [86.4-97.2]</a:t>
                      </a:r>
                      <a:endParaRPr lang="en-GB" noProof="0" dirty="0">
                        <a:latin typeface="Arial" panose="020B0604020202020204" pitchFamily="34" charset="0"/>
                        <a:cs typeface="Arial" panose="020B0604020202020204" pitchFamily="34" charset="0"/>
                      </a:endParaRPr>
                    </a:p>
                  </a:txBody>
                  <a:tcPr marL="72000" marR="72000" marT="28800" marB="28800" anchor="ctr"/>
                </a:tc>
                <a:tc>
                  <a:txBody>
                    <a:bodyPr/>
                    <a:lstStyle/>
                    <a:p>
                      <a:pPr marL="0" marR="0" lvl="0" indent="0" algn="ctr" rtl="0">
                        <a:lnSpc>
                          <a:spcPct val="90000"/>
                        </a:lnSpc>
                        <a:spcBef>
                          <a:spcPts val="0"/>
                        </a:spcBef>
                        <a:spcAft>
                          <a:spcPts val="0"/>
                        </a:spcAft>
                        <a:buNone/>
                      </a:pPr>
                      <a:r>
                        <a:rPr lang="en-GB" sz="1200" noProof="0" dirty="0">
                          <a:solidFill>
                            <a:srgbClr val="000000"/>
                          </a:solidFill>
                          <a:latin typeface="Arial" panose="020B0604020202020204" pitchFamily="34" charset="0"/>
                          <a:cs typeface="Arial" panose="020B0604020202020204" pitchFamily="34" charset="0"/>
                        </a:rPr>
                        <a:t>46 (92.0 [80.8-97.8]</a:t>
                      </a:r>
                      <a:endParaRPr lang="en-GB" noProof="0" dirty="0">
                        <a:latin typeface="Arial" panose="020B0604020202020204" pitchFamily="34" charset="0"/>
                        <a:cs typeface="Arial" panose="020B0604020202020204" pitchFamily="34" charset="0"/>
                      </a:endParaRPr>
                    </a:p>
                  </a:txBody>
                  <a:tcPr marL="72000" marR="72000" marT="28800" marB="28800" anchor="ctr"/>
                </a:tc>
                <a:extLst>
                  <a:ext uri="{0D108BD9-81ED-4DB2-BD59-A6C34878D82A}">
                    <a16:rowId xmlns:a16="http://schemas.microsoft.com/office/drawing/2014/main" val="10002"/>
                  </a:ext>
                </a:extLst>
              </a:tr>
              <a:tr h="234631">
                <a:tc>
                  <a:txBody>
                    <a:bodyPr/>
                    <a:lstStyle/>
                    <a:p>
                      <a:pPr marL="7938" marR="0" lvl="0" indent="0" algn="l" rtl="0">
                        <a:lnSpc>
                          <a:spcPct val="90000"/>
                        </a:lnSpc>
                        <a:spcBef>
                          <a:spcPts val="0"/>
                        </a:spcBef>
                        <a:spcAft>
                          <a:spcPts val="0"/>
                        </a:spcAft>
                        <a:buNone/>
                        <a:tabLst/>
                      </a:pPr>
                      <a:r>
                        <a:rPr lang="en-GB" sz="1200" b="0" noProof="0" dirty="0">
                          <a:solidFill>
                            <a:schemeClr val="tx1"/>
                          </a:solidFill>
                          <a:latin typeface="Arial" panose="020B0604020202020204" pitchFamily="34" charset="0"/>
                          <a:cs typeface="Arial" panose="020B0604020202020204" pitchFamily="34" charset="0"/>
                        </a:rPr>
                        <a:t>Median DoR (95% CI), months</a:t>
                      </a:r>
                    </a:p>
                  </a:txBody>
                  <a:tcPr marL="72000" marR="72000" marT="28800" marB="28800" anchor="ctr"/>
                </a:tc>
                <a:tc>
                  <a:txBody>
                    <a:bodyPr/>
                    <a:lstStyle/>
                    <a:p>
                      <a:pPr marL="0" marR="0" lvl="0" indent="0" algn="ctr" rtl="0">
                        <a:lnSpc>
                          <a:spcPct val="90000"/>
                        </a:lnSpc>
                        <a:spcBef>
                          <a:spcPts val="0"/>
                        </a:spcBef>
                        <a:spcAft>
                          <a:spcPts val="0"/>
                        </a:spcAft>
                        <a:buNone/>
                      </a:pPr>
                      <a:r>
                        <a:rPr lang="en-GB" sz="1200" noProof="0" dirty="0">
                          <a:solidFill>
                            <a:srgbClr val="000000"/>
                          </a:solidFill>
                          <a:latin typeface="Arial" panose="020B0604020202020204" pitchFamily="34" charset="0"/>
                          <a:cs typeface="Arial" panose="020B0604020202020204" pitchFamily="34" charset="0"/>
                        </a:rPr>
                        <a:t>12.6 (6.4-NE)</a:t>
                      </a:r>
                    </a:p>
                  </a:txBody>
                  <a:tcPr marL="72000" marR="72000" marT="28800" marB="28800" anchor="ctr"/>
                </a:tc>
                <a:tc>
                  <a:txBody>
                    <a:bodyPr/>
                    <a:lstStyle/>
                    <a:p>
                      <a:pPr marL="0" marR="0" lvl="0" indent="0" algn="ctr" rtl="0">
                        <a:lnSpc>
                          <a:spcPct val="90000"/>
                        </a:lnSpc>
                        <a:spcBef>
                          <a:spcPts val="0"/>
                        </a:spcBef>
                        <a:spcAft>
                          <a:spcPts val="0"/>
                        </a:spcAft>
                        <a:buNone/>
                      </a:pPr>
                      <a:r>
                        <a:rPr lang="en-GB" sz="1200" noProof="0" dirty="0">
                          <a:solidFill>
                            <a:srgbClr val="000000"/>
                          </a:solidFill>
                          <a:latin typeface="Arial" panose="020B0604020202020204" pitchFamily="34" charset="0"/>
                          <a:cs typeface="Arial" panose="020B0604020202020204" pitchFamily="34" charset="0"/>
                        </a:rPr>
                        <a:t>12.2 (7.0-NE)</a:t>
                      </a:r>
                    </a:p>
                  </a:txBody>
                  <a:tcPr marL="72000" marR="72000" marT="28800" marB="28800" anchor="ctr"/>
                </a:tc>
                <a:extLst>
                  <a:ext uri="{0D108BD9-81ED-4DB2-BD59-A6C34878D82A}">
                    <a16:rowId xmlns:a16="http://schemas.microsoft.com/office/drawing/2014/main" val="10003"/>
                  </a:ext>
                </a:extLst>
              </a:tr>
              <a:tr h="234631">
                <a:tc>
                  <a:txBody>
                    <a:bodyPr/>
                    <a:lstStyle/>
                    <a:p>
                      <a:pPr marL="7938" marR="0" lvl="0" indent="0" algn="l" rtl="0">
                        <a:lnSpc>
                          <a:spcPct val="90000"/>
                        </a:lnSpc>
                        <a:spcBef>
                          <a:spcPts val="0"/>
                        </a:spcBef>
                        <a:spcAft>
                          <a:spcPts val="0"/>
                        </a:spcAft>
                        <a:buNone/>
                        <a:tabLst/>
                      </a:pPr>
                      <a:r>
                        <a:rPr lang="en-GB" sz="1200" b="0" noProof="0" dirty="0">
                          <a:solidFill>
                            <a:schemeClr val="tx1"/>
                          </a:solidFill>
                          <a:latin typeface="Arial" panose="020B0604020202020204" pitchFamily="34" charset="0"/>
                          <a:cs typeface="Arial" panose="020B0604020202020204" pitchFamily="34" charset="0"/>
                        </a:rPr>
                        <a:t>Median PFS (95% CI), months</a:t>
                      </a:r>
                      <a:endParaRPr lang="en-GB" b="0" noProof="0" dirty="0">
                        <a:solidFill>
                          <a:schemeClr val="tx1"/>
                        </a:solidFill>
                        <a:latin typeface="Arial" panose="020B0604020202020204" pitchFamily="34" charset="0"/>
                        <a:cs typeface="Arial" panose="020B0604020202020204" pitchFamily="34" charset="0"/>
                      </a:endParaRPr>
                    </a:p>
                  </a:txBody>
                  <a:tcPr marL="72000" marR="72000" marT="28800" marB="28800" anchor="ctr"/>
                </a:tc>
                <a:tc>
                  <a:txBody>
                    <a:bodyPr/>
                    <a:lstStyle/>
                    <a:p>
                      <a:pPr marL="0" marR="0" lvl="0" indent="0" algn="ctr" rtl="0">
                        <a:lnSpc>
                          <a:spcPct val="90000"/>
                        </a:lnSpc>
                        <a:spcBef>
                          <a:spcPts val="0"/>
                        </a:spcBef>
                        <a:spcAft>
                          <a:spcPts val="0"/>
                        </a:spcAft>
                        <a:buNone/>
                      </a:pPr>
                      <a:r>
                        <a:rPr lang="en-GB" sz="1200" noProof="0" dirty="0">
                          <a:solidFill>
                            <a:srgbClr val="000000"/>
                          </a:solidFill>
                          <a:latin typeface="Arial" panose="020B0604020202020204" pitchFamily="34" charset="0"/>
                          <a:cs typeface="Arial" panose="020B0604020202020204" pitchFamily="34" charset="0"/>
                        </a:rPr>
                        <a:t>10.0 (7.7-15.2)</a:t>
                      </a:r>
                    </a:p>
                  </a:txBody>
                  <a:tcPr marL="72000" marR="72000" marT="28800" marB="28800" anchor="ctr"/>
                </a:tc>
                <a:tc>
                  <a:txBody>
                    <a:bodyPr/>
                    <a:lstStyle/>
                    <a:p>
                      <a:pPr marL="0" marR="0" lvl="0" indent="0" algn="ctr" rtl="0">
                        <a:lnSpc>
                          <a:spcPct val="90000"/>
                        </a:lnSpc>
                        <a:spcBef>
                          <a:spcPts val="0"/>
                        </a:spcBef>
                        <a:spcAft>
                          <a:spcPts val="0"/>
                        </a:spcAft>
                        <a:buNone/>
                      </a:pPr>
                      <a:r>
                        <a:rPr lang="en-GB" sz="1200" noProof="0" dirty="0">
                          <a:solidFill>
                            <a:srgbClr val="000000"/>
                          </a:solidFill>
                          <a:latin typeface="Arial" panose="020B0604020202020204" pitchFamily="34" charset="0"/>
                          <a:cs typeface="Arial" panose="020B0604020202020204" pitchFamily="34" charset="0"/>
                        </a:rPr>
                        <a:t>12.9 (7.2-16.7)</a:t>
                      </a:r>
                    </a:p>
                  </a:txBody>
                  <a:tcPr marL="72000" marR="72000" marT="28800" marB="28800" anchor="ctr"/>
                </a:tc>
                <a:extLst>
                  <a:ext uri="{0D108BD9-81ED-4DB2-BD59-A6C34878D82A}">
                    <a16:rowId xmlns:a16="http://schemas.microsoft.com/office/drawing/2014/main" val="10004"/>
                  </a:ext>
                </a:extLst>
              </a:tr>
              <a:tr h="234631">
                <a:tc>
                  <a:txBody>
                    <a:bodyPr/>
                    <a:lstStyle/>
                    <a:p>
                      <a:pPr marL="7938" marR="0" lvl="0" indent="0" algn="l" rtl="0">
                        <a:lnSpc>
                          <a:spcPct val="90000"/>
                        </a:lnSpc>
                        <a:spcBef>
                          <a:spcPts val="0"/>
                        </a:spcBef>
                        <a:spcAft>
                          <a:spcPts val="0"/>
                        </a:spcAft>
                        <a:buNone/>
                        <a:tabLst/>
                      </a:pPr>
                      <a:r>
                        <a:rPr lang="en-GB" sz="1200" b="0" noProof="0" dirty="0">
                          <a:solidFill>
                            <a:schemeClr val="tx1"/>
                          </a:solidFill>
                          <a:latin typeface="Arial" panose="020B0604020202020204" pitchFamily="34" charset="0"/>
                          <a:cs typeface="Arial" panose="020B0604020202020204" pitchFamily="34" charset="0"/>
                        </a:rPr>
                        <a:t>Median OS (95% CI), months</a:t>
                      </a:r>
                      <a:endParaRPr lang="en-GB" b="0" noProof="0" dirty="0">
                        <a:solidFill>
                          <a:schemeClr val="tx1"/>
                        </a:solidFill>
                        <a:latin typeface="Arial" panose="020B0604020202020204" pitchFamily="34" charset="0"/>
                        <a:cs typeface="Arial" panose="020B0604020202020204" pitchFamily="34" charset="0"/>
                      </a:endParaRPr>
                    </a:p>
                  </a:txBody>
                  <a:tcPr marL="72000" marR="72000" marT="28800" marB="28800" anchor="ctr"/>
                </a:tc>
                <a:tc>
                  <a:txBody>
                    <a:bodyPr/>
                    <a:lstStyle/>
                    <a:p>
                      <a:pPr marL="0" marR="0" lvl="0" indent="0" algn="ctr" rtl="0">
                        <a:lnSpc>
                          <a:spcPct val="90000"/>
                        </a:lnSpc>
                        <a:spcBef>
                          <a:spcPts val="0"/>
                        </a:spcBef>
                        <a:spcAft>
                          <a:spcPts val="0"/>
                        </a:spcAft>
                        <a:buNone/>
                      </a:pPr>
                      <a:r>
                        <a:rPr lang="en-GB" sz="1200" noProof="0" dirty="0">
                          <a:solidFill>
                            <a:srgbClr val="000000"/>
                          </a:solidFill>
                          <a:latin typeface="Arial" panose="020B0604020202020204" pitchFamily="34" charset="0"/>
                          <a:cs typeface="Arial" panose="020B0604020202020204" pitchFamily="34" charset="0"/>
                        </a:rPr>
                        <a:t>19.0 (14.7-NE)</a:t>
                      </a:r>
                    </a:p>
                  </a:txBody>
                  <a:tcPr marL="72000" marR="72000" marT="28800" marB="28800" anchor="ctr"/>
                </a:tc>
                <a:tc>
                  <a:txBody>
                    <a:bodyPr/>
                    <a:lstStyle/>
                    <a:p>
                      <a:pPr marL="0" marR="0" lvl="0" indent="0" algn="ctr" rtl="0">
                        <a:lnSpc>
                          <a:spcPct val="90000"/>
                        </a:lnSpc>
                        <a:spcBef>
                          <a:spcPts val="0"/>
                        </a:spcBef>
                        <a:spcAft>
                          <a:spcPts val="0"/>
                        </a:spcAft>
                        <a:buNone/>
                      </a:pPr>
                      <a:r>
                        <a:rPr lang="en-GB" sz="1200" noProof="0" dirty="0">
                          <a:solidFill>
                            <a:srgbClr val="000000"/>
                          </a:solidFill>
                          <a:latin typeface="Arial" panose="020B0604020202020204" pitchFamily="34" charset="0"/>
                          <a:cs typeface="Arial" panose="020B0604020202020204" pitchFamily="34" charset="0"/>
                        </a:rPr>
                        <a:t>17.3 (13.8-NE)</a:t>
                      </a:r>
                    </a:p>
                  </a:txBody>
                  <a:tcPr marL="72000" marR="72000" marT="28800" marB="28800" anchor="ctr"/>
                </a:tc>
                <a:extLst>
                  <a:ext uri="{0D108BD9-81ED-4DB2-BD59-A6C34878D82A}">
                    <a16:rowId xmlns:a16="http://schemas.microsoft.com/office/drawing/2014/main" val="10005"/>
                  </a:ext>
                </a:extLst>
              </a:tr>
              <a:tr h="234631">
                <a:tc gridSpan="3">
                  <a:txBody>
                    <a:bodyPr/>
                    <a:lstStyle/>
                    <a:p>
                      <a:pPr marL="7938" marR="0" lvl="0" indent="0" algn="l" rtl="0">
                        <a:lnSpc>
                          <a:spcPct val="90000"/>
                        </a:lnSpc>
                        <a:spcBef>
                          <a:spcPts val="0"/>
                        </a:spcBef>
                        <a:spcAft>
                          <a:spcPts val="0"/>
                        </a:spcAft>
                        <a:buNone/>
                        <a:tabLst/>
                      </a:pPr>
                      <a:r>
                        <a:rPr lang="en-GB" sz="1100" b="0" noProof="0" dirty="0">
                          <a:latin typeface="Arial" panose="020B0604020202020204" pitchFamily="34" charset="0"/>
                          <a:cs typeface="Arial" panose="020B0604020202020204" pitchFamily="34" charset="0"/>
                        </a:rPr>
                        <a:t>Median follow-up of 15.8 months (T-DXd 5.4 mg/kg) and 16.5 months (T-DXd 6.4 mg/kg)</a:t>
                      </a:r>
                      <a:endParaRPr lang="en-GB" sz="1200" b="0" noProof="0" dirty="0">
                        <a:latin typeface="Arial" panose="020B0604020202020204" pitchFamily="34" charset="0"/>
                        <a:cs typeface="Arial" panose="020B0604020202020204" pitchFamily="34" charset="0"/>
                      </a:endParaRPr>
                    </a:p>
                  </a:txBody>
                  <a:tcPr marL="72000" marR="72000" marT="28800" marB="28800" anchor="ctr">
                    <a:solidFill>
                      <a:schemeClr val="bg1"/>
                    </a:solidFill>
                  </a:tcPr>
                </a:tc>
                <a:tc hMerge="1">
                  <a:txBody>
                    <a:bodyPr/>
                    <a:lstStyle/>
                    <a:p>
                      <a:pPr marL="0" marR="0" lvl="0" indent="0" algn="ctr" rtl="0">
                        <a:lnSpc>
                          <a:spcPct val="90000"/>
                        </a:lnSpc>
                        <a:spcBef>
                          <a:spcPts val="0"/>
                        </a:spcBef>
                        <a:spcAft>
                          <a:spcPts val="0"/>
                        </a:spcAft>
                        <a:buNone/>
                      </a:pPr>
                      <a:endParaRPr lang="en-GB" sz="1200" noProof="0" dirty="0">
                        <a:solidFill>
                          <a:srgbClr val="000000"/>
                        </a:solidFill>
                        <a:highlight>
                          <a:srgbClr val="00FFFF"/>
                        </a:highlight>
                        <a:latin typeface="Arial" panose="020B0604020202020204" pitchFamily="34" charset="0"/>
                        <a:cs typeface="Arial" panose="020B0604020202020204" pitchFamily="34" charset="0"/>
                      </a:endParaRPr>
                    </a:p>
                  </a:txBody>
                  <a:tcPr marL="72000" marR="72000" marT="28800" marB="28800" anchor="ctr"/>
                </a:tc>
                <a:tc hMerge="1">
                  <a:txBody>
                    <a:bodyPr/>
                    <a:lstStyle/>
                    <a:p>
                      <a:pPr marL="0" marR="0" lvl="0" indent="0" algn="ctr" rtl="0">
                        <a:lnSpc>
                          <a:spcPct val="90000"/>
                        </a:lnSpc>
                        <a:spcBef>
                          <a:spcPts val="0"/>
                        </a:spcBef>
                        <a:spcAft>
                          <a:spcPts val="0"/>
                        </a:spcAft>
                        <a:buNone/>
                      </a:pPr>
                      <a:endParaRPr lang="en-GB" sz="1200" noProof="0" dirty="0">
                        <a:solidFill>
                          <a:srgbClr val="000000"/>
                        </a:solidFill>
                        <a:highlight>
                          <a:srgbClr val="00FFFF"/>
                        </a:highlight>
                        <a:latin typeface="Arial" panose="020B0604020202020204" pitchFamily="34" charset="0"/>
                        <a:cs typeface="Arial" panose="020B0604020202020204" pitchFamily="34" charset="0"/>
                      </a:endParaRPr>
                    </a:p>
                  </a:txBody>
                  <a:tcPr marL="72000" marR="72000" marT="28800" marB="28800" anchor="ctr"/>
                </a:tc>
                <a:extLst>
                  <a:ext uri="{0D108BD9-81ED-4DB2-BD59-A6C34878D82A}">
                    <a16:rowId xmlns:a16="http://schemas.microsoft.com/office/drawing/2014/main" val="10006"/>
                  </a:ext>
                </a:extLst>
              </a:tr>
            </a:tbl>
          </a:graphicData>
        </a:graphic>
      </p:graphicFrame>
      <p:graphicFrame>
        <p:nvGraphicFramePr>
          <p:cNvPr id="11" name="Google Shape;2199;p46">
            <a:extLst>
              <a:ext uri="{FF2B5EF4-FFF2-40B4-BE49-F238E27FC236}">
                <a16:creationId xmlns:a16="http://schemas.microsoft.com/office/drawing/2014/main" id="{19A80C89-7FB7-BBC3-F9D7-E0AF3CB46728}"/>
              </a:ext>
            </a:extLst>
          </p:cNvPr>
          <p:cNvGraphicFramePr/>
          <p:nvPr>
            <p:extLst>
              <p:ext uri="{D42A27DB-BD31-4B8C-83A1-F6EECF244321}">
                <p14:modId xmlns:p14="http://schemas.microsoft.com/office/powerpoint/2010/main" val="3524153684"/>
              </p:ext>
            </p:extLst>
          </p:nvPr>
        </p:nvGraphicFramePr>
        <p:xfrm>
          <a:off x="6816080" y="1196752"/>
          <a:ext cx="4896544" cy="1330844"/>
        </p:xfrm>
        <a:graphic>
          <a:graphicData uri="http://schemas.openxmlformats.org/drawingml/2006/table">
            <a:tbl>
              <a:tblPr firstRow="1" bandRow="1">
                <a:tableStyleId>{5C22544A-7EE6-4342-B048-85BDC9FD1C3A}</a:tableStyleId>
              </a:tblPr>
              <a:tblGrid>
                <a:gridCol w="2214088">
                  <a:extLst>
                    <a:ext uri="{9D8B030D-6E8A-4147-A177-3AD203B41FA5}">
                      <a16:colId xmlns:a16="http://schemas.microsoft.com/office/drawing/2014/main" val="20000"/>
                    </a:ext>
                  </a:extLst>
                </a:gridCol>
                <a:gridCol w="1341228">
                  <a:extLst>
                    <a:ext uri="{9D8B030D-6E8A-4147-A177-3AD203B41FA5}">
                      <a16:colId xmlns:a16="http://schemas.microsoft.com/office/drawing/2014/main" val="20001"/>
                    </a:ext>
                  </a:extLst>
                </a:gridCol>
                <a:gridCol w="1341228">
                  <a:extLst>
                    <a:ext uri="{9D8B030D-6E8A-4147-A177-3AD203B41FA5}">
                      <a16:colId xmlns:a16="http://schemas.microsoft.com/office/drawing/2014/main" val="20002"/>
                    </a:ext>
                  </a:extLst>
                </a:gridCol>
              </a:tblGrid>
              <a:tr h="234254">
                <a:tc>
                  <a:txBody>
                    <a:bodyPr/>
                    <a:lstStyle/>
                    <a:p>
                      <a:pPr marL="45720" marR="0" lvl="0" indent="0" algn="l" rtl="0">
                        <a:lnSpc>
                          <a:spcPct val="90000"/>
                        </a:lnSpc>
                        <a:spcBef>
                          <a:spcPts val="0"/>
                        </a:spcBef>
                        <a:spcAft>
                          <a:spcPts val="0"/>
                        </a:spcAft>
                        <a:buNone/>
                      </a:pPr>
                      <a:r>
                        <a:rPr lang="en-GB" sz="1050" b="1" noProof="0" dirty="0">
                          <a:solidFill>
                            <a:schemeClr val="bg1"/>
                          </a:solidFill>
                          <a:latin typeface="Arial" panose="020B0604020202020204" pitchFamily="34" charset="0"/>
                          <a:cs typeface="Arial" panose="020B0604020202020204" pitchFamily="34" charset="0"/>
                        </a:rPr>
                        <a:t>Adjudicated as drug-related ILD, n (%)</a:t>
                      </a:r>
                    </a:p>
                  </a:txBody>
                  <a:tcPr marL="72000" marR="72000" marT="28800" marB="28800" anchor="ctr"/>
                </a:tc>
                <a:tc>
                  <a:txBody>
                    <a:bodyPr/>
                    <a:lstStyle/>
                    <a:p>
                      <a:pPr marL="0" marR="0" lvl="0" indent="0" algn="ctr" rtl="0">
                        <a:lnSpc>
                          <a:spcPct val="90000"/>
                        </a:lnSpc>
                        <a:spcBef>
                          <a:spcPts val="0"/>
                        </a:spcBef>
                        <a:spcAft>
                          <a:spcPts val="0"/>
                        </a:spcAft>
                        <a:buNone/>
                      </a:pPr>
                      <a:r>
                        <a:rPr lang="en-GB" sz="1050" b="1" noProof="0" dirty="0">
                          <a:solidFill>
                            <a:schemeClr val="bg1"/>
                          </a:solidFill>
                          <a:latin typeface="Arial" panose="020B0604020202020204" pitchFamily="34" charset="0"/>
                          <a:cs typeface="Arial" panose="020B0604020202020204" pitchFamily="34" charset="0"/>
                        </a:rPr>
                        <a:t>T-DXd 5.4 mg/kg </a:t>
                      </a:r>
                      <a:br>
                        <a:rPr lang="en-GB" sz="1050" b="1" noProof="0" dirty="0">
                          <a:solidFill>
                            <a:schemeClr val="bg1"/>
                          </a:solidFill>
                          <a:latin typeface="Arial" panose="020B0604020202020204" pitchFamily="34" charset="0"/>
                          <a:cs typeface="Arial" panose="020B0604020202020204" pitchFamily="34" charset="0"/>
                        </a:rPr>
                      </a:br>
                      <a:r>
                        <a:rPr lang="en-GB" sz="1050" b="1" noProof="0" dirty="0">
                          <a:solidFill>
                            <a:schemeClr val="bg1"/>
                          </a:solidFill>
                          <a:latin typeface="Arial" panose="020B0604020202020204" pitchFamily="34" charset="0"/>
                          <a:cs typeface="Arial" panose="020B0604020202020204" pitchFamily="34" charset="0"/>
                        </a:rPr>
                        <a:t>N=101</a:t>
                      </a:r>
                      <a:endParaRPr lang="en-GB" sz="1050" noProof="0" dirty="0">
                        <a:solidFill>
                          <a:schemeClr val="bg1"/>
                        </a:solidFill>
                        <a:latin typeface="Arial" panose="020B0604020202020204" pitchFamily="34" charset="0"/>
                        <a:cs typeface="Arial" panose="020B0604020202020204" pitchFamily="34" charset="0"/>
                      </a:endParaRPr>
                    </a:p>
                  </a:txBody>
                  <a:tcPr marL="72000" marR="72000" marT="28800" marB="28800" anchor="ctr"/>
                </a:tc>
                <a:tc>
                  <a:txBody>
                    <a:bodyPr/>
                    <a:lstStyle/>
                    <a:p>
                      <a:pPr marL="0" marR="0" lvl="0" indent="0" algn="ctr" rtl="0">
                        <a:lnSpc>
                          <a:spcPct val="90000"/>
                        </a:lnSpc>
                        <a:spcBef>
                          <a:spcPts val="0"/>
                        </a:spcBef>
                        <a:spcAft>
                          <a:spcPts val="0"/>
                        </a:spcAft>
                        <a:buNone/>
                      </a:pPr>
                      <a:r>
                        <a:rPr lang="en-GB" sz="1050" b="1" noProof="0" dirty="0">
                          <a:solidFill>
                            <a:schemeClr val="bg1"/>
                          </a:solidFill>
                          <a:latin typeface="Arial" panose="020B0604020202020204" pitchFamily="34" charset="0"/>
                          <a:cs typeface="Arial" panose="020B0604020202020204" pitchFamily="34" charset="0"/>
                        </a:rPr>
                        <a:t>T-DXd 6.4 mg/kg</a:t>
                      </a:r>
                      <a:br>
                        <a:rPr lang="en-GB" sz="1050" b="1" noProof="0" dirty="0">
                          <a:solidFill>
                            <a:schemeClr val="bg1"/>
                          </a:solidFill>
                          <a:latin typeface="Arial" panose="020B0604020202020204" pitchFamily="34" charset="0"/>
                          <a:cs typeface="Arial" panose="020B0604020202020204" pitchFamily="34" charset="0"/>
                        </a:rPr>
                      </a:br>
                      <a:r>
                        <a:rPr lang="en-GB" sz="1050" b="1" noProof="0" dirty="0">
                          <a:solidFill>
                            <a:schemeClr val="bg1"/>
                          </a:solidFill>
                          <a:latin typeface="Arial" panose="020B0604020202020204" pitchFamily="34" charset="0"/>
                          <a:cs typeface="Arial" panose="020B0604020202020204" pitchFamily="34" charset="0"/>
                        </a:rPr>
                        <a:t>N=50</a:t>
                      </a:r>
                    </a:p>
                  </a:txBody>
                  <a:tcPr marL="72000" marR="72000" marT="28800" marB="28800" anchor="ctr"/>
                </a:tc>
                <a:extLst>
                  <a:ext uri="{0D108BD9-81ED-4DB2-BD59-A6C34878D82A}">
                    <a16:rowId xmlns:a16="http://schemas.microsoft.com/office/drawing/2014/main" val="10000"/>
                  </a:ext>
                </a:extLst>
              </a:tr>
              <a:tr h="670692">
                <a:tc>
                  <a:txBody>
                    <a:bodyPr/>
                    <a:lstStyle/>
                    <a:p>
                      <a:pPr marL="7938" marR="0" lvl="0" indent="0" algn="l" rtl="0">
                        <a:lnSpc>
                          <a:spcPct val="90000"/>
                        </a:lnSpc>
                        <a:spcBef>
                          <a:spcPts val="0"/>
                        </a:spcBef>
                        <a:spcAft>
                          <a:spcPts val="0"/>
                        </a:spcAft>
                        <a:buNone/>
                        <a:tabLst/>
                      </a:pPr>
                      <a:r>
                        <a:rPr lang="en-GB" sz="1050" b="0" noProof="0" dirty="0">
                          <a:solidFill>
                            <a:srgbClr val="000000"/>
                          </a:solidFill>
                          <a:latin typeface="Arial" panose="020B0604020202020204" pitchFamily="34" charset="0"/>
                          <a:cs typeface="Arial" panose="020B0604020202020204" pitchFamily="34" charset="0"/>
                        </a:rPr>
                        <a:t>Total</a:t>
                      </a:r>
                      <a:endParaRPr lang="en-GB" sz="1050" b="0" noProof="0" dirty="0">
                        <a:solidFill>
                          <a:schemeClr val="dk1"/>
                        </a:solidFill>
                        <a:latin typeface="Arial" panose="020B0604020202020204" pitchFamily="34" charset="0"/>
                        <a:cs typeface="Arial" panose="020B0604020202020204" pitchFamily="34" charset="0"/>
                      </a:endParaRPr>
                    </a:p>
                    <a:p>
                      <a:pPr marL="7938" marR="0" lvl="0" indent="177800" algn="l" rtl="0">
                        <a:lnSpc>
                          <a:spcPct val="90000"/>
                        </a:lnSpc>
                        <a:spcBef>
                          <a:spcPts val="0"/>
                        </a:spcBef>
                        <a:spcAft>
                          <a:spcPts val="0"/>
                        </a:spcAft>
                        <a:buNone/>
                        <a:tabLst/>
                      </a:pPr>
                      <a:r>
                        <a:rPr lang="en-GB" sz="1050" b="0" noProof="0" dirty="0">
                          <a:solidFill>
                            <a:srgbClr val="000000"/>
                          </a:solidFill>
                          <a:latin typeface="Arial" panose="020B0604020202020204" pitchFamily="34" charset="0"/>
                          <a:cs typeface="Arial" panose="020B0604020202020204" pitchFamily="34" charset="0"/>
                        </a:rPr>
                        <a:t>Grade 1</a:t>
                      </a:r>
                    </a:p>
                    <a:p>
                      <a:pPr marL="7938" marR="0" lvl="0" indent="177800" algn="l" rtl="0">
                        <a:lnSpc>
                          <a:spcPct val="90000"/>
                        </a:lnSpc>
                        <a:spcBef>
                          <a:spcPts val="0"/>
                        </a:spcBef>
                        <a:spcAft>
                          <a:spcPts val="0"/>
                        </a:spcAft>
                        <a:buNone/>
                        <a:tabLst/>
                      </a:pPr>
                      <a:r>
                        <a:rPr lang="en-GB" sz="1050" b="0" noProof="0" dirty="0">
                          <a:solidFill>
                            <a:srgbClr val="000000"/>
                          </a:solidFill>
                          <a:latin typeface="Arial" panose="020B0604020202020204" pitchFamily="34" charset="0"/>
                          <a:cs typeface="Arial" panose="020B0604020202020204" pitchFamily="34" charset="0"/>
                        </a:rPr>
                        <a:t>Grade 2</a:t>
                      </a:r>
                    </a:p>
                    <a:p>
                      <a:pPr marL="7938" marR="0" lvl="0" indent="177800" algn="l" rtl="0">
                        <a:lnSpc>
                          <a:spcPct val="90000"/>
                        </a:lnSpc>
                        <a:spcBef>
                          <a:spcPts val="0"/>
                        </a:spcBef>
                        <a:spcAft>
                          <a:spcPts val="0"/>
                        </a:spcAft>
                        <a:buNone/>
                        <a:tabLst/>
                      </a:pPr>
                      <a:r>
                        <a:rPr lang="en-GB" sz="1050" b="0" noProof="0" dirty="0">
                          <a:solidFill>
                            <a:srgbClr val="000000"/>
                          </a:solidFill>
                          <a:latin typeface="Arial" panose="020B0604020202020204" pitchFamily="34" charset="0"/>
                          <a:cs typeface="Arial" panose="020B0604020202020204" pitchFamily="34" charset="0"/>
                        </a:rPr>
                        <a:t>Grade 3</a:t>
                      </a:r>
                    </a:p>
                    <a:p>
                      <a:pPr marL="7938" marR="0" lvl="0" indent="177800" algn="l" rtl="0">
                        <a:lnSpc>
                          <a:spcPct val="90000"/>
                        </a:lnSpc>
                        <a:spcBef>
                          <a:spcPts val="0"/>
                        </a:spcBef>
                        <a:spcAft>
                          <a:spcPts val="0"/>
                        </a:spcAft>
                        <a:buNone/>
                        <a:tabLst/>
                      </a:pPr>
                      <a:r>
                        <a:rPr lang="en-GB" sz="1050" b="0" noProof="0" dirty="0">
                          <a:solidFill>
                            <a:schemeClr val="tx1"/>
                          </a:solidFill>
                          <a:latin typeface="Arial" panose="020B0604020202020204" pitchFamily="34" charset="0"/>
                          <a:cs typeface="Arial" panose="020B0604020202020204" pitchFamily="34" charset="0"/>
                        </a:rPr>
                        <a:t>Grade 4</a:t>
                      </a:r>
                    </a:p>
                    <a:p>
                      <a:pPr marL="7938" marR="0" lvl="0" indent="177800" algn="l" rtl="0">
                        <a:lnSpc>
                          <a:spcPct val="90000"/>
                        </a:lnSpc>
                        <a:spcBef>
                          <a:spcPts val="0"/>
                        </a:spcBef>
                        <a:spcAft>
                          <a:spcPts val="0"/>
                        </a:spcAft>
                        <a:buNone/>
                        <a:tabLst/>
                      </a:pPr>
                      <a:r>
                        <a:rPr lang="en-GB" sz="1050" b="0" noProof="0" dirty="0">
                          <a:solidFill>
                            <a:schemeClr val="tx1"/>
                          </a:solidFill>
                          <a:latin typeface="Arial" panose="020B0604020202020204" pitchFamily="34" charset="0"/>
                          <a:cs typeface="Arial" panose="020B0604020202020204" pitchFamily="34" charset="0"/>
                        </a:rPr>
                        <a:t>Grade 5</a:t>
                      </a:r>
                    </a:p>
                  </a:txBody>
                  <a:tcPr marL="72000" marR="72000" marT="28800" marB="28800" anchor="ctr"/>
                </a:tc>
                <a:tc>
                  <a:txBody>
                    <a:bodyPr/>
                    <a:lstStyle/>
                    <a:p>
                      <a:pPr marL="0" marR="0" lvl="0" indent="0" algn="ctr" rtl="0">
                        <a:lnSpc>
                          <a:spcPct val="90000"/>
                        </a:lnSpc>
                        <a:spcBef>
                          <a:spcPts val="0"/>
                        </a:spcBef>
                        <a:spcAft>
                          <a:spcPts val="0"/>
                        </a:spcAft>
                        <a:buNone/>
                      </a:pPr>
                      <a:r>
                        <a:rPr lang="en-GB" sz="1050" noProof="0" dirty="0">
                          <a:solidFill>
                            <a:schemeClr val="tx1"/>
                          </a:solidFill>
                          <a:latin typeface="Arial" panose="020B0604020202020204" pitchFamily="34" charset="0"/>
                          <a:cs typeface="Arial" panose="020B0604020202020204" pitchFamily="34" charset="0"/>
                        </a:rPr>
                        <a:t>15 (14.9)</a:t>
                      </a:r>
                    </a:p>
                    <a:p>
                      <a:pPr marL="0" marR="0" lvl="0" indent="0" algn="ctr" rtl="0">
                        <a:lnSpc>
                          <a:spcPct val="90000"/>
                        </a:lnSpc>
                        <a:spcBef>
                          <a:spcPts val="100"/>
                        </a:spcBef>
                        <a:spcAft>
                          <a:spcPts val="0"/>
                        </a:spcAft>
                        <a:buClr>
                          <a:schemeClr val="dk2"/>
                        </a:buClr>
                        <a:buSzPts val="1050"/>
                        <a:buFont typeface="Arial"/>
                        <a:buNone/>
                      </a:pPr>
                      <a:r>
                        <a:rPr lang="en-GB" sz="1050" noProof="0" dirty="0">
                          <a:solidFill>
                            <a:schemeClr val="tx1"/>
                          </a:solidFill>
                          <a:latin typeface="Arial" panose="020B0604020202020204" pitchFamily="34" charset="0"/>
                          <a:cs typeface="Arial" panose="020B0604020202020204" pitchFamily="34" charset="0"/>
                        </a:rPr>
                        <a:t>4 (4.0) </a:t>
                      </a:r>
                    </a:p>
                    <a:p>
                      <a:pPr marL="0" marR="0" lvl="0" indent="0" algn="ctr" rtl="0">
                        <a:lnSpc>
                          <a:spcPct val="90000"/>
                        </a:lnSpc>
                        <a:spcBef>
                          <a:spcPts val="100"/>
                        </a:spcBef>
                        <a:spcAft>
                          <a:spcPts val="0"/>
                        </a:spcAft>
                        <a:buClr>
                          <a:schemeClr val="dk2"/>
                        </a:buClr>
                        <a:buSzPts val="1050"/>
                        <a:buFont typeface="Arial"/>
                        <a:buNone/>
                      </a:pPr>
                      <a:r>
                        <a:rPr lang="en-GB" sz="1050" noProof="0" dirty="0">
                          <a:solidFill>
                            <a:schemeClr val="tx1"/>
                          </a:solidFill>
                          <a:latin typeface="Arial" panose="020B0604020202020204" pitchFamily="34" charset="0"/>
                          <a:cs typeface="Arial" panose="020B0604020202020204" pitchFamily="34" charset="0"/>
                        </a:rPr>
                        <a:t>9 (8.9) </a:t>
                      </a:r>
                    </a:p>
                    <a:p>
                      <a:pPr marL="0" marR="0" lvl="0" indent="0" algn="ctr" rtl="0">
                        <a:lnSpc>
                          <a:spcPct val="90000"/>
                        </a:lnSpc>
                        <a:spcBef>
                          <a:spcPts val="100"/>
                        </a:spcBef>
                        <a:spcAft>
                          <a:spcPts val="0"/>
                        </a:spcAft>
                        <a:buClr>
                          <a:schemeClr val="dk2"/>
                        </a:buClr>
                        <a:buSzPts val="1050"/>
                        <a:buFont typeface="Arial"/>
                        <a:buNone/>
                      </a:pPr>
                      <a:r>
                        <a:rPr lang="en-GB" sz="1050" noProof="0" dirty="0">
                          <a:solidFill>
                            <a:schemeClr val="tx1"/>
                          </a:solidFill>
                          <a:latin typeface="Arial" panose="020B0604020202020204" pitchFamily="34" charset="0"/>
                          <a:cs typeface="Arial" panose="020B0604020202020204" pitchFamily="34" charset="0"/>
                        </a:rPr>
                        <a:t>1 (1.0)</a:t>
                      </a:r>
                    </a:p>
                    <a:p>
                      <a:pPr marL="0" marR="0" lvl="0" indent="0" algn="ctr" rtl="0">
                        <a:lnSpc>
                          <a:spcPct val="90000"/>
                        </a:lnSpc>
                        <a:spcBef>
                          <a:spcPts val="100"/>
                        </a:spcBef>
                        <a:spcAft>
                          <a:spcPts val="0"/>
                        </a:spcAft>
                        <a:buClr>
                          <a:schemeClr val="dk2"/>
                        </a:buClr>
                        <a:buSzPts val="1050"/>
                        <a:buFont typeface="Arial"/>
                        <a:buNone/>
                      </a:pPr>
                      <a:r>
                        <a:rPr lang="en-GB" sz="1050" noProof="0" dirty="0">
                          <a:solidFill>
                            <a:schemeClr val="tx1"/>
                          </a:solidFill>
                          <a:latin typeface="Arial" panose="020B0604020202020204" pitchFamily="34" charset="0"/>
                          <a:cs typeface="Arial" panose="020B0604020202020204" pitchFamily="34" charset="0"/>
                        </a:rPr>
                        <a:t>0</a:t>
                      </a:r>
                    </a:p>
                    <a:p>
                      <a:pPr marL="0" marR="0" lvl="0" indent="0" algn="ctr" rtl="0">
                        <a:lnSpc>
                          <a:spcPct val="90000"/>
                        </a:lnSpc>
                        <a:spcBef>
                          <a:spcPts val="100"/>
                        </a:spcBef>
                        <a:spcAft>
                          <a:spcPts val="0"/>
                        </a:spcAft>
                        <a:buClr>
                          <a:schemeClr val="dk2"/>
                        </a:buClr>
                        <a:buSzPts val="1050"/>
                        <a:buFont typeface="Arial"/>
                        <a:buNone/>
                      </a:pPr>
                      <a:r>
                        <a:rPr lang="en-GB" sz="1050" noProof="0" dirty="0">
                          <a:solidFill>
                            <a:schemeClr val="tx1"/>
                          </a:solidFill>
                          <a:latin typeface="Arial" panose="020B0604020202020204" pitchFamily="34" charset="0"/>
                          <a:cs typeface="Arial" panose="020B0604020202020204" pitchFamily="34" charset="0"/>
                        </a:rPr>
                        <a:t>1 (1.0)</a:t>
                      </a:r>
                      <a:endParaRPr lang="en-GB" sz="1050" noProof="0" dirty="0">
                        <a:solidFill>
                          <a:srgbClr val="000000"/>
                        </a:solidFill>
                        <a:latin typeface="Arial" panose="020B0604020202020204" pitchFamily="34" charset="0"/>
                        <a:cs typeface="Arial" panose="020B0604020202020204" pitchFamily="34" charset="0"/>
                      </a:endParaRPr>
                    </a:p>
                  </a:txBody>
                  <a:tcPr marL="72000" marR="72000" marT="28800" marB="28800" anchor="ctr"/>
                </a:tc>
                <a:tc>
                  <a:txBody>
                    <a:bodyPr/>
                    <a:lstStyle/>
                    <a:p>
                      <a:pPr marL="0" marR="0" lvl="0" indent="0" algn="ctr" rtl="0">
                        <a:lnSpc>
                          <a:spcPct val="90000"/>
                        </a:lnSpc>
                        <a:spcBef>
                          <a:spcPts val="0"/>
                        </a:spcBef>
                        <a:spcAft>
                          <a:spcPts val="0"/>
                        </a:spcAft>
                        <a:buNone/>
                      </a:pPr>
                      <a:r>
                        <a:rPr lang="en-GB" sz="1050" noProof="0" dirty="0">
                          <a:solidFill>
                            <a:schemeClr val="tx1"/>
                          </a:solidFill>
                          <a:latin typeface="Arial" panose="020B0604020202020204" pitchFamily="34" charset="0"/>
                          <a:cs typeface="Arial" panose="020B0604020202020204" pitchFamily="34" charset="0"/>
                        </a:rPr>
                        <a:t>16 (32.0)</a:t>
                      </a:r>
                    </a:p>
                    <a:p>
                      <a:pPr marL="0" marR="0" lvl="0" indent="0" algn="ctr" rtl="0">
                        <a:lnSpc>
                          <a:spcPct val="90000"/>
                        </a:lnSpc>
                        <a:spcBef>
                          <a:spcPts val="100"/>
                        </a:spcBef>
                        <a:spcAft>
                          <a:spcPts val="0"/>
                        </a:spcAft>
                        <a:buClr>
                          <a:schemeClr val="dk2"/>
                        </a:buClr>
                        <a:buSzPts val="1050"/>
                        <a:buFont typeface="Arial"/>
                        <a:buNone/>
                      </a:pPr>
                      <a:r>
                        <a:rPr lang="en-GB" sz="1050" noProof="0" dirty="0">
                          <a:solidFill>
                            <a:schemeClr val="tx1"/>
                          </a:solidFill>
                          <a:latin typeface="Arial" panose="020B0604020202020204" pitchFamily="34" charset="0"/>
                          <a:cs typeface="Arial" panose="020B0604020202020204" pitchFamily="34" charset="0"/>
                        </a:rPr>
                        <a:t>3 (6.0) </a:t>
                      </a:r>
                    </a:p>
                    <a:p>
                      <a:pPr marL="0" marR="0" lvl="0" indent="0" algn="ctr" rtl="0">
                        <a:lnSpc>
                          <a:spcPct val="90000"/>
                        </a:lnSpc>
                        <a:spcBef>
                          <a:spcPts val="100"/>
                        </a:spcBef>
                        <a:spcAft>
                          <a:spcPts val="0"/>
                        </a:spcAft>
                        <a:buClr>
                          <a:schemeClr val="dk2"/>
                        </a:buClr>
                        <a:buSzPts val="1050"/>
                        <a:buFont typeface="Arial"/>
                        <a:buNone/>
                      </a:pPr>
                      <a:r>
                        <a:rPr lang="en-GB" sz="1050" noProof="0" dirty="0">
                          <a:solidFill>
                            <a:schemeClr val="tx1"/>
                          </a:solidFill>
                          <a:latin typeface="Arial" panose="020B0604020202020204" pitchFamily="34" charset="0"/>
                          <a:cs typeface="Arial" panose="020B0604020202020204" pitchFamily="34" charset="0"/>
                        </a:rPr>
                        <a:t>11 (22.0) </a:t>
                      </a:r>
                    </a:p>
                    <a:p>
                      <a:pPr marL="0" marR="0" lvl="0" indent="0" algn="ctr" rtl="0">
                        <a:lnSpc>
                          <a:spcPct val="90000"/>
                        </a:lnSpc>
                        <a:spcBef>
                          <a:spcPts val="100"/>
                        </a:spcBef>
                        <a:spcAft>
                          <a:spcPts val="0"/>
                        </a:spcAft>
                        <a:buClr>
                          <a:schemeClr val="dk2"/>
                        </a:buClr>
                        <a:buSzPts val="1050"/>
                        <a:buFont typeface="Arial"/>
                        <a:buNone/>
                      </a:pPr>
                      <a:r>
                        <a:rPr lang="en-GB" sz="1050" noProof="0" dirty="0">
                          <a:solidFill>
                            <a:schemeClr val="tx1"/>
                          </a:solidFill>
                          <a:latin typeface="Arial" panose="020B0604020202020204" pitchFamily="34" charset="0"/>
                          <a:cs typeface="Arial" panose="020B0604020202020204" pitchFamily="34" charset="0"/>
                        </a:rPr>
                        <a:t>1 (2.0)</a:t>
                      </a:r>
                    </a:p>
                    <a:p>
                      <a:pPr marL="0" marR="0" lvl="0" indent="0" algn="ctr" rtl="0">
                        <a:lnSpc>
                          <a:spcPct val="90000"/>
                        </a:lnSpc>
                        <a:spcBef>
                          <a:spcPts val="100"/>
                        </a:spcBef>
                        <a:spcAft>
                          <a:spcPts val="0"/>
                        </a:spcAft>
                        <a:buClr>
                          <a:schemeClr val="dk2"/>
                        </a:buClr>
                        <a:buSzPts val="1050"/>
                        <a:buFont typeface="Arial"/>
                        <a:buNone/>
                      </a:pPr>
                      <a:r>
                        <a:rPr lang="en-GB" sz="1050" noProof="0" dirty="0">
                          <a:solidFill>
                            <a:schemeClr val="tx1"/>
                          </a:solidFill>
                          <a:latin typeface="Arial" panose="020B0604020202020204" pitchFamily="34" charset="0"/>
                          <a:cs typeface="Arial" panose="020B0604020202020204" pitchFamily="34" charset="0"/>
                        </a:rPr>
                        <a:t>0</a:t>
                      </a:r>
                    </a:p>
                    <a:p>
                      <a:pPr marL="0" marR="0" lvl="0" indent="0" algn="ctr" rtl="0">
                        <a:lnSpc>
                          <a:spcPct val="90000"/>
                        </a:lnSpc>
                        <a:spcBef>
                          <a:spcPts val="100"/>
                        </a:spcBef>
                        <a:spcAft>
                          <a:spcPts val="0"/>
                        </a:spcAft>
                        <a:buClr>
                          <a:schemeClr val="dk2"/>
                        </a:buClr>
                        <a:buSzPts val="1050"/>
                        <a:buFont typeface="Arial"/>
                        <a:buNone/>
                      </a:pPr>
                      <a:r>
                        <a:rPr lang="en-GB" sz="1050" noProof="0" dirty="0">
                          <a:solidFill>
                            <a:schemeClr val="tx1"/>
                          </a:solidFill>
                          <a:latin typeface="Arial" panose="020B0604020202020204" pitchFamily="34" charset="0"/>
                          <a:cs typeface="Arial" panose="020B0604020202020204" pitchFamily="34" charset="0"/>
                        </a:rPr>
                        <a:t>1 (2.0)</a:t>
                      </a:r>
                      <a:endParaRPr lang="en-GB" sz="1050" noProof="0" dirty="0">
                        <a:solidFill>
                          <a:srgbClr val="000000"/>
                        </a:solidFill>
                        <a:latin typeface="Arial" panose="020B0604020202020204" pitchFamily="34" charset="0"/>
                        <a:cs typeface="Arial" panose="020B0604020202020204" pitchFamily="34" charset="0"/>
                      </a:endParaRPr>
                    </a:p>
                  </a:txBody>
                  <a:tcPr marL="72000" marR="72000" marT="28800" marB="28800" anchor="ctr"/>
                </a:tc>
                <a:extLst>
                  <a:ext uri="{0D108BD9-81ED-4DB2-BD59-A6C34878D82A}">
                    <a16:rowId xmlns:a16="http://schemas.microsoft.com/office/drawing/2014/main" val="10001"/>
                  </a:ext>
                </a:extLst>
              </a:tr>
            </a:tbl>
          </a:graphicData>
        </a:graphic>
      </p:graphicFrame>
      <p:graphicFrame>
        <p:nvGraphicFramePr>
          <p:cNvPr id="12" name="Google Shape;2199;p46">
            <a:extLst>
              <a:ext uri="{FF2B5EF4-FFF2-40B4-BE49-F238E27FC236}">
                <a16:creationId xmlns:a16="http://schemas.microsoft.com/office/drawing/2014/main" id="{C6C71686-5E29-7345-0AEB-D165D29512E4}"/>
              </a:ext>
            </a:extLst>
          </p:cNvPr>
          <p:cNvGraphicFramePr/>
          <p:nvPr>
            <p:extLst>
              <p:ext uri="{D42A27DB-BD31-4B8C-83A1-F6EECF244321}">
                <p14:modId xmlns:p14="http://schemas.microsoft.com/office/powerpoint/2010/main" val="62523252"/>
              </p:ext>
            </p:extLst>
          </p:nvPr>
        </p:nvGraphicFramePr>
        <p:xfrm>
          <a:off x="6816080" y="2492896"/>
          <a:ext cx="4896544" cy="716672"/>
        </p:xfrm>
        <a:graphic>
          <a:graphicData uri="http://schemas.openxmlformats.org/drawingml/2006/table">
            <a:tbl>
              <a:tblPr firstRow="1" bandRow="1">
                <a:tableStyleId>{5C22544A-7EE6-4342-B048-85BDC9FD1C3A}</a:tableStyleId>
              </a:tblPr>
              <a:tblGrid>
                <a:gridCol w="2214088">
                  <a:extLst>
                    <a:ext uri="{9D8B030D-6E8A-4147-A177-3AD203B41FA5}">
                      <a16:colId xmlns:a16="http://schemas.microsoft.com/office/drawing/2014/main" val="20000"/>
                    </a:ext>
                  </a:extLst>
                </a:gridCol>
                <a:gridCol w="1341228">
                  <a:extLst>
                    <a:ext uri="{9D8B030D-6E8A-4147-A177-3AD203B41FA5}">
                      <a16:colId xmlns:a16="http://schemas.microsoft.com/office/drawing/2014/main" val="20001"/>
                    </a:ext>
                  </a:extLst>
                </a:gridCol>
                <a:gridCol w="1341228">
                  <a:extLst>
                    <a:ext uri="{9D8B030D-6E8A-4147-A177-3AD203B41FA5}">
                      <a16:colId xmlns:a16="http://schemas.microsoft.com/office/drawing/2014/main" val="20002"/>
                    </a:ext>
                  </a:extLst>
                </a:gridCol>
              </a:tblGrid>
              <a:tr h="185942">
                <a:tc gridSpan="3">
                  <a:txBody>
                    <a:bodyPr/>
                    <a:lstStyle/>
                    <a:p>
                      <a:pPr marL="7938" marR="0" lvl="0" indent="0" algn="l" defTabSz="457200" rtl="0" eaLnBrk="1" fontAlgn="auto" latinLnBrk="0" hangingPunct="1">
                        <a:lnSpc>
                          <a:spcPct val="90000"/>
                        </a:lnSpc>
                        <a:spcBef>
                          <a:spcPts val="0"/>
                        </a:spcBef>
                        <a:spcAft>
                          <a:spcPts val="0"/>
                        </a:spcAft>
                        <a:buClrTx/>
                        <a:buSzTx/>
                        <a:buFontTx/>
                        <a:buNone/>
                        <a:tabLst/>
                        <a:defRPr/>
                      </a:pPr>
                      <a:r>
                        <a:rPr lang="en-GB" sz="1050" b="1" noProof="0" dirty="0">
                          <a:solidFill>
                            <a:schemeClr val="bg1"/>
                          </a:solidFill>
                          <a:latin typeface="Arial" panose="020B0604020202020204" pitchFamily="34" charset="0"/>
                          <a:cs typeface="Arial" panose="020B0604020202020204" pitchFamily="34" charset="0"/>
                        </a:rPr>
                        <a:t>Time since prior anti-PD-(L)1 therapy, n/N (%)</a:t>
                      </a:r>
                      <a:endParaRPr lang="en-GB" sz="1050" noProof="0" dirty="0">
                        <a:solidFill>
                          <a:schemeClr val="bg1"/>
                        </a:solidFill>
                        <a:latin typeface="Arial" panose="020B0604020202020204" pitchFamily="34" charset="0"/>
                        <a:cs typeface="Arial" panose="020B0604020202020204" pitchFamily="34" charset="0"/>
                      </a:endParaRPr>
                    </a:p>
                  </a:txBody>
                  <a:tcPr marL="72000" marR="72000" marT="28800" marB="28800" anchor="ctr"/>
                </a:tc>
                <a:tc hMerge="1">
                  <a:txBody>
                    <a:bodyPr/>
                    <a:lstStyle/>
                    <a:p>
                      <a:pPr marL="0" marR="0" lvl="0" indent="0" algn="ctr" rtl="0">
                        <a:lnSpc>
                          <a:spcPct val="100000"/>
                        </a:lnSpc>
                        <a:spcBef>
                          <a:spcPts val="100"/>
                        </a:spcBef>
                        <a:spcAft>
                          <a:spcPts val="0"/>
                        </a:spcAft>
                        <a:buClr>
                          <a:schemeClr val="dk2"/>
                        </a:buClr>
                        <a:buSzPts val="1050"/>
                        <a:buFont typeface="Arial"/>
                        <a:buNone/>
                      </a:pPr>
                      <a:endParaRPr sz="1050" dirty="0">
                        <a:solidFill>
                          <a:srgbClr val="000000"/>
                        </a:solidFill>
                        <a:latin typeface="Arial" panose="020B0604020202020204" pitchFamily="34" charset="0"/>
                        <a:cs typeface="Arial" panose="020B0604020202020204" pitchFamily="34" charset="0"/>
                      </a:endParaRPr>
                    </a:p>
                  </a:txBody>
                  <a:tcPr marL="72000" marR="72000" marT="28800" marB="28800" anchor="ctr"/>
                </a:tc>
                <a:tc hMerge="1">
                  <a:txBody>
                    <a:bodyPr/>
                    <a:lstStyle/>
                    <a:p>
                      <a:pPr marL="0" marR="0" lvl="0" indent="0" algn="ctr" rtl="0">
                        <a:lnSpc>
                          <a:spcPct val="100000"/>
                        </a:lnSpc>
                        <a:spcBef>
                          <a:spcPts val="100"/>
                        </a:spcBef>
                        <a:spcAft>
                          <a:spcPts val="0"/>
                        </a:spcAft>
                        <a:buClr>
                          <a:schemeClr val="dk2"/>
                        </a:buClr>
                        <a:buSzPts val="1050"/>
                        <a:buFont typeface="Arial"/>
                        <a:buNone/>
                      </a:pPr>
                      <a:endParaRPr sz="1050" dirty="0">
                        <a:solidFill>
                          <a:srgbClr val="000000"/>
                        </a:solidFill>
                        <a:latin typeface="Arial" panose="020B0604020202020204" pitchFamily="34" charset="0"/>
                        <a:cs typeface="Arial" panose="020B0604020202020204" pitchFamily="34" charset="0"/>
                      </a:endParaRPr>
                    </a:p>
                  </a:txBody>
                  <a:tcPr marL="72000" marR="72000" marT="28800" marB="28800" anchor="ctr"/>
                </a:tc>
                <a:extLst>
                  <a:ext uri="{0D108BD9-81ED-4DB2-BD59-A6C34878D82A}">
                    <a16:rowId xmlns:a16="http://schemas.microsoft.com/office/drawing/2014/main" val="2176191089"/>
                  </a:ext>
                </a:extLst>
              </a:tr>
              <a:tr h="349272">
                <a:tc>
                  <a:txBody>
                    <a:bodyPr/>
                    <a:lstStyle/>
                    <a:p>
                      <a:pPr marL="137160" marR="0" lvl="0" indent="0" algn="l" rtl="0">
                        <a:lnSpc>
                          <a:spcPct val="90000"/>
                        </a:lnSpc>
                        <a:spcBef>
                          <a:spcPts val="0"/>
                        </a:spcBef>
                        <a:spcAft>
                          <a:spcPts val="0"/>
                        </a:spcAft>
                        <a:buNone/>
                      </a:pPr>
                      <a:r>
                        <a:rPr lang="en-GB" sz="1050" b="0" noProof="0" dirty="0">
                          <a:solidFill>
                            <a:schemeClr val="tx1"/>
                          </a:solidFill>
                          <a:latin typeface="Arial" panose="020B0604020202020204" pitchFamily="34" charset="0"/>
                          <a:cs typeface="Arial" panose="020B0604020202020204" pitchFamily="34" charset="0"/>
                        </a:rPr>
                        <a:t>&gt;</a:t>
                      </a:r>
                      <a:r>
                        <a:rPr lang="en-GB" sz="600" b="0" noProof="0" dirty="0">
                          <a:solidFill>
                            <a:schemeClr val="tx1"/>
                          </a:solidFill>
                          <a:latin typeface="Arial" panose="020B0604020202020204" pitchFamily="34" charset="0"/>
                          <a:cs typeface="Arial" panose="020B0604020202020204" pitchFamily="34" charset="0"/>
                        </a:rPr>
                        <a:t> </a:t>
                      </a:r>
                      <a:r>
                        <a:rPr lang="en-GB" sz="1050" b="0" noProof="0" dirty="0">
                          <a:solidFill>
                            <a:schemeClr val="tx1"/>
                          </a:solidFill>
                          <a:latin typeface="Arial" panose="020B0604020202020204" pitchFamily="34" charset="0"/>
                          <a:cs typeface="Arial" panose="020B0604020202020204" pitchFamily="34" charset="0"/>
                        </a:rPr>
                        <a:t>3 months</a:t>
                      </a:r>
                      <a:endParaRPr lang="en-GB" sz="1050" noProof="0" dirty="0">
                        <a:solidFill>
                          <a:schemeClr val="tx1"/>
                        </a:solidFill>
                        <a:latin typeface="Arial" panose="020B0604020202020204" pitchFamily="34" charset="0"/>
                        <a:cs typeface="Arial" panose="020B0604020202020204" pitchFamily="34" charset="0"/>
                      </a:endParaRPr>
                    </a:p>
                    <a:p>
                      <a:pPr marL="137160" marR="0" lvl="0" indent="0" algn="l" rtl="0">
                        <a:lnSpc>
                          <a:spcPct val="90000"/>
                        </a:lnSpc>
                        <a:spcBef>
                          <a:spcPts val="100"/>
                        </a:spcBef>
                        <a:spcAft>
                          <a:spcPts val="0"/>
                        </a:spcAft>
                        <a:buNone/>
                      </a:pPr>
                      <a:r>
                        <a:rPr lang="en-GB" sz="1050" b="0" noProof="0" dirty="0">
                          <a:solidFill>
                            <a:schemeClr val="tx1"/>
                          </a:solidFill>
                          <a:latin typeface="Arial" panose="020B0604020202020204" pitchFamily="34" charset="0"/>
                          <a:cs typeface="Arial" panose="020B0604020202020204" pitchFamily="34" charset="0"/>
                        </a:rPr>
                        <a:t>≤</a:t>
                      </a:r>
                      <a:r>
                        <a:rPr lang="en-GB" sz="600" b="0" noProof="0" dirty="0">
                          <a:solidFill>
                            <a:schemeClr val="tx1"/>
                          </a:solidFill>
                          <a:latin typeface="Arial" panose="020B0604020202020204" pitchFamily="34" charset="0"/>
                          <a:cs typeface="Arial" panose="020B0604020202020204" pitchFamily="34" charset="0"/>
                        </a:rPr>
                        <a:t> </a:t>
                      </a:r>
                      <a:r>
                        <a:rPr lang="en-GB" sz="1050" b="0" noProof="0" dirty="0">
                          <a:solidFill>
                            <a:schemeClr val="tx1"/>
                          </a:solidFill>
                          <a:latin typeface="Arial" panose="020B0604020202020204" pitchFamily="34" charset="0"/>
                          <a:cs typeface="Arial" panose="020B0604020202020204" pitchFamily="34" charset="0"/>
                        </a:rPr>
                        <a:t>3 months</a:t>
                      </a:r>
                      <a:endParaRPr lang="en-GB" sz="1050" noProof="0" dirty="0">
                        <a:solidFill>
                          <a:schemeClr val="tx1"/>
                        </a:solidFill>
                        <a:latin typeface="Arial" panose="020B0604020202020204" pitchFamily="34" charset="0"/>
                        <a:cs typeface="Arial" panose="020B0604020202020204" pitchFamily="34" charset="0"/>
                      </a:endParaRPr>
                    </a:p>
                    <a:p>
                      <a:pPr marL="137160" marR="0" lvl="0" indent="0" algn="l" rtl="0">
                        <a:lnSpc>
                          <a:spcPct val="90000"/>
                        </a:lnSpc>
                        <a:spcBef>
                          <a:spcPts val="100"/>
                        </a:spcBef>
                        <a:spcAft>
                          <a:spcPts val="0"/>
                        </a:spcAft>
                        <a:buNone/>
                      </a:pPr>
                      <a:r>
                        <a:rPr lang="en-GB" sz="1050" b="0" noProof="0" dirty="0">
                          <a:solidFill>
                            <a:schemeClr val="tx1"/>
                          </a:solidFill>
                          <a:latin typeface="Arial" panose="020B0604020202020204" pitchFamily="34" charset="0"/>
                          <a:cs typeface="Arial" panose="020B0604020202020204" pitchFamily="34" charset="0"/>
                        </a:rPr>
                        <a:t>No prior therapy</a:t>
                      </a:r>
                      <a:endParaRPr lang="en-GB" sz="1050" noProof="0" dirty="0">
                        <a:solidFill>
                          <a:schemeClr val="tx1"/>
                        </a:solidFill>
                        <a:latin typeface="Arial" panose="020B0604020202020204" pitchFamily="34" charset="0"/>
                        <a:cs typeface="Arial" panose="020B0604020202020204" pitchFamily="34" charset="0"/>
                      </a:endParaRPr>
                    </a:p>
                  </a:txBody>
                  <a:tcPr marL="72000" marR="72000" marT="28800" marB="28800" anchor="ctr"/>
                </a:tc>
                <a:tc>
                  <a:txBody>
                    <a:bodyPr/>
                    <a:lstStyle/>
                    <a:p>
                      <a:pPr marL="0" marR="0" lvl="0" indent="0" algn="ctr" rtl="0">
                        <a:lnSpc>
                          <a:spcPct val="90000"/>
                        </a:lnSpc>
                        <a:spcBef>
                          <a:spcPts val="0"/>
                        </a:spcBef>
                        <a:spcAft>
                          <a:spcPts val="0"/>
                        </a:spcAft>
                        <a:buNone/>
                      </a:pPr>
                      <a:r>
                        <a:rPr lang="en-GB" sz="1050" noProof="0" dirty="0">
                          <a:solidFill>
                            <a:schemeClr val="tx1"/>
                          </a:solidFill>
                          <a:latin typeface="Arial" panose="020B0604020202020204" pitchFamily="34" charset="0"/>
                          <a:cs typeface="Arial" panose="020B0604020202020204" pitchFamily="34" charset="0"/>
                        </a:rPr>
                        <a:t>5/44 (11.4)</a:t>
                      </a:r>
                    </a:p>
                    <a:p>
                      <a:pPr marL="0" marR="0" lvl="0" indent="0" algn="ctr" rtl="0">
                        <a:lnSpc>
                          <a:spcPct val="90000"/>
                        </a:lnSpc>
                        <a:spcBef>
                          <a:spcPts val="100"/>
                        </a:spcBef>
                        <a:spcAft>
                          <a:spcPts val="0"/>
                        </a:spcAft>
                        <a:buClr>
                          <a:schemeClr val="dk2"/>
                        </a:buClr>
                        <a:buSzPts val="1050"/>
                        <a:buFont typeface="Arial"/>
                        <a:buNone/>
                      </a:pPr>
                      <a:r>
                        <a:rPr lang="en-GB" sz="1050" noProof="0" dirty="0">
                          <a:solidFill>
                            <a:schemeClr val="tx1"/>
                          </a:solidFill>
                          <a:latin typeface="Arial" panose="020B0604020202020204" pitchFamily="34" charset="0"/>
                          <a:cs typeface="Arial" panose="020B0604020202020204" pitchFamily="34" charset="0"/>
                        </a:rPr>
                        <a:t>6/30 (20.0) </a:t>
                      </a:r>
                    </a:p>
                    <a:p>
                      <a:pPr marL="0" marR="0" lvl="0" indent="0" algn="ctr" rtl="0">
                        <a:lnSpc>
                          <a:spcPct val="90000"/>
                        </a:lnSpc>
                        <a:spcBef>
                          <a:spcPts val="100"/>
                        </a:spcBef>
                        <a:spcAft>
                          <a:spcPts val="0"/>
                        </a:spcAft>
                        <a:buClr>
                          <a:schemeClr val="dk2"/>
                        </a:buClr>
                        <a:buSzPts val="1050"/>
                        <a:buFont typeface="Arial"/>
                        <a:buNone/>
                      </a:pPr>
                      <a:r>
                        <a:rPr lang="en-GB" sz="1050" noProof="0" dirty="0">
                          <a:solidFill>
                            <a:schemeClr val="tx1"/>
                          </a:solidFill>
                          <a:latin typeface="Arial" panose="020B0604020202020204" pitchFamily="34" charset="0"/>
                          <a:cs typeface="Arial" panose="020B0604020202020204" pitchFamily="34" charset="0"/>
                        </a:rPr>
                        <a:t>4/27 (14.8)</a:t>
                      </a:r>
                      <a:endParaRPr lang="en-GB" sz="1050" noProof="0" dirty="0">
                        <a:solidFill>
                          <a:srgbClr val="000000"/>
                        </a:solidFill>
                        <a:latin typeface="Arial" panose="020B0604020202020204" pitchFamily="34" charset="0"/>
                        <a:cs typeface="Arial" panose="020B0604020202020204" pitchFamily="34" charset="0"/>
                      </a:endParaRPr>
                    </a:p>
                  </a:txBody>
                  <a:tcPr marL="72000" marR="72000" marT="28800" marB="28800" anchor="ctr"/>
                </a:tc>
                <a:tc>
                  <a:txBody>
                    <a:bodyPr/>
                    <a:lstStyle/>
                    <a:p>
                      <a:pPr marL="0" marR="0" lvl="0" indent="0" algn="ctr" rtl="0">
                        <a:lnSpc>
                          <a:spcPct val="90000"/>
                        </a:lnSpc>
                        <a:spcBef>
                          <a:spcPts val="0"/>
                        </a:spcBef>
                        <a:spcAft>
                          <a:spcPts val="0"/>
                        </a:spcAft>
                        <a:buNone/>
                      </a:pPr>
                      <a:r>
                        <a:rPr lang="en-GB" sz="1050" noProof="0" dirty="0">
                          <a:solidFill>
                            <a:schemeClr val="tx1"/>
                          </a:solidFill>
                          <a:latin typeface="Arial" panose="020B0604020202020204" pitchFamily="34" charset="0"/>
                          <a:cs typeface="Arial" panose="020B0604020202020204" pitchFamily="34" charset="0"/>
                        </a:rPr>
                        <a:t>10/28 (35.7)</a:t>
                      </a:r>
                    </a:p>
                    <a:p>
                      <a:pPr marL="0" marR="0" lvl="0" indent="0" algn="ctr" rtl="0">
                        <a:lnSpc>
                          <a:spcPct val="90000"/>
                        </a:lnSpc>
                        <a:spcBef>
                          <a:spcPts val="100"/>
                        </a:spcBef>
                        <a:spcAft>
                          <a:spcPts val="0"/>
                        </a:spcAft>
                        <a:buClr>
                          <a:schemeClr val="dk2"/>
                        </a:buClr>
                        <a:buSzPts val="1050"/>
                        <a:buFont typeface="Arial"/>
                        <a:buNone/>
                      </a:pPr>
                      <a:r>
                        <a:rPr lang="en-GB" sz="1050" noProof="0" dirty="0">
                          <a:solidFill>
                            <a:schemeClr val="tx1"/>
                          </a:solidFill>
                          <a:latin typeface="Arial" panose="020B0604020202020204" pitchFamily="34" charset="0"/>
                          <a:cs typeface="Arial" panose="020B0604020202020204" pitchFamily="34" charset="0"/>
                        </a:rPr>
                        <a:t>3/11 (27.3) </a:t>
                      </a:r>
                    </a:p>
                    <a:p>
                      <a:pPr marL="0" marR="0" lvl="0" indent="0" algn="ctr" rtl="0">
                        <a:lnSpc>
                          <a:spcPct val="90000"/>
                        </a:lnSpc>
                        <a:spcBef>
                          <a:spcPts val="100"/>
                        </a:spcBef>
                        <a:spcAft>
                          <a:spcPts val="0"/>
                        </a:spcAft>
                        <a:buClr>
                          <a:schemeClr val="dk2"/>
                        </a:buClr>
                        <a:buSzPts val="1050"/>
                        <a:buFont typeface="Arial"/>
                        <a:buNone/>
                      </a:pPr>
                      <a:r>
                        <a:rPr lang="en-GB" sz="1050" noProof="0" dirty="0">
                          <a:solidFill>
                            <a:schemeClr val="tx1"/>
                          </a:solidFill>
                          <a:latin typeface="Arial" panose="020B0604020202020204" pitchFamily="34" charset="0"/>
                          <a:cs typeface="Arial" panose="020B0604020202020204" pitchFamily="34" charset="0"/>
                        </a:rPr>
                        <a:t>3/11 (27.3)</a:t>
                      </a:r>
                      <a:endParaRPr lang="en-GB" sz="1050" noProof="0" dirty="0">
                        <a:solidFill>
                          <a:srgbClr val="000000"/>
                        </a:solidFill>
                        <a:latin typeface="Arial" panose="020B0604020202020204" pitchFamily="34" charset="0"/>
                        <a:cs typeface="Arial" panose="020B0604020202020204" pitchFamily="34" charset="0"/>
                      </a:endParaRPr>
                    </a:p>
                  </a:txBody>
                  <a:tcPr marL="72000" marR="72000" marT="28800" marB="28800" anchor="ctr"/>
                </a:tc>
                <a:extLst>
                  <a:ext uri="{0D108BD9-81ED-4DB2-BD59-A6C34878D82A}">
                    <a16:rowId xmlns:a16="http://schemas.microsoft.com/office/drawing/2014/main" val="2488793207"/>
                  </a:ext>
                </a:extLst>
              </a:tr>
            </a:tbl>
          </a:graphicData>
        </a:graphic>
      </p:graphicFrame>
      <p:sp>
        <p:nvSpPr>
          <p:cNvPr id="14" name="Google Shape;2155;p46">
            <a:extLst>
              <a:ext uri="{FF2B5EF4-FFF2-40B4-BE49-F238E27FC236}">
                <a16:creationId xmlns:a16="http://schemas.microsoft.com/office/drawing/2014/main" id="{79D0907C-89F6-48FC-D795-762DCA5E9A5C}"/>
              </a:ext>
            </a:extLst>
          </p:cNvPr>
          <p:cNvSpPr txBox="1"/>
          <p:nvPr/>
        </p:nvSpPr>
        <p:spPr>
          <a:xfrm>
            <a:off x="619125" y="3645024"/>
            <a:ext cx="5043715" cy="338514"/>
          </a:xfrm>
          <a:prstGeom prst="rect">
            <a:avLst/>
          </a:prstGeom>
          <a:noFill/>
          <a:ln>
            <a:noFill/>
          </a:ln>
        </p:spPr>
        <p:txBody>
          <a:bodyPr spcFirstLastPara="1" wrap="square" lIns="0"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noProof="0" dirty="0">
                <a:solidFill>
                  <a:schemeClr val="accent1"/>
                </a:solidFill>
                <a:latin typeface="Arial" panose="020B0604020202020204" pitchFamily="34" charset="0"/>
                <a:cs typeface="Arial" panose="020B0604020202020204" pitchFamily="34" charset="0"/>
                <a:sym typeface="Arial"/>
              </a:rPr>
              <a:t>OVERALL SAFETY</a:t>
            </a:r>
            <a:endParaRPr kumimoji="0" lang="en-GB"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92CFA1B3-3BF3-2C05-99EF-3A37DC2166B0}"/>
              </a:ext>
            </a:extLst>
          </p:cNvPr>
          <p:cNvGrpSpPr/>
          <p:nvPr/>
        </p:nvGrpSpPr>
        <p:grpSpPr>
          <a:xfrm>
            <a:off x="2495600" y="3773651"/>
            <a:ext cx="8156191" cy="2103621"/>
            <a:chOff x="2495600" y="3773651"/>
            <a:chExt cx="8156191" cy="2103621"/>
          </a:xfrm>
        </p:grpSpPr>
        <p:grpSp>
          <p:nvGrpSpPr>
            <p:cNvPr id="30" name="Group 29">
              <a:extLst>
                <a:ext uri="{FF2B5EF4-FFF2-40B4-BE49-F238E27FC236}">
                  <a16:creationId xmlns:a16="http://schemas.microsoft.com/office/drawing/2014/main" id="{3FBA246F-9A6D-33B5-2B04-C943DD93FBD3}"/>
                </a:ext>
              </a:extLst>
            </p:cNvPr>
            <p:cNvGrpSpPr/>
            <p:nvPr/>
          </p:nvGrpSpPr>
          <p:grpSpPr>
            <a:xfrm>
              <a:off x="2495600" y="3773651"/>
              <a:ext cx="8156191" cy="2103621"/>
              <a:chOff x="2495600" y="3773651"/>
              <a:chExt cx="8156191" cy="2103621"/>
            </a:xfrm>
          </p:grpSpPr>
          <p:sp>
            <p:nvSpPr>
              <p:cNvPr id="99" name="Google Shape;2158;p46">
                <a:extLst>
                  <a:ext uri="{FF2B5EF4-FFF2-40B4-BE49-F238E27FC236}">
                    <a16:creationId xmlns:a16="http://schemas.microsoft.com/office/drawing/2014/main" id="{AEDF013B-E919-29B2-E180-F8AC8C74D43B}"/>
                  </a:ext>
                </a:extLst>
              </p:cNvPr>
              <p:cNvSpPr/>
              <p:nvPr/>
            </p:nvSpPr>
            <p:spPr>
              <a:xfrm>
                <a:off x="8771699" y="5018112"/>
                <a:ext cx="133169" cy="13157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effectLst/>
                  <a:uLnTx/>
                  <a:uFillTx/>
                  <a:latin typeface="Arial" panose="020B0604020202020204" pitchFamily="34" charset="0"/>
                  <a:ea typeface="Arial"/>
                  <a:cs typeface="Arial" panose="020B0604020202020204" pitchFamily="34" charset="0"/>
                  <a:sym typeface="Arial"/>
                </a:endParaRPr>
              </a:p>
            </p:txBody>
          </p:sp>
          <p:sp>
            <p:nvSpPr>
              <p:cNvPr id="100" name="Google Shape;2159;p46">
                <a:extLst>
                  <a:ext uri="{FF2B5EF4-FFF2-40B4-BE49-F238E27FC236}">
                    <a16:creationId xmlns:a16="http://schemas.microsoft.com/office/drawing/2014/main" id="{107977FB-FB96-B1B5-51BC-E841A006C7C5}"/>
                  </a:ext>
                </a:extLst>
              </p:cNvPr>
              <p:cNvSpPr txBox="1"/>
              <p:nvPr/>
            </p:nvSpPr>
            <p:spPr>
              <a:xfrm>
                <a:off x="8976320" y="5013176"/>
                <a:ext cx="1675471" cy="307777"/>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panose="020B0604020202020204" pitchFamily="34" charset="0"/>
                    <a:ea typeface="Arial"/>
                    <a:cs typeface="Arial" panose="020B0604020202020204" pitchFamily="34" charset="0"/>
                    <a:sym typeface="Arial"/>
                  </a:rPr>
                  <a:t>T-DXd 5.4 mg/kg (N=101)</a:t>
                </a:r>
              </a:p>
              <a:p>
                <a:pPr defTabSz="914400">
                  <a:defRPr/>
                </a:pPr>
                <a:r>
                  <a:rPr lang="en-GB" sz="1000" noProof="0" dirty="0">
                    <a:latin typeface="Arial" panose="020B0604020202020204" pitchFamily="34" charset="0"/>
                    <a:ea typeface="Arial"/>
                    <a:cs typeface="Arial" panose="020B0604020202020204" pitchFamily="34" charset="0"/>
                    <a:sym typeface="Arial"/>
                  </a:rPr>
                  <a:t>T-DXd 6.4 mg/kg (N=50)</a:t>
                </a:r>
                <a:endParaRPr lang="en-GB" sz="1000" baseline="30000" noProof="0" dirty="0">
                  <a:latin typeface="Arial" panose="020B0604020202020204" pitchFamily="34" charset="0"/>
                  <a:ea typeface="Arial"/>
                  <a:cs typeface="Arial" panose="020B0604020202020204" pitchFamily="34" charset="0"/>
                  <a:sym typeface="Arial"/>
                </a:endParaRPr>
              </a:p>
            </p:txBody>
          </p:sp>
          <p:graphicFrame>
            <p:nvGraphicFramePr>
              <p:cNvPr id="13" name="Chart 12">
                <a:extLst>
                  <a:ext uri="{FF2B5EF4-FFF2-40B4-BE49-F238E27FC236}">
                    <a16:creationId xmlns:a16="http://schemas.microsoft.com/office/drawing/2014/main" id="{8DC2C25F-3C7D-9F05-4701-5C0B4CA81F62}"/>
                  </a:ext>
                </a:extLst>
              </p:cNvPr>
              <p:cNvGraphicFramePr/>
              <p:nvPr>
                <p:extLst>
                  <p:ext uri="{D42A27DB-BD31-4B8C-83A1-F6EECF244321}">
                    <p14:modId xmlns:p14="http://schemas.microsoft.com/office/powerpoint/2010/main" val="1962626758"/>
                  </p:ext>
                </p:extLst>
              </p:nvPr>
            </p:nvGraphicFramePr>
            <p:xfrm>
              <a:off x="2495600" y="3861048"/>
              <a:ext cx="7128792" cy="2016224"/>
            </p:xfrm>
            <a:graphic>
              <a:graphicData uri="http://schemas.openxmlformats.org/drawingml/2006/chart">
                <c:chart xmlns:c="http://schemas.openxmlformats.org/drawingml/2006/chart" xmlns:r="http://schemas.openxmlformats.org/officeDocument/2006/relationships" r:id="rId2"/>
              </a:graphicData>
            </a:graphic>
          </p:graphicFrame>
          <p:sp>
            <p:nvSpPr>
              <p:cNvPr id="15" name="Google Shape;2160;p46">
                <a:extLst>
                  <a:ext uri="{FF2B5EF4-FFF2-40B4-BE49-F238E27FC236}">
                    <a16:creationId xmlns:a16="http://schemas.microsoft.com/office/drawing/2014/main" id="{1A68D6E0-19DD-0D8E-BA73-E7D4F51F8B1C}"/>
                  </a:ext>
                </a:extLst>
              </p:cNvPr>
              <p:cNvSpPr/>
              <p:nvPr/>
            </p:nvSpPr>
            <p:spPr>
              <a:xfrm>
                <a:off x="8771699" y="5177476"/>
                <a:ext cx="133169" cy="131577"/>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effectLst/>
                  <a:uLnTx/>
                  <a:uFillTx/>
                  <a:latin typeface="Arial" panose="020B0604020202020204" pitchFamily="34" charset="0"/>
                  <a:ea typeface="Arial"/>
                  <a:cs typeface="Arial" panose="020B0604020202020204" pitchFamily="34" charset="0"/>
                  <a:sym typeface="Arial"/>
                </a:endParaRPr>
              </a:p>
            </p:txBody>
          </p:sp>
          <p:sp>
            <p:nvSpPr>
              <p:cNvPr id="20" name="Google Shape;2159;p46">
                <a:extLst>
                  <a:ext uri="{FF2B5EF4-FFF2-40B4-BE49-F238E27FC236}">
                    <a16:creationId xmlns:a16="http://schemas.microsoft.com/office/drawing/2014/main" id="{DFC2F64F-9023-9C46-E2FA-BEF469C5261B}"/>
                  </a:ext>
                </a:extLst>
              </p:cNvPr>
              <p:cNvSpPr txBox="1"/>
              <p:nvPr/>
            </p:nvSpPr>
            <p:spPr>
              <a:xfrm>
                <a:off x="6096000" y="3773651"/>
                <a:ext cx="1675471" cy="184666"/>
              </a:xfrm>
              <a:prstGeom prst="rect">
                <a:avLst/>
              </a:prstGeom>
              <a:noFill/>
              <a:ln>
                <a:noFill/>
              </a:ln>
            </p:spPr>
            <p:txBody>
              <a:bodyPr spcFirstLastPara="1" wrap="square" lIns="0" tIns="0" rIns="0" bIns="0" anchor="ctr" anchorCtr="0">
                <a:spAutoFit/>
              </a:bodyPr>
              <a:lstStyle/>
              <a:p>
                <a:pPr defTabSz="914400">
                  <a:defRPr/>
                </a:pPr>
                <a:r>
                  <a:rPr lang="en-GB" sz="1200" b="1" noProof="0" dirty="0">
                    <a:solidFill>
                      <a:schemeClr val="tx2"/>
                    </a:solidFill>
                    <a:latin typeface="Arial" panose="020B0604020202020204" pitchFamily="34" charset="0"/>
                    <a:ea typeface="Arial"/>
                    <a:cs typeface="Arial" panose="020B0604020202020204" pitchFamily="34" charset="0"/>
                    <a:sym typeface="Arial"/>
                  </a:rPr>
                  <a:t>T-DXd 6.4 mg/kg</a:t>
                </a:r>
                <a:endParaRPr lang="en-GB" sz="1200" b="1" baseline="30000" noProof="0" dirty="0">
                  <a:solidFill>
                    <a:schemeClr val="tx2"/>
                  </a:solidFill>
                  <a:latin typeface="Arial" panose="020B0604020202020204" pitchFamily="34" charset="0"/>
                  <a:ea typeface="Arial"/>
                  <a:cs typeface="Arial" panose="020B0604020202020204" pitchFamily="34" charset="0"/>
                  <a:sym typeface="Arial"/>
                </a:endParaRPr>
              </a:p>
            </p:txBody>
          </p:sp>
          <p:sp>
            <p:nvSpPr>
              <p:cNvPr id="22" name="Google Shape;2159;p46">
                <a:extLst>
                  <a:ext uri="{FF2B5EF4-FFF2-40B4-BE49-F238E27FC236}">
                    <a16:creationId xmlns:a16="http://schemas.microsoft.com/office/drawing/2014/main" id="{F5C9F9EC-C4CD-1FCF-31B0-916C18DC87FE}"/>
                  </a:ext>
                </a:extLst>
              </p:cNvPr>
              <p:cNvSpPr txBox="1"/>
              <p:nvPr/>
            </p:nvSpPr>
            <p:spPr>
              <a:xfrm>
                <a:off x="4367808" y="3773651"/>
                <a:ext cx="1675471" cy="184666"/>
              </a:xfrm>
              <a:prstGeom prst="rect">
                <a:avLst/>
              </a:prstGeom>
              <a:noFill/>
              <a:ln>
                <a:noFill/>
              </a:ln>
            </p:spPr>
            <p:txBody>
              <a:bodyPr spcFirstLastPara="1" wrap="square" lIns="0" tIns="0" rIns="0" bIns="0" anchor="ctr" anchorCtr="0">
                <a:spAutoFit/>
              </a:bodyPr>
              <a:lstStyle/>
              <a:p>
                <a:pPr algn="r" defTabSz="914400">
                  <a:defRPr/>
                </a:pPr>
                <a:r>
                  <a:rPr lang="en-GB" sz="1200" b="1" noProof="0" dirty="0">
                    <a:solidFill>
                      <a:schemeClr val="accent1"/>
                    </a:solidFill>
                    <a:latin typeface="Arial" panose="020B0604020202020204" pitchFamily="34" charset="0"/>
                    <a:ea typeface="Arial"/>
                    <a:cs typeface="Arial" panose="020B0604020202020204" pitchFamily="34" charset="0"/>
                    <a:sym typeface="Arial"/>
                  </a:rPr>
                  <a:t>T-DXd 5.4 mg/kg</a:t>
                </a:r>
                <a:endParaRPr lang="en-GB" sz="1200" b="1" baseline="30000" noProof="0" dirty="0">
                  <a:solidFill>
                    <a:schemeClr val="accent1"/>
                  </a:solidFill>
                  <a:latin typeface="Arial" panose="020B0604020202020204" pitchFamily="34" charset="0"/>
                  <a:ea typeface="Arial"/>
                  <a:cs typeface="Arial" panose="020B0604020202020204" pitchFamily="34" charset="0"/>
                  <a:sym typeface="Arial"/>
                </a:endParaRPr>
              </a:p>
            </p:txBody>
          </p:sp>
          <p:sp>
            <p:nvSpPr>
              <p:cNvPr id="26" name="Google Shape;2159;p46">
                <a:extLst>
                  <a:ext uri="{FF2B5EF4-FFF2-40B4-BE49-F238E27FC236}">
                    <a16:creationId xmlns:a16="http://schemas.microsoft.com/office/drawing/2014/main" id="{323A8609-0033-1323-158B-C86B69865E64}"/>
                  </a:ext>
                </a:extLst>
              </p:cNvPr>
              <p:cNvSpPr txBox="1"/>
              <p:nvPr/>
            </p:nvSpPr>
            <p:spPr>
              <a:xfrm>
                <a:off x="3215680" y="5611465"/>
                <a:ext cx="450813" cy="184666"/>
              </a:xfrm>
              <a:prstGeom prst="rect">
                <a:avLst/>
              </a:prstGeom>
              <a:solidFill>
                <a:schemeClr val="bg1"/>
              </a:solid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Arial" panose="020B0604020202020204" pitchFamily="34" charset="0"/>
                    <a:ea typeface="Arial"/>
                    <a:cs typeface="Arial" panose="020B0604020202020204" pitchFamily="34" charset="0"/>
                    <a:sym typeface="Arial"/>
                  </a:rPr>
                  <a:t>80</a:t>
                </a:r>
                <a:endParaRPr lang="en-GB" sz="1200" baseline="30000" noProof="0" dirty="0">
                  <a:latin typeface="Arial" panose="020B0604020202020204" pitchFamily="34" charset="0"/>
                  <a:ea typeface="Arial"/>
                  <a:cs typeface="Arial" panose="020B0604020202020204" pitchFamily="34" charset="0"/>
                  <a:sym typeface="Arial"/>
                </a:endParaRPr>
              </a:p>
            </p:txBody>
          </p:sp>
          <p:sp>
            <p:nvSpPr>
              <p:cNvPr id="27" name="Google Shape;2159;p46">
                <a:extLst>
                  <a:ext uri="{FF2B5EF4-FFF2-40B4-BE49-F238E27FC236}">
                    <a16:creationId xmlns:a16="http://schemas.microsoft.com/office/drawing/2014/main" id="{085D13BD-BD70-1596-8F50-00F55440190B}"/>
                  </a:ext>
                </a:extLst>
              </p:cNvPr>
              <p:cNvSpPr txBox="1"/>
              <p:nvPr/>
            </p:nvSpPr>
            <p:spPr>
              <a:xfrm>
                <a:off x="3877200" y="5611465"/>
                <a:ext cx="450813" cy="184666"/>
              </a:xfrm>
              <a:prstGeom prst="rect">
                <a:avLst/>
              </a:prstGeom>
              <a:solidFill>
                <a:schemeClr val="bg1"/>
              </a:solid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Arial" panose="020B0604020202020204" pitchFamily="34" charset="0"/>
                    <a:ea typeface="Arial"/>
                    <a:cs typeface="Arial" panose="020B0604020202020204" pitchFamily="34" charset="0"/>
                    <a:sym typeface="Arial"/>
                  </a:rPr>
                  <a:t>60</a:t>
                </a:r>
                <a:endParaRPr lang="en-GB" sz="1200" baseline="30000" noProof="0" dirty="0">
                  <a:latin typeface="Arial" panose="020B0604020202020204" pitchFamily="34" charset="0"/>
                  <a:ea typeface="Arial"/>
                  <a:cs typeface="Arial" panose="020B0604020202020204" pitchFamily="34" charset="0"/>
                  <a:sym typeface="Arial"/>
                </a:endParaRPr>
              </a:p>
            </p:txBody>
          </p:sp>
          <p:sp>
            <p:nvSpPr>
              <p:cNvPr id="28" name="Google Shape;2159;p46">
                <a:extLst>
                  <a:ext uri="{FF2B5EF4-FFF2-40B4-BE49-F238E27FC236}">
                    <a16:creationId xmlns:a16="http://schemas.microsoft.com/office/drawing/2014/main" id="{9EC58522-3724-A8E3-85E3-B86EA9336357}"/>
                  </a:ext>
                </a:extLst>
              </p:cNvPr>
              <p:cNvSpPr txBox="1"/>
              <p:nvPr/>
            </p:nvSpPr>
            <p:spPr>
              <a:xfrm>
                <a:off x="4528800" y="5611465"/>
                <a:ext cx="450813" cy="184666"/>
              </a:xfrm>
              <a:prstGeom prst="rect">
                <a:avLst/>
              </a:prstGeom>
              <a:solidFill>
                <a:schemeClr val="bg1"/>
              </a:solid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Arial" panose="020B0604020202020204" pitchFamily="34" charset="0"/>
                    <a:ea typeface="Arial"/>
                    <a:cs typeface="Arial" panose="020B0604020202020204" pitchFamily="34" charset="0"/>
                    <a:sym typeface="Arial"/>
                  </a:rPr>
                  <a:t>40</a:t>
                </a:r>
                <a:endParaRPr lang="en-GB" sz="1200" baseline="30000" noProof="0" dirty="0">
                  <a:latin typeface="Arial" panose="020B0604020202020204" pitchFamily="34" charset="0"/>
                  <a:ea typeface="Arial"/>
                  <a:cs typeface="Arial" panose="020B0604020202020204" pitchFamily="34" charset="0"/>
                  <a:sym typeface="Arial"/>
                </a:endParaRPr>
              </a:p>
            </p:txBody>
          </p:sp>
          <p:sp>
            <p:nvSpPr>
              <p:cNvPr id="29" name="Google Shape;2159;p46">
                <a:extLst>
                  <a:ext uri="{FF2B5EF4-FFF2-40B4-BE49-F238E27FC236}">
                    <a16:creationId xmlns:a16="http://schemas.microsoft.com/office/drawing/2014/main" id="{2FDC0294-D86E-5F53-BDF2-F093E571CE03}"/>
                  </a:ext>
                </a:extLst>
              </p:cNvPr>
              <p:cNvSpPr txBox="1"/>
              <p:nvPr/>
            </p:nvSpPr>
            <p:spPr>
              <a:xfrm>
                <a:off x="5184000" y="5611465"/>
                <a:ext cx="450813" cy="184666"/>
              </a:xfrm>
              <a:prstGeom prst="rect">
                <a:avLst/>
              </a:prstGeom>
              <a:solidFill>
                <a:schemeClr val="bg1"/>
              </a:solid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Arial" panose="020B0604020202020204" pitchFamily="34" charset="0"/>
                    <a:ea typeface="Arial"/>
                    <a:cs typeface="Arial" panose="020B0604020202020204" pitchFamily="34" charset="0"/>
                    <a:sym typeface="Arial"/>
                  </a:rPr>
                  <a:t>20</a:t>
                </a:r>
                <a:endParaRPr lang="en-GB" sz="1200" baseline="30000" noProof="0" dirty="0">
                  <a:latin typeface="Arial" panose="020B0604020202020204" pitchFamily="34" charset="0"/>
                  <a:ea typeface="Arial"/>
                  <a:cs typeface="Arial" panose="020B0604020202020204" pitchFamily="34" charset="0"/>
                  <a:sym typeface="Arial"/>
                </a:endParaRPr>
              </a:p>
            </p:txBody>
          </p:sp>
        </p:grpSp>
        <p:sp>
          <p:nvSpPr>
            <p:cNvPr id="25" name="Google Shape;2159;p46">
              <a:extLst>
                <a:ext uri="{FF2B5EF4-FFF2-40B4-BE49-F238E27FC236}">
                  <a16:creationId xmlns:a16="http://schemas.microsoft.com/office/drawing/2014/main" id="{D7BDC418-F753-D139-D520-A0E578F364D3}"/>
                </a:ext>
              </a:extLst>
            </p:cNvPr>
            <p:cNvSpPr txBox="1"/>
            <p:nvPr/>
          </p:nvSpPr>
          <p:spPr>
            <a:xfrm>
              <a:off x="2527200" y="5611465"/>
              <a:ext cx="523343" cy="184666"/>
            </a:xfrm>
            <a:prstGeom prst="rect">
              <a:avLst/>
            </a:prstGeom>
            <a:solidFill>
              <a:schemeClr val="bg1"/>
            </a:solid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Arial" panose="020B0604020202020204" pitchFamily="34" charset="0"/>
                  <a:ea typeface="Arial"/>
                  <a:cs typeface="Arial" panose="020B0604020202020204" pitchFamily="34" charset="0"/>
                  <a:sym typeface="Arial"/>
                </a:rPr>
                <a:t>100</a:t>
              </a:r>
              <a:endParaRPr lang="en-GB" sz="1200" baseline="30000" noProof="0" dirty="0">
                <a:latin typeface="Arial" panose="020B0604020202020204" pitchFamily="34" charset="0"/>
                <a:ea typeface="Arial"/>
                <a:cs typeface="Arial" panose="020B0604020202020204" pitchFamily="34" charset="0"/>
                <a:sym typeface="Arial"/>
              </a:endParaRPr>
            </a:p>
          </p:txBody>
        </p:sp>
      </p:grpSp>
    </p:spTree>
    <p:extLst>
      <p:ext uri="{BB962C8B-B14F-4D97-AF65-F5344CB8AC3E}">
        <p14:creationId xmlns:p14="http://schemas.microsoft.com/office/powerpoint/2010/main" val="8172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F17-F5E6-63E8-A716-AACA6E47437B}"/>
              </a:ext>
            </a:extLst>
          </p:cNvPr>
          <p:cNvSpPr>
            <a:spLocks noGrp="1"/>
          </p:cNvSpPr>
          <p:nvPr>
            <p:ph type="title"/>
          </p:nvPr>
        </p:nvSpPr>
        <p:spPr/>
        <p:txBody>
          <a:bodyPr/>
          <a:lstStyle/>
          <a:p>
            <a:r>
              <a:rPr lang="en-GB" noProof="0" dirty="0">
                <a:ea typeface="Arial Narrow"/>
                <a:sym typeface="Arial Narrow"/>
              </a:rPr>
              <a:t>DESTINY-Lung01 and destiny-Lung02: </a:t>
            </a:r>
            <a:br>
              <a:rPr lang="en-GB" noProof="0" dirty="0">
                <a:ea typeface="Arial Narrow"/>
                <a:sym typeface="Arial Narrow"/>
              </a:rPr>
            </a:br>
            <a:r>
              <a:rPr lang="en-GB" noProof="0" dirty="0">
                <a:ea typeface="Arial Narrow"/>
                <a:sym typeface="Arial Narrow"/>
              </a:rPr>
              <a:t>Brain Metastasis Exploratory Pooled Analysis</a:t>
            </a:r>
            <a:endParaRPr lang="en-GB" noProof="0" dirty="0"/>
          </a:p>
        </p:txBody>
      </p:sp>
      <p:sp>
        <p:nvSpPr>
          <p:cNvPr id="3" name="Content Placeholder 2">
            <a:extLst>
              <a:ext uri="{FF2B5EF4-FFF2-40B4-BE49-F238E27FC236}">
                <a16:creationId xmlns:a16="http://schemas.microsoft.com/office/drawing/2014/main" id="{223E0F68-4C98-B1C3-F1A2-71E0D7068F46}"/>
              </a:ext>
            </a:extLst>
          </p:cNvPr>
          <p:cNvSpPr>
            <a:spLocks noGrp="1"/>
          </p:cNvSpPr>
          <p:nvPr>
            <p:ph sz="quarter" idx="15"/>
          </p:nvPr>
        </p:nvSpPr>
        <p:spPr>
          <a:xfrm>
            <a:off x="609600" y="6356351"/>
            <a:ext cx="10180339" cy="365125"/>
          </a:xfrm>
        </p:spPr>
        <p:txBody>
          <a:bodyPr anchor="b" anchorCtr="0"/>
          <a:lstStyle/>
          <a:p>
            <a:r>
              <a:rPr lang="en-GB" noProof="0" dirty="0">
                <a:solidFill>
                  <a:schemeClr val="tx2"/>
                </a:solidFill>
              </a:rPr>
              <a:t>2L, second-line; BICR, blinded independent central review; BM, brain metastases; cORR, confirmed objective response rate; DCR, disease control rate; DoR, duration of response; ECOG, Eastern Cooperative Oncology Group performance status; HER2m, HER2 mutant; IC, intracranial; IHC, immunohistochemistry; NSCLC, non-small cell lung cancer; OE, overexpression; Q3W, every 3 weeks; R, randomisation; RECIST, Response Evaluation Criteria in Solid Tumours; T-DXd, trastuzumab deruxtecan; TEAEs, treatment-emergent adverse events. </a:t>
            </a:r>
          </a:p>
          <a:p>
            <a:r>
              <a:rPr lang="en-GB" noProof="0" dirty="0">
                <a:solidFill>
                  <a:schemeClr val="tx2"/>
                </a:solidFill>
                <a:latin typeface="Arial"/>
                <a:ea typeface="Arial"/>
                <a:cs typeface="Arial"/>
                <a:sym typeface="Arial"/>
              </a:rPr>
              <a:t>Li B, et al. Ann Oncol. 2023;34:s762-S763. Oral presentation (1321MO) presented at ESMO 2023</a:t>
            </a:r>
          </a:p>
        </p:txBody>
      </p:sp>
      <p:sp>
        <p:nvSpPr>
          <p:cNvPr id="5" name="Slide Number Placeholder 4">
            <a:extLst>
              <a:ext uri="{FF2B5EF4-FFF2-40B4-BE49-F238E27FC236}">
                <a16:creationId xmlns:a16="http://schemas.microsoft.com/office/drawing/2014/main" id="{DA965A43-D639-7C59-D9BB-F80780CAA816}"/>
              </a:ext>
            </a:extLst>
          </p:cNvPr>
          <p:cNvSpPr>
            <a:spLocks noGrp="1"/>
          </p:cNvSpPr>
          <p:nvPr>
            <p:ph type="sldNum" sz="quarter" idx="4"/>
          </p:nvPr>
        </p:nvSpPr>
        <p:spPr/>
        <p:txBody>
          <a:bodyPr/>
          <a:lstStyle/>
          <a:p>
            <a:fld id="{FCE43C0F-8A7B-3A4B-9DB5-B3472E36E833}" type="slidenum">
              <a:rPr lang="en-GB" noProof="0" smtClean="0"/>
              <a:pPr/>
              <a:t>26</a:t>
            </a:fld>
            <a:endParaRPr lang="en-GB" noProof="0" dirty="0"/>
          </a:p>
        </p:txBody>
      </p:sp>
      <p:sp>
        <p:nvSpPr>
          <p:cNvPr id="27" name="Rectangle: Rounded Corners 7">
            <a:extLst>
              <a:ext uri="{FF2B5EF4-FFF2-40B4-BE49-F238E27FC236}">
                <a16:creationId xmlns:a16="http://schemas.microsoft.com/office/drawing/2014/main" id="{A38DC37A-F099-3C97-E601-421A43DE0F84}"/>
              </a:ext>
            </a:extLst>
          </p:cNvPr>
          <p:cNvSpPr/>
          <p:nvPr/>
        </p:nvSpPr>
        <p:spPr>
          <a:xfrm>
            <a:off x="9624392" y="2891607"/>
            <a:ext cx="2088000" cy="2664445"/>
          </a:xfrm>
          <a:prstGeom prst="roundRect">
            <a:avLst>
              <a:gd name="adj" fmla="val 6642"/>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300"/>
              </a:spcAft>
              <a:buClr>
                <a:srgbClr val="C6573B"/>
              </a:buClr>
              <a:buSzTx/>
              <a:buFontTx/>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Primary Endpoints:</a:t>
            </a:r>
          </a:p>
          <a:p>
            <a:pPr lvl="0">
              <a:spcBef>
                <a:spcPts val="200"/>
              </a:spcBef>
              <a:buClr>
                <a:schemeClr val="dk2"/>
              </a:buClr>
              <a:buSzPts val="1100"/>
            </a:pPr>
            <a:r>
              <a:rPr lang="en-GB" sz="1100" noProof="0" dirty="0">
                <a:solidFill>
                  <a:schemeClr val="tx1"/>
                </a:solidFill>
                <a:latin typeface="Arial" panose="020B0604020202020204" pitchFamily="34" charset="0"/>
                <a:cs typeface="Arial" panose="020B0604020202020204" pitchFamily="34" charset="0"/>
              </a:rPr>
              <a:t>In patients with and without baseline BM:</a:t>
            </a:r>
          </a:p>
          <a:p>
            <a:pPr marL="171450" lvl="0" indent="-171450">
              <a:spcBef>
                <a:spcPts val="200"/>
              </a:spcBef>
              <a:buClr>
                <a:schemeClr val="accent1"/>
              </a:buClr>
              <a:buSzPct val="100000"/>
              <a:buFont typeface="Arial"/>
              <a:buChar char="•"/>
            </a:pPr>
            <a:r>
              <a:rPr lang="en-GB" sz="1100" noProof="0" dirty="0">
                <a:solidFill>
                  <a:schemeClr val="tx1"/>
                </a:solidFill>
                <a:latin typeface="Arial" panose="020B0604020202020204" pitchFamily="34" charset="0"/>
                <a:cs typeface="Arial" panose="020B0604020202020204" pitchFamily="34" charset="0"/>
              </a:rPr>
              <a:t>Systemic cORR per BICR</a:t>
            </a:r>
          </a:p>
          <a:p>
            <a:pPr marL="171450" lvl="0" indent="-171450">
              <a:spcBef>
                <a:spcPts val="200"/>
              </a:spcBef>
              <a:buClr>
                <a:schemeClr val="accent1"/>
              </a:buClr>
              <a:buSzPct val="100000"/>
              <a:buFont typeface="Arial"/>
              <a:buChar char="•"/>
            </a:pPr>
            <a:r>
              <a:rPr lang="en-GB" sz="1100" noProof="0" dirty="0">
                <a:solidFill>
                  <a:schemeClr val="tx1"/>
                </a:solidFill>
                <a:latin typeface="Arial" panose="020B0604020202020204" pitchFamily="34" charset="0"/>
                <a:cs typeface="Arial" panose="020B0604020202020204" pitchFamily="34" charset="0"/>
              </a:rPr>
              <a:t>Systemic DoR per BICR</a:t>
            </a:r>
          </a:p>
          <a:p>
            <a:pPr marL="171450" lvl="0" indent="-171450">
              <a:spcBef>
                <a:spcPts val="200"/>
              </a:spcBef>
              <a:buClr>
                <a:schemeClr val="accent1"/>
              </a:buClr>
              <a:buSzPct val="100000"/>
              <a:buFont typeface="Arial"/>
              <a:buChar char="•"/>
            </a:pPr>
            <a:r>
              <a:rPr lang="en-GB" sz="1100" noProof="0" dirty="0">
                <a:solidFill>
                  <a:schemeClr val="tx1"/>
                </a:solidFill>
                <a:latin typeface="Arial" panose="020B0604020202020204" pitchFamily="34" charset="0"/>
                <a:cs typeface="Arial" panose="020B0604020202020204" pitchFamily="34" charset="0"/>
              </a:rPr>
              <a:t>Sites of progression </a:t>
            </a:r>
            <a:br>
              <a:rPr lang="en-GB" sz="1100" noProof="0" dirty="0">
                <a:solidFill>
                  <a:schemeClr val="tx1"/>
                </a:solidFill>
                <a:latin typeface="Arial" panose="020B0604020202020204" pitchFamily="34" charset="0"/>
                <a:cs typeface="Arial" panose="020B0604020202020204" pitchFamily="34" charset="0"/>
              </a:rPr>
            </a:br>
            <a:r>
              <a:rPr lang="en-GB" sz="1100" noProof="0" dirty="0">
                <a:solidFill>
                  <a:schemeClr val="tx1"/>
                </a:solidFill>
                <a:latin typeface="Arial" panose="020B0604020202020204" pitchFamily="34" charset="0"/>
                <a:cs typeface="Arial" panose="020B0604020202020204" pitchFamily="34" charset="0"/>
              </a:rPr>
              <a:t>per BICR</a:t>
            </a:r>
          </a:p>
          <a:p>
            <a:pPr marL="171450" lvl="0" indent="-171450">
              <a:spcBef>
                <a:spcPts val="200"/>
              </a:spcBef>
              <a:spcAft>
                <a:spcPts val="600"/>
              </a:spcAft>
              <a:buClr>
                <a:schemeClr val="accent1"/>
              </a:buClr>
              <a:buSzPct val="100000"/>
              <a:buFont typeface="Arial"/>
              <a:buChar char="•"/>
            </a:pPr>
            <a:r>
              <a:rPr lang="en-GB" sz="1100" noProof="0" dirty="0">
                <a:solidFill>
                  <a:schemeClr val="tx1"/>
                </a:solidFill>
                <a:latin typeface="Arial" panose="020B0604020202020204" pitchFamily="34" charset="0"/>
                <a:cs typeface="Arial" panose="020B0604020202020204" pitchFamily="34" charset="0"/>
              </a:rPr>
              <a:t>TEAEs</a:t>
            </a:r>
          </a:p>
          <a:p>
            <a:pPr lvl="0">
              <a:spcBef>
                <a:spcPts val="200"/>
              </a:spcBef>
              <a:buClr>
                <a:schemeClr val="dk2"/>
              </a:buClr>
              <a:buSzPts val="1100"/>
            </a:pPr>
            <a:r>
              <a:rPr lang="en-GB" sz="1100" noProof="0" dirty="0">
                <a:solidFill>
                  <a:schemeClr val="tx1"/>
                </a:solidFill>
                <a:latin typeface="Arial" panose="020B0604020202020204" pitchFamily="34" charset="0"/>
                <a:cs typeface="Arial" panose="020B0604020202020204" pitchFamily="34" charset="0"/>
              </a:rPr>
              <a:t>In patients with measurable baseline BM:</a:t>
            </a:r>
          </a:p>
          <a:p>
            <a:pPr marL="171450" lvl="0" indent="-171450">
              <a:spcBef>
                <a:spcPts val="200"/>
              </a:spcBef>
              <a:buClr>
                <a:schemeClr val="accent1"/>
              </a:buClr>
              <a:buSzPct val="100000"/>
              <a:buFont typeface="Arial"/>
              <a:buChar char="•"/>
            </a:pPr>
            <a:r>
              <a:rPr lang="en-GB" sz="1100" noProof="0" dirty="0">
                <a:solidFill>
                  <a:schemeClr val="tx1"/>
                </a:solidFill>
                <a:latin typeface="Arial" panose="020B0604020202020204" pitchFamily="34" charset="0"/>
                <a:cs typeface="Arial" panose="020B0604020202020204" pitchFamily="34" charset="0"/>
              </a:rPr>
              <a:t>IC-cORR per BICR</a:t>
            </a:r>
          </a:p>
          <a:p>
            <a:pPr marL="171450" lvl="0" indent="-171450">
              <a:spcBef>
                <a:spcPts val="200"/>
              </a:spcBef>
              <a:buClr>
                <a:schemeClr val="accent1"/>
              </a:buClr>
              <a:buSzPct val="100000"/>
              <a:buFont typeface="Arial"/>
              <a:buChar char="•"/>
            </a:pPr>
            <a:r>
              <a:rPr lang="en-GB" sz="1100" noProof="0" dirty="0">
                <a:solidFill>
                  <a:schemeClr val="tx1"/>
                </a:solidFill>
                <a:latin typeface="Arial" panose="020B0604020202020204" pitchFamily="34" charset="0"/>
                <a:cs typeface="Arial" panose="020B0604020202020204" pitchFamily="34" charset="0"/>
              </a:rPr>
              <a:t>IC-DCR per BICR</a:t>
            </a:r>
          </a:p>
          <a:p>
            <a:pPr marL="171450" lvl="0" indent="-171450">
              <a:spcBef>
                <a:spcPts val="200"/>
              </a:spcBef>
              <a:buClr>
                <a:schemeClr val="accent1"/>
              </a:buClr>
              <a:buSzPct val="100000"/>
              <a:buFont typeface="Arial"/>
              <a:buChar char="•"/>
            </a:pPr>
            <a:r>
              <a:rPr lang="en-GB" sz="1100" noProof="0" dirty="0">
                <a:solidFill>
                  <a:schemeClr val="tx1"/>
                </a:solidFill>
                <a:latin typeface="Arial" panose="020B0604020202020204" pitchFamily="34" charset="0"/>
                <a:cs typeface="Arial" panose="020B0604020202020204" pitchFamily="34" charset="0"/>
              </a:rPr>
              <a:t>IC-DoR per BICR</a:t>
            </a:r>
          </a:p>
        </p:txBody>
      </p:sp>
      <p:cxnSp>
        <p:nvCxnSpPr>
          <p:cNvPr id="30" name="Straight Connector 29">
            <a:extLst>
              <a:ext uri="{FF2B5EF4-FFF2-40B4-BE49-F238E27FC236}">
                <a16:creationId xmlns:a16="http://schemas.microsoft.com/office/drawing/2014/main" id="{7E89CCCD-CDA0-5458-F724-6DCDFFC95262}"/>
              </a:ext>
            </a:extLst>
          </p:cNvPr>
          <p:cNvCxnSpPr>
            <a:cxnSpLocks/>
          </p:cNvCxnSpPr>
          <p:nvPr/>
        </p:nvCxnSpPr>
        <p:spPr>
          <a:xfrm>
            <a:off x="3597920" y="5082671"/>
            <a:ext cx="48895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3" name="Rounded Rectangle 32">
            <a:extLst>
              <a:ext uri="{FF2B5EF4-FFF2-40B4-BE49-F238E27FC236}">
                <a16:creationId xmlns:a16="http://schemas.microsoft.com/office/drawing/2014/main" id="{02EF4837-E53E-5DB2-3D26-D3A951FBED8F}"/>
              </a:ext>
            </a:extLst>
          </p:cNvPr>
          <p:cNvSpPr/>
          <p:nvPr/>
        </p:nvSpPr>
        <p:spPr>
          <a:xfrm>
            <a:off x="7663881" y="3284984"/>
            <a:ext cx="1855523" cy="864000"/>
          </a:xfrm>
          <a:prstGeom prst="roundRect">
            <a:avLst>
              <a:gd name="adj" fmla="val 12117"/>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defRPr/>
            </a:pPr>
            <a:r>
              <a:rPr lang="en-GB" sz="1100" b="1" noProof="0" dirty="0">
                <a:solidFill>
                  <a:prstClr val="white"/>
                </a:solidFill>
                <a:latin typeface="Arial" panose="020B0604020202020204" pitchFamily="34" charset="0"/>
                <a:ea typeface="Arial"/>
                <a:cs typeface="Arial" panose="020B0604020202020204" pitchFamily="34" charset="0"/>
                <a:sym typeface="Arial"/>
              </a:rPr>
              <a:t>T-DXd 5.4 mg/kg </a:t>
            </a:r>
            <a:endParaRPr lang="en-GB" sz="1100" noProof="0" dirty="0">
              <a:solidFill>
                <a:prstClr val="black"/>
              </a:solidFill>
              <a:latin typeface="Arial" panose="020B0604020202020204" pitchFamily="34" charset="0"/>
              <a:cs typeface="Arial" panose="020B0604020202020204" pitchFamily="34" charset="0"/>
            </a:endParaRPr>
          </a:p>
          <a:p>
            <a:pPr lvl="0" algn="ctr" defTabSz="914400">
              <a:defRPr/>
            </a:pPr>
            <a:r>
              <a:rPr lang="en-GB" sz="1100" b="1" noProof="0" dirty="0">
                <a:solidFill>
                  <a:prstClr val="white"/>
                </a:solidFill>
                <a:latin typeface="Arial" panose="020B0604020202020204" pitchFamily="34" charset="0"/>
                <a:ea typeface="Arial"/>
                <a:cs typeface="Arial" panose="020B0604020202020204" pitchFamily="34" charset="0"/>
                <a:sym typeface="Arial"/>
              </a:rPr>
              <a:t>DL-02 </a:t>
            </a:r>
            <a:endParaRPr lang="en-GB" sz="1100" noProof="0" dirty="0">
              <a:solidFill>
                <a:prstClr val="black"/>
              </a:solidFill>
              <a:latin typeface="Arial" panose="020B0604020202020204" pitchFamily="34" charset="0"/>
              <a:cs typeface="Arial" panose="020B0604020202020204" pitchFamily="34" charset="0"/>
            </a:endParaRPr>
          </a:p>
          <a:p>
            <a:pPr lvl="0" algn="ctr" defTabSz="914400">
              <a:spcBef>
                <a:spcPts val="600"/>
              </a:spcBef>
              <a:defRPr/>
            </a:pPr>
            <a:r>
              <a:rPr lang="en-GB" sz="1100" b="1" noProof="0" dirty="0">
                <a:solidFill>
                  <a:schemeClr val="bg1"/>
                </a:solidFill>
                <a:latin typeface="Arial" panose="020B0604020202020204" pitchFamily="34" charset="0"/>
                <a:ea typeface="Arial"/>
                <a:cs typeface="Arial" panose="020B0604020202020204" pitchFamily="34" charset="0"/>
                <a:sym typeface="Arial"/>
              </a:rPr>
              <a:t>BM (N=32) </a:t>
            </a:r>
            <a:endParaRPr lang="en-GB" sz="1100" noProof="0" dirty="0">
              <a:solidFill>
                <a:schemeClr val="bg1"/>
              </a:solidFill>
              <a:latin typeface="Arial" panose="020B0604020202020204" pitchFamily="34" charset="0"/>
              <a:cs typeface="Arial" panose="020B0604020202020204" pitchFamily="34" charset="0"/>
            </a:endParaRPr>
          </a:p>
          <a:p>
            <a:pPr lvl="0" algn="ctr" defTabSz="914400">
              <a:defRPr/>
            </a:pPr>
            <a:r>
              <a:rPr lang="en-GB" sz="1100" b="1" noProof="0" dirty="0">
                <a:solidFill>
                  <a:schemeClr val="bg1"/>
                </a:solidFill>
                <a:latin typeface="Arial" panose="020B0604020202020204" pitchFamily="34" charset="0"/>
                <a:ea typeface="Arial"/>
                <a:cs typeface="Arial" panose="020B0604020202020204" pitchFamily="34" charset="0"/>
                <a:sym typeface="Arial"/>
              </a:rPr>
              <a:t>Non-BM (N=70)</a:t>
            </a:r>
            <a:endParaRPr lang="en-GB" sz="1100" noProof="0" dirty="0">
              <a:solidFill>
                <a:schemeClr val="bg1"/>
              </a:solidFill>
              <a:latin typeface="Arial"/>
              <a:ea typeface="Arial"/>
              <a:cs typeface="Arial"/>
              <a:sym typeface="Arial"/>
            </a:endParaRPr>
          </a:p>
        </p:txBody>
      </p:sp>
      <p:sp>
        <p:nvSpPr>
          <p:cNvPr id="35" name="Rounded Rectangle 34">
            <a:extLst>
              <a:ext uri="{FF2B5EF4-FFF2-40B4-BE49-F238E27FC236}">
                <a16:creationId xmlns:a16="http://schemas.microsoft.com/office/drawing/2014/main" id="{1A68FFE4-30D8-4695-541E-C00CC0407995}"/>
              </a:ext>
            </a:extLst>
          </p:cNvPr>
          <p:cNvSpPr/>
          <p:nvPr/>
        </p:nvSpPr>
        <p:spPr>
          <a:xfrm>
            <a:off x="7663881" y="4291038"/>
            <a:ext cx="1855523" cy="864000"/>
          </a:xfrm>
          <a:prstGeom prst="roundRect">
            <a:avLst>
              <a:gd name="adj" fmla="val 12117"/>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defRPr/>
            </a:pPr>
            <a:r>
              <a:rPr lang="en-GB" sz="1100" b="1" noProof="0" dirty="0">
                <a:solidFill>
                  <a:prstClr val="white"/>
                </a:solidFill>
                <a:latin typeface="Arial" panose="020B0604020202020204" pitchFamily="34" charset="0"/>
                <a:ea typeface="Arial"/>
                <a:cs typeface="Arial" panose="020B0604020202020204" pitchFamily="34" charset="0"/>
                <a:sym typeface="Arial"/>
              </a:rPr>
              <a:t>Pooled T-DXd 6.4 mg/kg DL-01 </a:t>
            </a:r>
            <a:r>
              <a:rPr lang="en-GB" sz="1100" b="1" i="1" noProof="0" dirty="0">
                <a:solidFill>
                  <a:prstClr val="white"/>
                </a:solidFill>
                <a:latin typeface="Arial" panose="020B0604020202020204" pitchFamily="34" charset="0"/>
                <a:ea typeface="Arial"/>
                <a:cs typeface="Arial" panose="020B0604020202020204" pitchFamily="34" charset="0"/>
                <a:sym typeface="Arial"/>
              </a:rPr>
              <a:t>HER2</a:t>
            </a:r>
            <a:r>
              <a:rPr lang="en-GB" sz="1100" b="1" noProof="0" dirty="0">
                <a:solidFill>
                  <a:prstClr val="white"/>
                </a:solidFill>
                <a:latin typeface="Arial" panose="020B0604020202020204" pitchFamily="34" charset="0"/>
                <a:ea typeface="Arial"/>
                <a:cs typeface="Arial" panose="020B0604020202020204" pitchFamily="34" charset="0"/>
                <a:sym typeface="Arial"/>
              </a:rPr>
              <a:t>m/DL-02 </a:t>
            </a:r>
            <a:endParaRPr lang="en-GB" sz="1100" noProof="0" dirty="0">
              <a:solidFill>
                <a:prstClr val="black"/>
              </a:solidFill>
              <a:latin typeface="Arial" panose="020B0604020202020204" pitchFamily="34" charset="0"/>
              <a:cs typeface="Arial" panose="020B0604020202020204" pitchFamily="34" charset="0"/>
            </a:endParaRPr>
          </a:p>
          <a:p>
            <a:pPr lvl="0" algn="ctr" defTabSz="914400">
              <a:spcBef>
                <a:spcPts val="600"/>
              </a:spcBef>
              <a:defRPr/>
            </a:pPr>
            <a:r>
              <a:rPr lang="en-GB" sz="1100" b="1" noProof="0" dirty="0">
                <a:solidFill>
                  <a:schemeClr val="bg1"/>
                </a:solidFill>
                <a:latin typeface="Arial" panose="020B0604020202020204" pitchFamily="34" charset="0"/>
                <a:ea typeface="Arial"/>
                <a:cs typeface="Arial" panose="020B0604020202020204" pitchFamily="34" charset="0"/>
                <a:sym typeface="Arial"/>
              </a:rPr>
              <a:t>BM (N=54) </a:t>
            </a:r>
            <a:endParaRPr lang="en-GB" sz="1100" noProof="0" dirty="0">
              <a:solidFill>
                <a:schemeClr val="bg1"/>
              </a:solidFill>
              <a:latin typeface="Arial" panose="020B0604020202020204" pitchFamily="34" charset="0"/>
              <a:cs typeface="Arial" panose="020B0604020202020204" pitchFamily="34" charset="0"/>
            </a:endParaRPr>
          </a:p>
          <a:p>
            <a:pPr lvl="0" algn="ctr" defTabSz="914400">
              <a:defRPr/>
            </a:pPr>
            <a:r>
              <a:rPr lang="en-GB" sz="1100" b="1" noProof="0" dirty="0">
                <a:solidFill>
                  <a:schemeClr val="bg1"/>
                </a:solidFill>
                <a:latin typeface="Arial" panose="020B0604020202020204" pitchFamily="34" charset="0"/>
                <a:ea typeface="Arial"/>
                <a:cs typeface="Arial" panose="020B0604020202020204" pitchFamily="34" charset="0"/>
                <a:sym typeface="Arial"/>
              </a:rPr>
              <a:t>Non-BM (N=87)</a:t>
            </a:r>
            <a:endParaRPr lang="en-GB" sz="1100" noProof="0" dirty="0">
              <a:solidFill>
                <a:schemeClr val="bg1"/>
              </a:solidFill>
              <a:latin typeface="Arial" panose="020B0604020202020204" pitchFamily="34" charset="0"/>
              <a:ea typeface="Arial"/>
              <a:cs typeface="Arial" panose="020B0604020202020204" pitchFamily="34" charset="0"/>
              <a:sym typeface="Arial"/>
            </a:endParaRPr>
          </a:p>
        </p:txBody>
      </p:sp>
      <p:cxnSp>
        <p:nvCxnSpPr>
          <p:cNvPr id="41" name="Straight Connector 40">
            <a:extLst>
              <a:ext uri="{FF2B5EF4-FFF2-40B4-BE49-F238E27FC236}">
                <a16:creationId xmlns:a16="http://schemas.microsoft.com/office/drawing/2014/main" id="{10C9DD95-B2A3-5049-2371-3BA4E63B7F49}"/>
              </a:ext>
            </a:extLst>
          </p:cNvPr>
          <p:cNvCxnSpPr>
            <a:cxnSpLocks/>
          </p:cNvCxnSpPr>
          <p:nvPr/>
        </p:nvCxnSpPr>
        <p:spPr>
          <a:xfrm>
            <a:off x="2783632" y="2384884"/>
            <a:ext cx="33062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 name="Rounded Rectangle 31">
            <a:extLst>
              <a:ext uri="{FF2B5EF4-FFF2-40B4-BE49-F238E27FC236}">
                <a16:creationId xmlns:a16="http://schemas.microsoft.com/office/drawing/2014/main" id="{3A69423B-782B-C77C-AF2F-C0CBC8200B69}"/>
              </a:ext>
            </a:extLst>
          </p:cNvPr>
          <p:cNvSpPr/>
          <p:nvPr/>
        </p:nvSpPr>
        <p:spPr>
          <a:xfrm>
            <a:off x="619125" y="1268760"/>
            <a:ext cx="2376000" cy="2232248"/>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300"/>
              </a:spcAft>
              <a:buClr>
                <a:srgbClr val="C6573B"/>
              </a:buClr>
              <a:buSzTx/>
              <a:buFontTx/>
              <a:buNone/>
              <a:tabLst/>
              <a:defRPr/>
            </a:pPr>
            <a:r>
              <a:rPr kumimoji="0" lang="en-GB" sz="14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DESTINY-Lung01</a:t>
            </a:r>
          </a:p>
          <a:p>
            <a:pPr marL="171450" lvl="0" indent="-171450" defTabSz="914400">
              <a:spcBef>
                <a:spcPts val="200"/>
              </a:spcBef>
              <a:buClr>
                <a:schemeClr val="accent1"/>
              </a:buClr>
              <a:buSzPct val="100000"/>
              <a:buFont typeface="Arial"/>
              <a:buChar char="•"/>
              <a:defRPr/>
            </a:pPr>
            <a:r>
              <a:rPr lang="en-GB" sz="1100" noProof="0" dirty="0">
                <a:solidFill>
                  <a:schemeClr val="tx1"/>
                </a:solidFill>
                <a:latin typeface="Arial" panose="020B0604020202020204" pitchFamily="34" charset="0"/>
                <a:ea typeface="Arial"/>
                <a:cs typeface="Arial" panose="020B0604020202020204" pitchFamily="34" charset="0"/>
                <a:sym typeface="Arial"/>
              </a:rPr>
              <a:t>Unresectable/metastatic non-squamous NSCLC</a:t>
            </a:r>
            <a:endParaRPr lang="en-GB" sz="1100" noProof="0" dirty="0">
              <a:solidFill>
                <a:schemeClr val="tx1"/>
              </a:solidFill>
              <a:latin typeface="Arial" panose="020B0604020202020204" pitchFamily="34" charset="0"/>
              <a:cs typeface="Arial" panose="020B0604020202020204" pitchFamily="34" charset="0"/>
            </a:endParaRPr>
          </a:p>
          <a:p>
            <a:pPr marL="171450" lvl="0" indent="-171450" defTabSz="914400">
              <a:spcBef>
                <a:spcPts val="200"/>
              </a:spcBef>
              <a:buClr>
                <a:schemeClr val="accent1"/>
              </a:buClr>
              <a:buSzPct val="100000"/>
              <a:buFont typeface="Arial"/>
              <a:buChar char="•"/>
              <a:defRPr/>
            </a:pPr>
            <a:r>
              <a:rPr lang="en-GB" sz="1100" noProof="0" dirty="0">
                <a:solidFill>
                  <a:schemeClr val="tx1"/>
                </a:solidFill>
                <a:latin typeface="Arial" panose="020B0604020202020204" pitchFamily="34" charset="0"/>
                <a:ea typeface="Arial"/>
                <a:cs typeface="Arial" panose="020B0604020202020204" pitchFamily="34" charset="0"/>
                <a:sym typeface="Arial"/>
              </a:rPr>
              <a:t>Relapsed from or is refractory </a:t>
            </a:r>
            <a:br>
              <a:rPr lang="en-GB" sz="1100" noProof="0" dirty="0">
                <a:solidFill>
                  <a:schemeClr val="tx1"/>
                </a:solidFill>
                <a:latin typeface="Arial" panose="020B0604020202020204" pitchFamily="34" charset="0"/>
                <a:ea typeface="Arial"/>
                <a:cs typeface="Arial" panose="020B0604020202020204" pitchFamily="34" charset="0"/>
                <a:sym typeface="Arial"/>
              </a:rPr>
            </a:br>
            <a:r>
              <a:rPr lang="en-GB" sz="1100" noProof="0" dirty="0">
                <a:solidFill>
                  <a:schemeClr val="tx1"/>
                </a:solidFill>
                <a:latin typeface="Arial" panose="020B0604020202020204" pitchFamily="34" charset="0"/>
                <a:ea typeface="Arial"/>
                <a:cs typeface="Arial" panose="020B0604020202020204" pitchFamily="34" charset="0"/>
                <a:sym typeface="Arial"/>
              </a:rPr>
              <a:t>to standard treatment</a:t>
            </a:r>
            <a:endParaRPr lang="en-GB" sz="1100" noProof="0" dirty="0">
              <a:solidFill>
                <a:schemeClr val="tx1"/>
              </a:solidFill>
              <a:latin typeface="Arial" panose="020B0604020202020204" pitchFamily="34" charset="0"/>
              <a:cs typeface="Arial" panose="020B0604020202020204" pitchFamily="34" charset="0"/>
            </a:endParaRPr>
          </a:p>
          <a:p>
            <a:pPr marL="171450" lvl="0" indent="-171450" defTabSz="914400">
              <a:spcBef>
                <a:spcPts val="200"/>
              </a:spcBef>
              <a:buClr>
                <a:schemeClr val="accent1"/>
              </a:buClr>
              <a:buSzPct val="100000"/>
              <a:buFont typeface="Arial"/>
              <a:buChar char="•"/>
              <a:defRPr/>
            </a:pPr>
            <a:r>
              <a:rPr lang="en-GB" sz="1100" noProof="0" dirty="0">
                <a:solidFill>
                  <a:schemeClr val="tx1"/>
                </a:solidFill>
                <a:latin typeface="Arial" panose="020B0604020202020204" pitchFamily="34" charset="0"/>
                <a:ea typeface="Arial"/>
                <a:cs typeface="Arial" panose="020B0604020202020204" pitchFamily="34" charset="0"/>
                <a:sym typeface="Arial"/>
              </a:rPr>
              <a:t>Measurable disease by </a:t>
            </a:r>
            <a:br>
              <a:rPr lang="en-GB" sz="1100" noProof="0" dirty="0">
                <a:solidFill>
                  <a:schemeClr val="tx1"/>
                </a:solidFill>
                <a:latin typeface="Arial" panose="020B0604020202020204" pitchFamily="34" charset="0"/>
                <a:ea typeface="Arial"/>
                <a:cs typeface="Arial" panose="020B0604020202020204" pitchFamily="34" charset="0"/>
                <a:sym typeface="Arial"/>
              </a:rPr>
            </a:br>
            <a:r>
              <a:rPr lang="en-GB" sz="1100" noProof="0" dirty="0">
                <a:solidFill>
                  <a:schemeClr val="tx1"/>
                </a:solidFill>
                <a:latin typeface="Arial" panose="020B0604020202020204" pitchFamily="34" charset="0"/>
                <a:ea typeface="Arial"/>
                <a:cs typeface="Arial" panose="020B0604020202020204" pitchFamily="34" charset="0"/>
                <a:sym typeface="Arial"/>
              </a:rPr>
              <a:t>RECIST v1.1</a:t>
            </a:r>
            <a:endParaRPr lang="en-GB" sz="1100" noProof="0" dirty="0">
              <a:solidFill>
                <a:schemeClr val="tx1"/>
              </a:solidFill>
              <a:latin typeface="Arial" panose="020B0604020202020204" pitchFamily="34" charset="0"/>
              <a:cs typeface="Arial" panose="020B0604020202020204" pitchFamily="34" charset="0"/>
            </a:endParaRPr>
          </a:p>
          <a:p>
            <a:pPr marL="171450" lvl="0" indent="-171450" defTabSz="914400">
              <a:spcBef>
                <a:spcPts val="200"/>
              </a:spcBef>
              <a:buClr>
                <a:schemeClr val="accent1"/>
              </a:buClr>
              <a:buSzPct val="100000"/>
              <a:buFont typeface="Arial"/>
              <a:buChar char="•"/>
              <a:defRPr/>
            </a:pPr>
            <a:r>
              <a:rPr lang="en-GB" sz="1100" noProof="0" dirty="0">
                <a:solidFill>
                  <a:schemeClr val="tx1"/>
                </a:solidFill>
                <a:latin typeface="Arial" panose="020B0604020202020204" pitchFamily="34" charset="0"/>
                <a:ea typeface="Arial"/>
                <a:cs typeface="Arial" panose="020B0604020202020204" pitchFamily="34" charset="0"/>
                <a:sym typeface="Arial"/>
              </a:rPr>
              <a:t>ECOG PS of 0 or 1</a:t>
            </a:r>
            <a:endParaRPr lang="en-GB" sz="1100" noProof="0" dirty="0">
              <a:solidFill>
                <a:schemeClr val="tx1"/>
              </a:solidFill>
              <a:latin typeface="Arial" panose="020B0604020202020204" pitchFamily="34" charset="0"/>
              <a:cs typeface="Arial" panose="020B0604020202020204" pitchFamily="34" charset="0"/>
            </a:endParaRPr>
          </a:p>
          <a:p>
            <a:pPr marL="171450" lvl="0" indent="-171450" defTabSz="914400">
              <a:spcBef>
                <a:spcPts val="200"/>
              </a:spcBef>
              <a:buClr>
                <a:schemeClr val="accent1"/>
              </a:buClr>
              <a:buSzPct val="100000"/>
              <a:buFont typeface="Arial"/>
              <a:buChar char="•"/>
              <a:defRPr/>
            </a:pPr>
            <a:r>
              <a:rPr lang="en-GB" sz="1100" noProof="0" dirty="0">
                <a:solidFill>
                  <a:schemeClr val="tx1"/>
                </a:solidFill>
                <a:latin typeface="Arial" panose="020B0604020202020204" pitchFamily="34" charset="0"/>
                <a:ea typeface="Arial"/>
                <a:cs typeface="Arial" panose="020B0604020202020204" pitchFamily="34" charset="0"/>
                <a:sym typeface="Arial"/>
              </a:rPr>
              <a:t>Locally reported </a:t>
            </a:r>
            <a:r>
              <a:rPr lang="en-GB" sz="1100" i="1" noProof="0" dirty="0">
                <a:solidFill>
                  <a:schemeClr val="tx1"/>
                </a:solidFill>
                <a:latin typeface="Arial" panose="020B0604020202020204" pitchFamily="34" charset="0"/>
                <a:ea typeface="Arial"/>
                <a:cs typeface="Arial" panose="020B0604020202020204" pitchFamily="34" charset="0"/>
                <a:sym typeface="Arial"/>
              </a:rPr>
              <a:t>HER2</a:t>
            </a:r>
            <a:r>
              <a:rPr lang="en-GB" sz="1100" noProof="0" dirty="0">
                <a:solidFill>
                  <a:schemeClr val="tx1"/>
                </a:solidFill>
                <a:latin typeface="Arial" panose="020B0604020202020204" pitchFamily="34" charset="0"/>
                <a:ea typeface="Arial"/>
                <a:cs typeface="Arial" panose="020B0604020202020204" pitchFamily="34" charset="0"/>
                <a:sym typeface="Arial"/>
              </a:rPr>
              <a:t>m </a:t>
            </a:r>
            <a:br>
              <a:rPr lang="en-GB" sz="1100" noProof="0" dirty="0">
                <a:solidFill>
                  <a:schemeClr val="tx1"/>
                </a:solidFill>
                <a:latin typeface="Arial" panose="020B0604020202020204" pitchFamily="34" charset="0"/>
                <a:ea typeface="Arial"/>
                <a:cs typeface="Arial" panose="020B0604020202020204" pitchFamily="34" charset="0"/>
                <a:sym typeface="Arial"/>
              </a:rPr>
            </a:br>
            <a:r>
              <a:rPr lang="en-GB" sz="1100" noProof="0" dirty="0">
                <a:solidFill>
                  <a:schemeClr val="tx1"/>
                </a:solidFill>
                <a:latin typeface="Arial" panose="020B0604020202020204" pitchFamily="34" charset="0"/>
                <a:ea typeface="Arial"/>
                <a:cs typeface="Arial" panose="020B0604020202020204" pitchFamily="34" charset="0"/>
                <a:sym typeface="Arial"/>
              </a:rPr>
              <a:t>(Cohort 2)</a:t>
            </a:r>
            <a:endParaRPr lang="en-GB" sz="1100" noProof="0" dirty="0">
              <a:solidFill>
                <a:schemeClr val="tx1"/>
              </a:solidFill>
              <a:latin typeface="Arial" panose="020B0604020202020204" pitchFamily="34" charset="0"/>
              <a:cs typeface="Arial" panose="020B0604020202020204" pitchFamily="34" charset="0"/>
            </a:endParaRPr>
          </a:p>
          <a:p>
            <a:pPr marL="171450" lvl="0" indent="-171450" defTabSz="914400">
              <a:spcBef>
                <a:spcPts val="200"/>
              </a:spcBef>
              <a:buClr>
                <a:schemeClr val="accent1"/>
              </a:buClr>
              <a:buSzPct val="100000"/>
              <a:buFont typeface="Arial"/>
              <a:buChar char="•"/>
              <a:defRPr/>
            </a:pPr>
            <a:r>
              <a:rPr lang="en-GB" sz="1100" noProof="0" dirty="0">
                <a:solidFill>
                  <a:schemeClr val="tx1"/>
                </a:solidFill>
                <a:latin typeface="Arial" panose="020B0604020202020204" pitchFamily="34" charset="0"/>
                <a:ea typeface="Arial"/>
                <a:cs typeface="Arial" panose="020B0604020202020204" pitchFamily="34" charset="0"/>
                <a:sym typeface="Arial"/>
              </a:rPr>
              <a:t>Asymptomatic BM allowed</a:t>
            </a:r>
            <a:endParaRPr lang="en-GB" sz="1100" noProof="0" dirty="0">
              <a:solidFill>
                <a:schemeClr val="tx1"/>
              </a:solidFill>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C82E827E-514D-BCE3-0716-6B53CB1A2F9D}"/>
              </a:ext>
            </a:extLst>
          </p:cNvPr>
          <p:cNvSpPr/>
          <p:nvPr/>
        </p:nvSpPr>
        <p:spPr>
          <a:xfrm>
            <a:off x="5336711" y="1484784"/>
            <a:ext cx="2015999" cy="756000"/>
          </a:xfrm>
          <a:prstGeom prst="roundRect">
            <a:avLst>
              <a:gd name="adj" fmla="val 12117"/>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defRPr/>
            </a:pPr>
            <a:r>
              <a:rPr lang="en-GB" sz="1100" b="1" noProof="0" dirty="0">
                <a:solidFill>
                  <a:prstClr val="white"/>
                </a:solidFill>
                <a:latin typeface="Arial" panose="020B0604020202020204" pitchFamily="34" charset="0"/>
                <a:ea typeface="Arial"/>
                <a:cs typeface="Arial" panose="020B0604020202020204" pitchFamily="34" charset="0"/>
                <a:sym typeface="Arial"/>
              </a:rPr>
              <a:t>Cohort 1a </a:t>
            </a:r>
            <a:r>
              <a:rPr lang="en-GB" sz="1100" b="1" noProof="0" dirty="0">
                <a:solidFill>
                  <a:schemeClr val="bg1"/>
                </a:solidFill>
                <a:latin typeface="Arial" panose="020B0604020202020204" pitchFamily="34" charset="0"/>
                <a:ea typeface="Arial"/>
                <a:cs typeface="Arial" panose="020B0604020202020204" pitchFamily="34" charset="0"/>
                <a:sym typeface="Arial"/>
              </a:rPr>
              <a:t>(N</a:t>
            </a:r>
            <a:r>
              <a:rPr lang="en-GB" sz="1100" b="1" noProof="0" dirty="0">
                <a:solidFill>
                  <a:prstClr val="white"/>
                </a:solidFill>
                <a:latin typeface="Arial" panose="020B0604020202020204" pitchFamily="34" charset="0"/>
                <a:ea typeface="Arial"/>
                <a:cs typeface="Arial" panose="020B0604020202020204" pitchFamily="34" charset="0"/>
                <a:sym typeface="Arial"/>
              </a:rPr>
              <a:t>=41): HER2-OE (IHC 3+ or IHC 2+)</a:t>
            </a:r>
            <a:endParaRPr lang="en-GB" sz="1600" noProof="0" dirty="0">
              <a:solidFill>
                <a:prstClr val="black"/>
              </a:solidFill>
              <a:latin typeface="Arial" panose="020B0604020202020204" pitchFamily="34" charset="0"/>
              <a:cs typeface="Arial" panose="020B0604020202020204" pitchFamily="34" charset="0"/>
            </a:endParaRPr>
          </a:p>
          <a:p>
            <a:pPr lvl="0" algn="ctr" defTabSz="914400">
              <a:spcBef>
                <a:spcPts val="600"/>
              </a:spcBef>
              <a:defRPr/>
            </a:pPr>
            <a:r>
              <a:rPr lang="en-GB" sz="1100" noProof="0" dirty="0">
                <a:solidFill>
                  <a:prstClr val="white"/>
                </a:solidFill>
                <a:latin typeface="Arial" panose="020B0604020202020204" pitchFamily="34" charset="0"/>
                <a:ea typeface="Arial"/>
                <a:cs typeface="Arial" panose="020B0604020202020204" pitchFamily="34" charset="0"/>
                <a:sym typeface="Arial"/>
              </a:rPr>
              <a:t>T-DXd 5.4 mg/kg Q3W</a:t>
            </a:r>
            <a:endParaRPr lang="en-GB" sz="1600" noProof="0" dirty="0">
              <a:solidFill>
                <a:prstClr val="black"/>
              </a:solidFill>
              <a:latin typeface="Arial" panose="020B0604020202020204" pitchFamily="34" charset="0"/>
              <a:cs typeface="Arial" panose="020B0604020202020204" pitchFamily="34" charset="0"/>
            </a:endParaRPr>
          </a:p>
        </p:txBody>
      </p:sp>
      <p:sp>
        <p:nvSpPr>
          <p:cNvPr id="40" name="Rounded Rectangle 39">
            <a:extLst>
              <a:ext uri="{FF2B5EF4-FFF2-40B4-BE49-F238E27FC236}">
                <a16:creationId xmlns:a16="http://schemas.microsoft.com/office/drawing/2014/main" id="{E2AE10F0-B17E-2606-8E76-90E26AE2F584}"/>
              </a:ext>
            </a:extLst>
          </p:cNvPr>
          <p:cNvSpPr/>
          <p:nvPr/>
        </p:nvSpPr>
        <p:spPr>
          <a:xfrm>
            <a:off x="5336711" y="2528984"/>
            <a:ext cx="2015999" cy="756000"/>
          </a:xfrm>
          <a:prstGeom prst="roundRect">
            <a:avLst>
              <a:gd name="adj" fmla="val 12117"/>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defRPr/>
            </a:pPr>
            <a:r>
              <a:rPr lang="en-GB" sz="1100" b="1" noProof="0" dirty="0">
                <a:solidFill>
                  <a:prstClr val="white"/>
                </a:solidFill>
                <a:latin typeface="Arial" panose="020B0604020202020204" pitchFamily="34" charset="0"/>
                <a:ea typeface="Arial"/>
                <a:cs typeface="Arial" panose="020B0604020202020204" pitchFamily="34" charset="0"/>
                <a:sym typeface="Arial"/>
              </a:rPr>
              <a:t>Cohort 2 expansion: </a:t>
            </a:r>
            <a:r>
              <a:rPr lang="en-GB" sz="1100" b="1" i="1" noProof="0" dirty="0">
                <a:solidFill>
                  <a:prstClr val="white"/>
                </a:solidFill>
                <a:latin typeface="Arial" panose="020B0604020202020204" pitchFamily="34" charset="0"/>
                <a:ea typeface="Arial"/>
                <a:cs typeface="Arial" panose="020B0604020202020204" pitchFamily="34" charset="0"/>
                <a:sym typeface="Arial"/>
              </a:rPr>
              <a:t>HER2</a:t>
            </a:r>
            <a:r>
              <a:rPr lang="en-GB" sz="1100" b="1" noProof="0" dirty="0">
                <a:solidFill>
                  <a:prstClr val="white"/>
                </a:solidFill>
                <a:latin typeface="Arial" panose="020B0604020202020204" pitchFamily="34" charset="0"/>
                <a:ea typeface="Arial"/>
                <a:cs typeface="Arial" panose="020B0604020202020204" pitchFamily="34" charset="0"/>
                <a:sym typeface="Arial"/>
              </a:rPr>
              <a:t>m</a:t>
            </a:r>
            <a:endParaRPr lang="en-GB" sz="1600" noProof="0" dirty="0">
              <a:solidFill>
                <a:prstClr val="black"/>
              </a:solidFill>
              <a:latin typeface="Arial" panose="020B0604020202020204" pitchFamily="34" charset="0"/>
              <a:cs typeface="Arial" panose="020B0604020202020204" pitchFamily="34" charset="0"/>
            </a:endParaRPr>
          </a:p>
          <a:p>
            <a:pPr lvl="0" algn="ctr" defTabSz="914400">
              <a:spcBef>
                <a:spcPts val="600"/>
              </a:spcBef>
              <a:defRPr/>
            </a:pPr>
            <a:r>
              <a:rPr lang="en-GB" sz="1100" b="1" noProof="0" dirty="0">
                <a:solidFill>
                  <a:prstClr val="white"/>
                </a:solidFill>
                <a:latin typeface="Arial" panose="020B0604020202020204" pitchFamily="34" charset="0"/>
                <a:ea typeface="Arial"/>
                <a:cs typeface="Arial" panose="020B0604020202020204" pitchFamily="34" charset="0"/>
                <a:sym typeface="Arial"/>
              </a:rPr>
              <a:t>T-DXd 6.4 mg/kg Q3W</a:t>
            </a:r>
            <a:endParaRPr lang="en-GB" sz="1600" noProof="0" dirty="0">
              <a:solidFill>
                <a:prstClr val="black"/>
              </a:solidFill>
              <a:latin typeface="Arial" panose="020B0604020202020204" pitchFamily="34" charset="0"/>
              <a:cs typeface="Arial" panose="020B0604020202020204" pitchFamily="34" charset="0"/>
            </a:endParaRPr>
          </a:p>
          <a:p>
            <a:pPr lvl="0" algn="ctr" defTabSz="914400">
              <a:spcBef>
                <a:spcPts val="600"/>
              </a:spcBef>
              <a:defRPr/>
            </a:pPr>
            <a:r>
              <a:rPr lang="en-GB" sz="1100" b="1" noProof="0" dirty="0">
                <a:solidFill>
                  <a:schemeClr val="bg1"/>
                </a:solidFill>
                <a:latin typeface="Arial" panose="020B0604020202020204" pitchFamily="34" charset="0"/>
                <a:ea typeface="Arial"/>
                <a:cs typeface="Arial" panose="020B0604020202020204" pitchFamily="34" charset="0"/>
                <a:sym typeface="Arial"/>
              </a:rPr>
              <a:t>(N=49)</a:t>
            </a:r>
            <a:endParaRPr lang="en-GB" sz="1600" noProof="0" dirty="0">
              <a:solidFill>
                <a:schemeClr val="bg1"/>
              </a:solidFill>
              <a:latin typeface="Arial" panose="020B060402020202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id="{6CDCA484-6BCC-148E-4A1A-35C3B9CF00C5}"/>
              </a:ext>
            </a:extLst>
          </p:cNvPr>
          <p:cNvCxnSpPr>
            <a:cxnSpLocks/>
          </p:cNvCxnSpPr>
          <p:nvPr/>
        </p:nvCxnSpPr>
        <p:spPr>
          <a:xfrm>
            <a:off x="3091887" y="1862784"/>
            <a:ext cx="376765"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90DE527-0759-BDA0-7B1D-03C20B8B852C}"/>
              </a:ext>
            </a:extLst>
          </p:cNvPr>
          <p:cNvCxnSpPr>
            <a:cxnSpLocks/>
          </p:cNvCxnSpPr>
          <p:nvPr/>
        </p:nvCxnSpPr>
        <p:spPr>
          <a:xfrm flipV="1">
            <a:off x="3103279" y="1851025"/>
            <a:ext cx="0" cy="1069975"/>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621151CB-0833-B72A-E343-2882C573FC71}"/>
              </a:ext>
            </a:extLst>
          </p:cNvPr>
          <p:cNvCxnSpPr>
            <a:cxnSpLocks/>
          </p:cNvCxnSpPr>
          <p:nvPr/>
        </p:nvCxnSpPr>
        <p:spPr>
          <a:xfrm>
            <a:off x="3091887" y="2906984"/>
            <a:ext cx="376765"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Rounded Rectangle 36">
            <a:extLst>
              <a:ext uri="{FF2B5EF4-FFF2-40B4-BE49-F238E27FC236}">
                <a16:creationId xmlns:a16="http://schemas.microsoft.com/office/drawing/2014/main" id="{10A63440-E02D-E0D6-95FB-D4016CCDE83B}"/>
              </a:ext>
            </a:extLst>
          </p:cNvPr>
          <p:cNvSpPr/>
          <p:nvPr/>
        </p:nvSpPr>
        <p:spPr>
          <a:xfrm>
            <a:off x="3215680" y="1484784"/>
            <a:ext cx="2015999" cy="756000"/>
          </a:xfrm>
          <a:prstGeom prst="roundRect">
            <a:avLst>
              <a:gd name="adj" fmla="val 12117"/>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defRPr/>
            </a:pPr>
            <a:r>
              <a:rPr lang="en-GB" sz="1100" b="1" noProof="0" dirty="0">
                <a:solidFill>
                  <a:prstClr val="white"/>
                </a:solidFill>
                <a:latin typeface="Arial" panose="020B0604020202020204" pitchFamily="34" charset="0"/>
                <a:ea typeface="Arial"/>
                <a:cs typeface="Arial" panose="020B0604020202020204" pitchFamily="34" charset="0"/>
                <a:sym typeface="Arial"/>
              </a:rPr>
              <a:t>Cohort 1 </a:t>
            </a:r>
            <a:r>
              <a:rPr lang="en-GB" sz="1100" b="1" noProof="0" dirty="0">
                <a:solidFill>
                  <a:schemeClr val="bg1"/>
                </a:solidFill>
                <a:latin typeface="Arial" panose="020B0604020202020204" pitchFamily="34" charset="0"/>
                <a:ea typeface="Arial"/>
                <a:cs typeface="Arial" panose="020B0604020202020204" pitchFamily="34" charset="0"/>
                <a:sym typeface="Arial"/>
              </a:rPr>
              <a:t>(N</a:t>
            </a:r>
            <a:r>
              <a:rPr lang="en-GB" sz="1100" b="1" noProof="0" dirty="0">
                <a:solidFill>
                  <a:prstClr val="white"/>
                </a:solidFill>
                <a:latin typeface="Arial" panose="020B0604020202020204" pitchFamily="34" charset="0"/>
                <a:ea typeface="Arial"/>
                <a:cs typeface="Arial" panose="020B0604020202020204" pitchFamily="34" charset="0"/>
                <a:sym typeface="Arial"/>
              </a:rPr>
              <a:t>=49): </a:t>
            </a:r>
            <a:r>
              <a:rPr lang="en-GB" sz="1100" b="1" noProof="0" dirty="0">
                <a:solidFill>
                  <a:schemeClr val="bg1"/>
                </a:solidFill>
                <a:latin typeface="Arial" panose="020B0604020202020204" pitchFamily="34" charset="0"/>
                <a:ea typeface="Arial"/>
                <a:cs typeface="Arial" panose="020B0604020202020204" pitchFamily="34" charset="0"/>
                <a:sym typeface="Arial"/>
              </a:rPr>
              <a:t>HER2</a:t>
            </a:r>
            <a:r>
              <a:rPr lang="en-GB" sz="1100" b="1" noProof="0" dirty="0">
                <a:solidFill>
                  <a:prstClr val="white"/>
                </a:solidFill>
                <a:latin typeface="Arial" panose="020B0604020202020204" pitchFamily="34" charset="0"/>
                <a:ea typeface="Arial"/>
                <a:cs typeface="Arial" panose="020B0604020202020204" pitchFamily="34" charset="0"/>
                <a:sym typeface="Arial"/>
              </a:rPr>
              <a:t>-OE (IHC 3+ or IHC 2+)</a:t>
            </a:r>
            <a:endParaRPr lang="en-GB" sz="1600" noProof="0" dirty="0">
              <a:solidFill>
                <a:prstClr val="black"/>
              </a:solidFill>
              <a:latin typeface="Arial" panose="020B0604020202020204" pitchFamily="34" charset="0"/>
              <a:cs typeface="Arial" panose="020B0604020202020204" pitchFamily="34" charset="0"/>
            </a:endParaRPr>
          </a:p>
          <a:p>
            <a:pPr lvl="0" algn="ctr" defTabSz="914400">
              <a:spcBef>
                <a:spcPts val="600"/>
              </a:spcBef>
              <a:defRPr/>
            </a:pPr>
            <a:r>
              <a:rPr lang="en-GB" sz="1100" noProof="0" dirty="0">
                <a:solidFill>
                  <a:prstClr val="white"/>
                </a:solidFill>
                <a:latin typeface="Arial" panose="020B0604020202020204" pitchFamily="34" charset="0"/>
                <a:ea typeface="Arial"/>
                <a:cs typeface="Arial" panose="020B0604020202020204" pitchFamily="34" charset="0"/>
                <a:sym typeface="Arial"/>
              </a:rPr>
              <a:t>T-DXd 6.4 mg/kg Q3W</a:t>
            </a:r>
            <a:endParaRPr lang="en-GB" sz="1600" noProof="0" dirty="0">
              <a:solidFill>
                <a:prstClr val="black"/>
              </a:solidFill>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897016C9-2FF7-8577-A2E3-434035C668F0}"/>
              </a:ext>
            </a:extLst>
          </p:cNvPr>
          <p:cNvSpPr/>
          <p:nvPr/>
        </p:nvSpPr>
        <p:spPr>
          <a:xfrm>
            <a:off x="3215680" y="2528984"/>
            <a:ext cx="2015999" cy="756000"/>
          </a:xfrm>
          <a:prstGeom prst="roundRect">
            <a:avLst>
              <a:gd name="adj" fmla="val 12117"/>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defRPr/>
            </a:pPr>
            <a:r>
              <a:rPr lang="en-GB" sz="1100" b="1" noProof="0" dirty="0">
                <a:solidFill>
                  <a:prstClr val="white"/>
                </a:solidFill>
                <a:latin typeface="Arial" panose="020B0604020202020204" pitchFamily="34" charset="0"/>
                <a:ea typeface="Arial"/>
                <a:cs typeface="Arial" panose="020B0604020202020204" pitchFamily="34" charset="0"/>
                <a:sym typeface="Arial"/>
              </a:rPr>
              <a:t>Cohort 2 </a:t>
            </a:r>
            <a:r>
              <a:rPr lang="en-GB" sz="1100" b="1" i="1" noProof="0" dirty="0">
                <a:solidFill>
                  <a:prstClr val="white"/>
                </a:solidFill>
                <a:latin typeface="Arial" panose="020B0604020202020204" pitchFamily="34" charset="0"/>
                <a:ea typeface="Arial"/>
                <a:cs typeface="Arial" panose="020B0604020202020204" pitchFamily="34" charset="0"/>
                <a:sym typeface="Arial"/>
              </a:rPr>
              <a:t>HER2</a:t>
            </a:r>
            <a:r>
              <a:rPr lang="en-GB" sz="1100" b="1" noProof="0" dirty="0">
                <a:solidFill>
                  <a:prstClr val="white"/>
                </a:solidFill>
                <a:latin typeface="Arial" panose="020B0604020202020204" pitchFamily="34" charset="0"/>
                <a:ea typeface="Arial"/>
                <a:cs typeface="Arial" panose="020B0604020202020204" pitchFamily="34" charset="0"/>
                <a:sym typeface="Arial"/>
              </a:rPr>
              <a:t>m</a:t>
            </a:r>
            <a:endParaRPr lang="en-GB" sz="1600" noProof="0" dirty="0">
              <a:solidFill>
                <a:prstClr val="black"/>
              </a:solidFill>
              <a:latin typeface="Arial" panose="020B0604020202020204" pitchFamily="34" charset="0"/>
              <a:cs typeface="Arial" panose="020B0604020202020204" pitchFamily="34" charset="0"/>
            </a:endParaRPr>
          </a:p>
          <a:p>
            <a:pPr lvl="0" algn="ctr" defTabSz="914400">
              <a:spcBef>
                <a:spcPts val="600"/>
              </a:spcBef>
              <a:defRPr/>
            </a:pPr>
            <a:r>
              <a:rPr lang="en-GB" sz="1100" b="1" noProof="0" dirty="0">
                <a:solidFill>
                  <a:prstClr val="white"/>
                </a:solidFill>
                <a:latin typeface="Arial" panose="020B0604020202020204" pitchFamily="34" charset="0"/>
                <a:ea typeface="Arial"/>
                <a:cs typeface="Arial" panose="020B0604020202020204" pitchFamily="34" charset="0"/>
                <a:sym typeface="Arial"/>
              </a:rPr>
              <a:t>T-DXd 6.4 mg/kg Q3W</a:t>
            </a:r>
            <a:endParaRPr lang="en-GB" sz="1600" noProof="0" dirty="0">
              <a:solidFill>
                <a:prstClr val="black"/>
              </a:solidFill>
              <a:latin typeface="Arial" panose="020B0604020202020204" pitchFamily="34" charset="0"/>
              <a:cs typeface="Arial" panose="020B0604020202020204" pitchFamily="34" charset="0"/>
            </a:endParaRPr>
          </a:p>
          <a:p>
            <a:pPr lvl="0" algn="ctr" defTabSz="914400">
              <a:spcBef>
                <a:spcPts val="600"/>
              </a:spcBef>
              <a:defRPr/>
            </a:pPr>
            <a:r>
              <a:rPr lang="en-GB" sz="1100" b="1" noProof="0" dirty="0">
                <a:solidFill>
                  <a:prstClr val="white"/>
                </a:solidFill>
                <a:latin typeface="Arial" panose="020B0604020202020204" pitchFamily="34" charset="0"/>
                <a:ea typeface="Arial"/>
                <a:cs typeface="Arial" panose="020B0604020202020204" pitchFamily="34" charset="0"/>
                <a:sym typeface="Arial"/>
              </a:rPr>
              <a:t>(</a:t>
            </a:r>
            <a:r>
              <a:rPr lang="en-GB" sz="1100" b="1" noProof="0" dirty="0">
                <a:solidFill>
                  <a:schemeClr val="bg1"/>
                </a:solidFill>
                <a:latin typeface="Arial" panose="020B0604020202020204" pitchFamily="34" charset="0"/>
                <a:ea typeface="Arial"/>
                <a:cs typeface="Arial" panose="020B0604020202020204" pitchFamily="34" charset="0"/>
                <a:sym typeface="Arial"/>
              </a:rPr>
              <a:t>N</a:t>
            </a:r>
            <a:r>
              <a:rPr lang="en-GB" sz="1100" b="1" noProof="0" dirty="0">
                <a:solidFill>
                  <a:prstClr val="white"/>
                </a:solidFill>
                <a:latin typeface="Arial" panose="020B0604020202020204" pitchFamily="34" charset="0"/>
                <a:ea typeface="Arial"/>
                <a:cs typeface="Arial" panose="020B0604020202020204" pitchFamily="34" charset="0"/>
                <a:sym typeface="Arial"/>
              </a:rPr>
              <a:t>=42)</a:t>
            </a:r>
            <a:endParaRPr lang="en-GB" sz="1600" noProof="0" dirty="0">
              <a:solidFill>
                <a:prstClr val="black"/>
              </a:solidFill>
              <a:latin typeface="Arial" panose="020B0604020202020204" pitchFamily="34" charset="0"/>
              <a:cs typeface="Arial" panose="020B0604020202020204" pitchFamily="34" charset="0"/>
            </a:endParaRPr>
          </a:p>
        </p:txBody>
      </p:sp>
      <p:cxnSp>
        <p:nvCxnSpPr>
          <p:cNvPr id="54" name="Straight Connector 53">
            <a:extLst>
              <a:ext uri="{FF2B5EF4-FFF2-40B4-BE49-F238E27FC236}">
                <a16:creationId xmlns:a16="http://schemas.microsoft.com/office/drawing/2014/main" id="{06AD85DB-54BE-9670-AE20-C1D1B1F5AA2A}"/>
              </a:ext>
            </a:extLst>
          </p:cNvPr>
          <p:cNvCxnSpPr>
            <a:cxnSpLocks/>
          </p:cNvCxnSpPr>
          <p:nvPr/>
        </p:nvCxnSpPr>
        <p:spPr>
          <a:xfrm>
            <a:off x="2805100" y="4637835"/>
            <a:ext cx="48895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6" name="Rounded Rectangle 35">
            <a:extLst>
              <a:ext uri="{FF2B5EF4-FFF2-40B4-BE49-F238E27FC236}">
                <a16:creationId xmlns:a16="http://schemas.microsoft.com/office/drawing/2014/main" id="{1BEECB14-B603-8CA4-0110-B4D21704BC9D}"/>
              </a:ext>
            </a:extLst>
          </p:cNvPr>
          <p:cNvSpPr/>
          <p:nvPr/>
        </p:nvSpPr>
        <p:spPr>
          <a:xfrm>
            <a:off x="619125" y="3611835"/>
            <a:ext cx="2376000" cy="2052000"/>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Ins="36000" rtlCol="0" anchor="ctr"/>
          <a:lstStyle/>
          <a:p>
            <a:pPr marL="0" marR="0" lvl="0" indent="0" algn="l" defTabSz="457200" rtl="0" eaLnBrk="1" fontAlgn="auto" latinLnBrk="0" hangingPunct="1">
              <a:lnSpc>
                <a:spcPct val="100000"/>
              </a:lnSpc>
              <a:spcBef>
                <a:spcPts val="0"/>
              </a:spcBef>
              <a:spcAft>
                <a:spcPts val="300"/>
              </a:spcAft>
              <a:buClr>
                <a:srgbClr val="C6573B"/>
              </a:buClr>
              <a:buSzTx/>
              <a:buFontTx/>
              <a:buNone/>
              <a:tabLst/>
              <a:defRPr/>
            </a:pPr>
            <a:r>
              <a:rPr kumimoji="0" lang="en-GB" sz="14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DESTINY-Lung02</a:t>
            </a:r>
          </a:p>
          <a:p>
            <a:pPr marL="171450" lvl="0" indent="-171450" defTabSz="914400">
              <a:spcBef>
                <a:spcPts val="200"/>
              </a:spcBef>
              <a:buClr>
                <a:schemeClr val="accent1"/>
              </a:buClr>
              <a:buSzPts val="1100"/>
              <a:buFont typeface="Arial"/>
              <a:buChar char="•"/>
              <a:defRPr/>
            </a:pPr>
            <a:r>
              <a:rPr lang="en-GB" sz="1100" noProof="0" dirty="0">
                <a:solidFill>
                  <a:schemeClr val="tx1"/>
                </a:solidFill>
                <a:latin typeface="Arial" panose="020B0604020202020204" pitchFamily="34" charset="0"/>
                <a:ea typeface="Arial"/>
                <a:cs typeface="Arial" panose="020B0604020202020204" pitchFamily="34" charset="0"/>
                <a:sym typeface="Arial"/>
              </a:rPr>
              <a:t>Metastatic </a:t>
            </a:r>
            <a:r>
              <a:rPr lang="en-GB" sz="1100" i="1" noProof="0" dirty="0">
                <a:solidFill>
                  <a:schemeClr val="tx1"/>
                </a:solidFill>
                <a:latin typeface="Arial" panose="020B0604020202020204" pitchFamily="34" charset="0"/>
                <a:ea typeface="Arial"/>
                <a:cs typeface="Arial" panose="020B0604020202020204" pitchFamily="34" charset="0"/>
                <a:sym typeface="Arial"/>
              </a:rPr>
              <a:t>HER2</a:t>
            </a:r>
            <a:r>
              <a:rPr lang="en-GB" sz="1100" noProof="0" dirty="0">
                <a:solidFill>
                  <a:schemeClr val="tx1"/>
                </a:solidFill>
                <a:latin typeface="Arial" panose="020B0604020202020204" pitchFamily="34" charset="0"/>
                <a:ea typeface="Arial"/>
                <a:cs typeface="Arial" panose="020B0604020202020204" pitchFamily="34" charset="0"/>
                <a:sym typeface="Arial"/>
              </a:rPr>
              <a:t>m NSCLC</a:t>
            </a:r>
            <a:endParaRPr lang="en-GB" sz="1100" noProof="0" dirty="0">
              <a:solidFill>
                <a:schemeClr val="tx1"/>
              </a:solidFill>
              <a:latin typeface="Arial" panose="020B0604020202020204" pitchFamily="34" charset="0"/>
              <a:cs typeface="Arial" panose="020B0604020202020204" pitchFamily="34" charset="0"/>
            </a:endParaRPr>
          </a:p>
          <a:p>
            <a:pPr marL="171450" lvl="0" indent="-171450" defTabSz="914400">
              <a:spcBef>
                <a:spcPts val="200"/>
              </a:spcBef>
              <a:buClr>
                <a:schemeClr val="accent1"/>
              </a:buClr>
              <a:buSzPts val="1100"/>
              <a:buFont typeface="Arial"/>
              <a:buChar char="•"/>
              <a:defRPr/>
            </a:pPr>
            <a:r>
              <a:rPr lang="en-GB" sz="1100" noProof="0" dirty="0">
                <a:solidFill>
                  <a:schemeClr val="tx1"/>
                </a:solidFill>
                <a:latin typeface="Arial" panose="020B0604020202020204" pitchFamily="34" charset="0"/>
                <a:ea typeface="Arial"/>
                <a:cs typeface="Arial" panose="020B0604020202020204" pitchFamily="34" charset="0"/>
                <a:sym typeface="Arial"/>
              </a:rPr>
              <a:t>≥1 prior anticancer therapy </a:t>
            </a:r>
            <a:br>
              <a:rPr lang="en-GB" sz="1100" noProof="0" dirty="0">
                <a:solidFill>
                  <a:schemeClr val="tx1"/>
                </a:solidFill>
                <a:latin typeface="Arial" panose="020B0604020202020204" pitchFamily="34" charset="0"/>
                <a:ea typeface="Arial"/>
                <a:cs typeface="Arial" panose="020B0604020202020204" pitchFamily="34" charset="0"/>
                <a:sym typeface="Arial"/>
              </a:rPr>
            </a:br>
            <a:r>
              <a:rPr lang="en-GB" sz="1100" noProof="0" dirty="0">
                <a:solidFill>
                  <a:schemeClr val="tx1"/>
                </a:solidFill>
                <a:latin typeface="Arial" panose="020B0604020202020204" pitchFamily="34" charset="0"/>
                <a:ea typeface="Arial"/>
                <a:cs typeface="Arial" panose="020B0604020202020204" pitchFamily="34" charset="0"/>
                <a:sym typeface="Arial"/>
              </a:rPr>
              <a:t>(2L+) including platinum-based chemotherapy</a:t>
            </a:r>
            <a:endParaRPr lang="en-GB" sz="1100" noProof="0" dirty="0">
              <a:solidFill>
                <a:schemeClr val="tx1"/>
              </a:solidFill>
              <a:latin typeface="Arial" panose="020B0604020202020204" pitchFamily="34" charset="0"/>
              <a:cs typeface="Arial" panose="020B0604020202020204" pitchFamily="34" charset="0"/>
            </a:endParaRPr>
          </a:p>
          <a:p>
            <a:pPr marL="171450" lvl="0" indent="-171450" defTabSz="914400">
              <a:spcBef>
                <a:spcPts val="200"/>
              </a:spcBef>
              <a:buClr>
                <a:schemeClr val="accent1"/>
              </a:buClr>
              <a:buSzPts val="1100"/>
              <a:buFont typeface="Arial"/>
              <a:buChar char="•"/>
              <a:defRPr/>
            </a:pPr>
            <a:r>
              <a:rPr lang="en-GB" sz="1100" noProof="0" dirty="0">
                <a:solidFill>
                  <a:schemeClr val="tx1"/>
                </a:solidFill>
                <a:latin typeface="Arial" panose="020B0604020202020204" pitchFamily="34" charset="0"/>
                <a:ea typeface="Arial"/>
                <a:cs typeface="Arial" panose="020B0604020202020204" pitchFamily="34" charset="0"/>
                <a:sym typeface="Arial"/>
              </a:rPr>
              <a:t>Measurable disease per </a:t>
            </a:r>
            <a:br>
              <a:rPr lang="en-GB" sz="1100" noProof="0" dirty="0">
                <a:solidFill>
                  <a:schemeClr val="tx1"/>
                </a:solidFill>
                <a:latin typeface="Arial" panose="020B0604020202020204" pitchFamily="34" charset="0"/>
                <a:ea typeface="Arial"/>
                <a:cs typeface="Arial" panose="020B0604020202020204" pitchFamily="34" charset="0"/>
                <a:sym typeface="Arial"/>
              </a:rPr>
            </a:br>
            <a:r>
              <a:rPr lang="en-GB" sz="1100" noProof="0" dirty="0">
                <a:solidFill>
                  <a:schemeClr val="tx1"/>
                </a:solidFill>
                <a:latin typeface="Arial" panose="020B0604020202020204" pitchFamily="34" charset="0"/>
                <a:ea typeface="Arial"/>
                <a:cs typeface="Arial" panose="020B0604020202020204" pitchFamily="34" charset="0"/>
                <a:sym typeface="Arial"/>
              </a:rPr>
              <a:t>RECIST v1.1</a:t>
            </a:r>
            <a:endParaRPr lang="en-GB" sz="1100" noProof="0" dirty="0">
              <a:solidFill>
                <a:schemeClr val="tx1"/>
              </a:solidFill>
              <a:latin typeface="Arial" panose="020B0604020202020204" pitchFamily="34" charset="0"/>
              <a:cs typeface="Arial" panose="020B0604020202020204" pitchFamily="34" charset="0"/>
            </a:endParaRPr>
          </a:p>
          <a:p>
            <a:pPr marL="171450" lvl="0" indent="-171450" defTabSz="914400">
              <a:spcBef>
                <a:spcPts val="200"/>
              </a:spcBef>
              <a:buClr>
                <a:schemeClr val="accent1"/>
              </a:buClr>
              <a:buSzPts val="1100"/>
              <a:buFont typeface="Arial"/>
              <a:buChar char="•"/>
              <a:defRPr/>
            </a:pPr>
            <a:r>
              <a:rPr lang="en-GB" sz="1100" noProof="0" dirty="0">
                <a:solidFill>
                  <a:schemeClr val="tx1"/>
                </a:solidFill>
                <a:latin typeface="Arial" panose="020B0604020202020204" pitchFamily="34" charset="0"/>
                <a:ea typeface="Arial"/>
                <a:cs typeface="Arial" panose="020B0604020202020204" pitchFamily="34" charset="0"/>
                <a:sym typeface="Arial"/>
              </a:rPr>
              <a:t>ECOG PS of 0 or 1</a:t>
            </a:r>
            <a:endParaRPr lang="en-GB" sz="1100" noProof="0" dirty="0">
              <a:solidFill>
                <a:schemeClr val="tx1"/>
              </a:solidFill>
              <a:latin typeface="Arial" panose="020B0604020202020204" pitchFamily="34" charset="0"/>
              <a:cs typeface="Arial" panose="020B0604020202020204" pitchFamily="34" charset="0"/>
            </a:endParaRPr>
          </a:p>
          <a:p>
            <a:pPr marL="171450" lvl="0" indent="-171450" defTabSz="914400">
              <a:spcBef>
                <a:spcPts val="200"/>
              </a:spcBef>
              <a:buClr>
                <a:schemeClr val="accent1"/>
              </a:buClr>
              <a:buSzPts val="1100"/>
              <a:buFont typeface="Arial"/>
              <a:buChar char="•"/>
              <a:defRPr/>
            </a:pPr>
            <a:r>
              <a:rPr lang="en-GB" sz="1100" noProof="0" dirty="0">
                <a:solidFill>
                  <a:schemeClr val="tx1"/>
                </a:solidFill>
                <a:latin typeface="Arial" panose="020B0604020202020204" pitchFamily="34" charset="0"/>
                <a:ea typeface="Arial"/>
                <a:cs typeface="Arial" panose="020B0604020202020204" pitchFamily="34" charset="0"/>
                <a:sym typeface="Arial"/>
              </a:rPr>
              <a:t>Locally reported </a:t>
            </a:r>
            <a:r>
              <a:rPr lang="en-GB" sz="1100" i="1" noProof="0" dirty="0">
                <a:solidFill>
                  <a:schemeClr val="tx1"/>
                </a:solidFill>
                <a:latin typeface="Arial" panose="020B0604020202020204" pitchFamily="34" charset="0"/>
                <a:ea typeface="Arial"/>
                <a:cs typeface="Arial" panose="020B0604020202020204" pitchFamily="34" charset="0"/>
                <a:sym typeface="Arial"/>
              </a:rPr>
              <a:t>HER2</a:t>
            </a:r>
            <a:r>
              <a:rPr lang="en-GB" sz="1100" noProof="0" dirty="0">
                <a:solidFill>
                  <a:schemeClr val="tx1"/>
                </a:solidFill>
                <a:latin typeface="Arial" panose="020B0604020202020204" pitchFamily="34" charset="0"/>
                <a:ea typeface="Arial"/>
                <a:cs typeface="Arial" panose="020B0604020202020204" pitchFamily="34" charset="0"/>
                <a:sym typeface="Arial"/>
              </a:rPr>
              <a:t>m</a:t>
            </a:r>
            <a:endParaRPr lang="en-GB" sz="1100" noProof="0" dirty="0">
              <a:solidFill>
                <a:schemeClr val="tx1"/>
              </a:solidFill>
              <a:latin typeface="Arial" panose="020B0604020202020204" pitchFamily="34" charset="0"/>
              <a:cs typeface="Arial" panose="020B0604020202020204" pitchFamily="34" charset="0"/>
            </a:endParaRPr>
          </a:p>
          <a:p>
            <a:pPr marL="171450" lvl="0" indent="-171450" defTabSz="914400">
              <a:spcBef>
                <a:spcPts val="200"/>
              </a:spcBef>
              <a:buClr>
                <a:schemeClr val="accent1"/>
              </a:buClr>
              <a:buSzPts val="1100"/>
              <a:buFont typeface="Arial"/>
              <a:buChar char="•"/>
              <a:defRPr/>
            </a:pPr>
            <a:r>
              <a:rPr lang="en-GB" sz="1100" noProof="0" dirty="0">
                <a:solidFill>
                  <a:schemeClr val="tx1"/>
                </a:solidFill>
                <a:latin typeface="Arial" panose="020B0604020202020204" pitchFamily="34" charset="0"/>
                <a:ea typeface="Arial"/>
                <a:cs typeface="Arial" panose="020B0604020202020204" pitchFamily="34" charset="0"/>
                <a:sym typeface="Arial"/>
              </a:rPr>
              <a:t>Asymptomatic BM allowed</a:t>
            </a:r>
            <a:endParaRPr lang="en-GB" sz="1100" noProof="0" dirty="0">
              <a:solidFill>
                <a:schemeClr val="tx1"/>
              </a:solidFill>
              <a:latin typeface="Arial" panose="020B0604020202020204" pitchFamily="34" charset="0"/>
              <a:cs typeface="Arial" panose="020B0604020202020204" pitchFamily="34" charset="0"/>
            </a:endParaRPr>
          </a:p>
        </p:txBody>
      </p:sp>
      <p:sp>
        <p:nvSpPr>
          <p:cNvPr id="57" name="Rounded Rectangle 56">
            <a:extLst>
              <a:ext uri="{FF2B5EF4-FFF2-40B4-BE49-F238E27FC236}">
                <a16:creationId xmlns:a16="http://schemas.microsoft.com/office/drawing/2014/main" id="{790526CB-1227-9C0B-037C-E6B26E37D875}"/>
              </a:ext>
            </a:extLst>
          </p:cNvPr>
          <p:cNvSpPr/>
          <p:nvPr/>
        </p:nvSpPr>
        <p:spPr>
          <a:xfrm>
            <a:off x="4079776" y="3813560"/>
            <a:ext cx="1855523" cy="756000"/>
          </a:xfrm>
          <a:prstGeom prst="roundRect">
            <a:avLst>
              <a:gd name="adj" fmla="val 12117"/>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defRPr/>
            </a:pPr>
            <a:r>
              <a:rPr lang="en-GB" sz="1100" b="1" noProof="0" dirty="0">
                <a:solidFill>
                  <a:prstClr val="white"/>
                </a:solidFill>
                <a:latin typeface="Arial" panose="020B0604020202020204" pitchFamily="34" charset="0"/>
                <a:ea typeface="Arial"/>
                <a:cs typeface="Arial" panose="020B0604020202020204" pitchFamily="34" charset="0"/>
                <a:sym typeface="Arial"/>
              </a:rPr>
              <a:t>T-DXd 5.4 mg/kg Q3W</a:t>
            </a:r>
            <a:endParaRPr lang="en-GB" sz="1600" noProof="0" dirty="0">
              <a:solidFill>
                <a:prstClr val="black"/>
              </a:solidFill>
              <a:latin typeface="Arial" panose="020B0604020202020204" pitchFamily="34" charset="0"/>
              <a:cs typeface="Arial" panose="020B0604020202020204" pitchFamily="34" charset="0"/>
            </a:endParaRPr>
          </a:p>
          <a:p>
            <a:pPr lvl="0" algn="ctr" defTabSz="914400">
              <a:defRPr/>
            </a:pPr>
            <a:r>
              <a:rPr lang="en-GB" sz="1100" b="1" noProof="0" dirty="0">
                <a:solidFill>
                  <a:schemeClr val="bg1"/>
                </a:solidFill>
                <a:latin typeface="Arial" panose="020B0604020202020204" pitchFamily="34" charset="0"/>
                <a:ea typeface="Arial"/>
                <a:cs typeface="Arial" panose="020B0604020202020204" pitchFamily="34" charset="0"/>
                <a:sym typeface="Arial"/>
              </a:rPr>
              <a:t> (N=102)</a:t>
            </a:r>
            <a:endParaRPr lang="en-GB" sz="1100" noProof="0" dirty="0">
              <a:solidFill>
                <a:schemeClr val="bg1"/>
              </a:solidFill>
              <a:latin typeface="Arial" panose="020B0604020202020204" pitchFamily="34" charset="0"/>
              <a:ea typeface="Arial"/>
              <a:cs typeface="Arial" panose="020B0604020202020204" pitchFamily="34" charset="0"/>
              <a:sym typeface="Arial"/>
            </a:endParaRPr>
          </a:p>
        </p:txBody>
      </p:sp>
      <p:sp>
        <p:nvSpPr>
          <p:cNvPr id="58" name="Rounded Rectangle 57">
            <a:extLst>
              <a:ext uri="{FF2B5EF4-FFF2-40B4-BE49-F238E27FC236}">
                <a16:creationId xmlns:a16="http://schemas.microsoft.com/office/drawing/2014/main" id="{0D8B1252-58BB-CD14-8D48-1ABCBCDEC802}"/>
              </a:ext>
            </a:extLst>
          </p:cNvPr>
          <p:cNvSpPr/>
          <p:nvPr/>
        </p:nvSpPr>
        <p:spPr>
          <a:xfrm>
            <a:off x="4079776" y="4704671"/>
            <a:ext cx="1855523" cy="756000"/>
          </a:xfrm>
          <a:prstGeom prst="roundRect">
            <a:avLst>
              <a:gd name="adj" fmla="val 12117"/>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defRPr/>
            </a:pPr>
            <a:r>
              <a:rPr lang="en-GB" sz="1100" b="1" noProof="0" dirty="0">
                <a:solidFill>
                  <a:prstClr val="white"/>
                </a:solidFill>
                <a:latin typeface="Arial" panose="020B0604020202020204" pitchFamily="34" charset="0"/>
                <a:ea typeface="Arial"/>
                <a:cs typeface="Arial" panose="020B0604020202020204" pitchFamily="34" charset="0"/>
                <a:sym typeface="Arial"/>
              </a:rPr>
              <a:t>T-DXd 6.4 mg/kg Q3W </a:t>
            </a:r>
            <a:endParaRPr lang="en-GB" sz="1600" noProof="0" dirty="0">
              <a:solidFill>
                <a:prstClr val="black"/>
              </a:solidFill>
              <a:latin typeface="Arial" panose="020B0604020202020204" pitchFamily="34" charset="0"/>
              <a:cs typeface="Arial" panose="020B0604020202020204" pitchFamily="34" charset="0"/>
            </a:endParaRPr>
          </a:p>
          <a:p>
            <a:pPr lvl="0" algn="ctr" defTabSz="914400">
              <a:defRPr/>
            </a:pPr>
            <a:r>
              <a:rPr lang="en-GB" sz="1100" b="1" noProof="0" dirty="0">
                <a:solidFill>
                  <a:schemeClr val="bg1"/>
                </a:solidFill>
                <a:latin typeface="Arial" panose="020B0604020202020204" pitchFamily="34" charset="0"/>
                <a:ea typeface="Arial"/>
                <a:cs typeface="Arial" panose="020B0604020202020204" pitchFamily="34" charset="0"/>
                <a:sym typeface="Arial"/>
              </a:rPr>
              <a:t>(N=50)</a:t>
            </a:r>
            <a:endParaRPr lang="en-GB" sz="1100" noProof="0" dirty="0">
              <a:solidFill>
                <a:schemeClr val="bg1"/>
              </a:solidFill>
              <a:latin typeface="Arial" panose="020B0604020202020204" pitchFamily="34" charset="0"/>
              <a:ea typeface="Arial"/>
              <a:cs typeface="Arial" panose="020B0604020202020204" pitchFamily="34" charset="0"/>
              <a:sym typeface="Arial"/>
            </a:endParaRPr>
          </a:p>
        </p:txBody>
      </p:sp>
      <p:cxnSp>
        <p:nvCxnSpPr>
          <p:cNvPr id="59" name="Straight Connector 58">
            <a:extLst>
              <a:ext uri="{FF2B5EF4-FFF2-40B4-BE49-F238E27FC236}">
                <a16:creationId xmlns:a16="http://schemas.microsoft.com/office/drawing/2014/main" id="{1F590596-CA3E-886F-7A44-81CAED14253C}"/>
              </a:ext>
            </a:extLst>
          </p:cNvPr>
          <p:cNvCxnSpPr>
            <a:cxnSpLocks/>
          </p:cNvCxnSpPr>
          <p:nvPr/>
        </p:nvCxnSpPr>
        <p:spPr>
          <a:xfrm>
            <a:off x="3597920" y="4191560"/>
            <a:ext cx="48895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E3DF62C8-6C50-F3CA-A63F-263A1BC89A0B}"/>
              </a:ext>
            </a:extLst>
          </p:cNvPr>
          <p:cNvCxnSpPr>
            <a:cxnSpLocks/>
          </p:cNvCxnSpPr>
          <p:nvPr/>
        </p:nvCxnSpPr>
        <p:spPr>
          <a:xfrm flipV="1">
            <a:off x="3606482" y="4181475"/>
            <a:ext cx="0" cy="9072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99B8FDF8-3ED1-5CC1-1DCD-2D4C2108F7C8}"/>
              </a:ext>
            </a:extLst>
          </p:cNvPr>
          <p:cNvSpPr/>
          <p:nvPr/>
        </p:nvSpPr>
        <p:spPr>
          <a:xfrm>
            <a:off x="3287688" y="4319041"/>
            <a:ext cx="637589" cy="637589"/>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sz="800" b="1" noProof="0" dirty="0">
                <a:latin typeface="Arial" panose="020B0604020202020204" pitchFamily="34" charset="0"/>
                <a:cs typeface="Arial" panose="020B0604020202020204" pitchFamily="34" charset="0"/>
              </a:rPr>
            </a:br>
            <a:r>
              <a:rPr lang="en-GB" sz="1200" b="1" noProof="0" dirty="0">
                <a:latin typeface="Arial" panose="020B0604020202020204" pitchFamily="34" charset="0"/>
                <a:cs typeface="Arial" panose="020B0604020202020204" pitchFamily="34" charset="0"/>
              </a:rPr>
              <a:t>2:1</a:t>
            </a:r>
          </a:p>
        </p:txBody>
      </p:sp>
      <p:cxnSp>
        <p:nvCxnSpPr>
          <p:cNvPr id="66" name="Straight Connector 65">
            <a:extLst>
              <a:ext uri="{FF2B5EF4-FFF2-40B4-BE49-F238E27FC236}">
                <a16:creationId xmlns:a16="http://schemas.microsoft.com/office/drawing/2014/main" id="{EE85C2EF-1A76-63EC-1924-1E6D4E7F6F14}"/>
              </a:ext>
            </a:extLst>
          </p:cNvPr>
          <p:cNvCxnSpPr>
            <a:cxnSpLocks/>
          </p:cNvCxnSpPr>
          <p:nvPr/>
        </p:nvCxnSpPr>
        <p:spPr>
          <a:xfrm flipH="1">
            <a:off x="7470078" y="4220011"/>
            <a:ext cx="252000" cy="0"/>
          </a:xfrm>
          <a:prstGeom prst="line">
            <a:avLst/>
          </a:prstGeom>
          <a:ln w="25400">
            <a:solidFill>
              <a:schemeClr val="accent6"/>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D40821E1-C0B8-A702-8C91-D43E733C05D8}"/>
              </a:ext>
            </a:extLst>
          </p:cNvPr>
          <p:cNvCxnSpPr>
            <a:cxnSpLocks/>
          </p:cNvCxnSpPr>
          <p:nvPr/>
        </p:nvCxnSpPr>
        <p:spPr>
          <a:xfrm flipH="1">
            <a:off x="7326078" y="2432647"/>
            <a:ext cx="144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36BB57C-1C3A-1CA3-391B-98ACFBDD07D3}"/>
              </a:ext>
            </a:extLst>
          </p:cNvPr>
          <p:cNvCxnSpPr>
            <a:cxnSpLocks/>
          </p:cNvCxnSpPr>
          <p:nvPr/>
        </p:nvCxnSpPr>
        <p:spPr>
          <a:xfrm flipV="1">
            <a:off x="7464152" y="2420888"/>
            <a:ext cx="0" cy="3103219"/>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0DA14B0B-31AB-E649-58BA-A633E9A3E4DD}"/>
              </a:ext>
            </a:extLst>
          </p:cNvPr>
          <p:cNvCxnSpPr>
            <a:cxnSpLocks/>
          </p:cNvCxnSpPr>
          <p:nvPr/>
        </p:nvCxnSpPr>
        <p:spPr>
          <a:xfrm flipH="1">
            <a:off x="7326078" y="5513036"/>
            <a:ext cx="144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602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387F2-4468-E311-B315-EA7E47B01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B98F17-2CC0-0148-888C-148A4CF65E4B}"/>
              </a:ext>
            </a:extLst>
          </p:cNvPr>
          <p:cNvSpPr>
            <a:spLocks noGrp="1"/>
          </p:cNvSpPr>
          <p:nvPr>
            <p:ph type="title"/>
          </p:nvPr>
        </p:nvSpPr>
        <p:spPr>
          <a:xfrm>
            <a:off x="619201" y="259200"/>
            <a:ext cx="10963199" cy="864000"/>
          </a:xfrm>
        </p:spPr>
        <p:txBody>
          <a:bodyPr>
            <a:normAutofit/>
          </a:bodyPr>
          <a:lstStyle/>
          <a:p>
            <a:r>
              <a:rPr lang="en-GB" noProof="0" dirty="0">
                <a:sym typeface="Arial Narrow"/>
              </a:rPr>
              <a:t>DESTINY-Lung01 and -Lung02: systemic objective respons</a:t>
            </a:r>
            <a:r>
              <a:rPr lang="en-GB" dirty="0">
                <a:sym typeface="Arial Narrow"/>
              </a:rPr>
              <a:t>e rate </a:t>
            </a:r>
            <a:r>
              <a:rPr lang="en-GB" noProof="0" dirty="0">
                <a:sym typeface="Arial Narrow"/>
              </a:rPr>
              <a:t>(BICR) With or Without bm</a:t>
            </a:r>
            <a:r>
              <a:rPr lang="en-GB" cap="none" noProof="0" dirty="0">
                <a:sym typeface="Arial Narrow"/>
              </a:rPr>
              <a:t>s</a:t>
            </a:r>
            <a:endParaRPr lang="en-GB" cap="none" noProof="0" dirty="0"/>
          </a:p>
        </p:txBody>
      </p:sp>
      <p:sp>
        <p:nvSpPr>
          <p:cNvPr id="15" name="Content Placeholder 14">
            <a:extLst>
              <a:ext uri="{FF2B5EF4-FFF2-40B4-BE49-F238E27FC236}">
                <a16:creationId xmlns:a16="http://schemas.microsoft.com/office/drawing/2014/main" id="{1C32405B-B6FE-F688-8062-F9DF1CD7AF0C}"/>
              </a:ext>
            </a:extLst>
          </p:cNvPr>
          <p:cNvSpPr>
            <a:spLocks noGrp="1"/>
          </p:cNvSpPr>
          <p:nvPr>
            <p:ph sz="quarter" idx="15"/>
          </p:nvPr>
        </p:nvSpPr>
        <p:spPr/>
        <p:txBody>
          <a:bodyPr anchor="b" anchorCtr="0"/>
          <a:lstStyle/>
          <a:p>
            <a:r>
              <a:rPr lang="en-GB" sz="1050" noProof="0" dirty="0">
                <a:solidFill>
                  <a:schemeClr val="tx2"/>
                </a:solidFill>
                <a:sym typeface="Arial"/>
              </a:rPr>
              <a:t>BICR, blinded independent central review; BM, brain metastases; CI, confidence interval; CR, complete response; DCR, disease control rate; DL- 01/02, DESTINY-LUNG01/02;  DoR, duration of response; HER2m, HER2  mutant; NE, not evaluable; NSCLC, non-small cell lung cancer; ORR, objective response rate; OS, overall survival; PD, progressive disease; PFS, progression-free survival; PR, partial response; SD, stable disease; T-DXd, trastuzumab deruxtecan </a:t>
            </a:r>
          </a:p>
          <a:p>
            <a:r>
              <a:rPr lang="en-GB" sz="1050" noProof="0" dirty="0">
                <a:solidFill>
                  <a:schemeClr val="tx2"/>
                </a:solidFill>
                <a:latin typeface="Arial"/>
                <a:ea typeface="Arial"/>
                <a:cs typeface="Arial"/>
                <a:sym typeface="Arial"/>
              </a:rPr>
              <a:t>Jänne PA, et al. </a:t>
            </a:r>
            <a:r>
              <a:rPr lang="en-GB" sz="1050" dirty="0"/>
              <a:t>JAMA Network Open</a:t>
            </a:r>
            <a:r>
              <a:rPr lang="en-GB" sz="1050" i="1" dirty="0"/>
              <a:t>. </a:t>
            </a:r>
            <a:r>
              <a:rPr lang="en-GB" sz="1050" dirty="0"/>
              <a:t>2025;8(11):e2543107. doi:10.1001/jamanetworkopen.2025.43107</a:t>
            </a:r>
            <a:endParaRPr lang="en-GB" sz="1050" noProof="0" dirty="0">
              <a:solidFill>
                <a:schemeClr val="tx2"/>
              </a:solidFill>
              <a:latin typeface="Arial"/>
              <a:ea typeface="Arial"/>
              <a:cs typeface="Arial"/>
              <a:sym typeface="Arial"/>
            </a:endParaRPr>
          </a:p>
        </p:txBody>
      </p:sp>
      <p:sp>
        <p:nvSpPr>
          <p:cNvPr id="5" name="Slide Number Placeholder 4">
            <a:extLst>
              <a:ext uri="{FF2B5EF4-FFF2-40B4-BE49-F238E27FC236}">
                <a16:creationId xmlns:a16="http://schemas.microsoft.com/office/drawing/2014/main" id="{2A8F5269-34ED-60A0-6E49-D2B55D2DAB11}"/>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27</a:t>
            </a:fld>
            <a:endParaRPr lang="en-GB" noProof="0" dirty="0"/>
          </a:p>
        </p:txBody>
      </p:sp>
      <p:graphicFrame>
        <p:nvGraphicFramePr>
          <p:cNvPr id="6" name="Google Shape;2458;p51">
            <a:extLst>
              <a:ext uri="{FF2B5EF4-FFF2-40B4-BE49-F238E27FC236}">
                <a16:creationId xmlns:a16="http://schemas.microsoft.com/office/drawing/2014/main" id="{799A96E5-E8FA-2DCA-8934-A1192EA5CC8F}"/>
              </a:ext>
            </a:extLst>
          </p:cNvPr>
          <p:cNvGraphicFramePr/>
          <p:nvPr>
            <p:extLst>
              <p:ext uri="{D42A27DB-BD31-4B8C-83A1-F6EECF244321}">
                <p14:modId xmlns:p14="http://schemas.microsoft.com/office/powerpoint/2010/main" val="200359199"/>
              </p:ext>
            </p:extLst>
          </p:nvPr>
        </p:nvGraphicFramePr>
        <p:xfrm>
          <a:off x="623392" y="1556792"/>
          <a:ext cx="10972801" cy="4223079"/>
        </p:xfrm>
        <a:graphic>
          <a:graphicData uri="http://schemas.openxmlformats.org/drawingml/2006/table">
            <a:tbl>
              <a:tblPr firstRow="1" bandRow="1">
                <a:tableStyleId>{5C22544A-7EE6-4342-B048-85BDC9FD1C3A}</a:tableStyleId>
              </a:tblPr>
              <a:tblGrid>
                <a:gridCol w="1908311">
                  <a:extLst>
                    <a:ext uri="{9D8B030D-6E8A-4147-A177-3AD203B41FA5}">
                      <a16:colId xmlns:a16="http://schemas.microsoft.com/office/drawing/2014/main" val="20000"/>
                    </a:ext>
                  </a:extLst>
                </a:gridCol>
                <a:gridCol w="1226772">
                  <a:extLst>
                    <a:ext uri="{9D8B030D-6E8A-4147-A177-3AD203B41FA5}">
                      <a16:colId xmlns:a16="http://schemas.microsoft.com/office/drawing/2014/main" val="3860220919"/>
                    </a:ext>
                  </a:extLst>
                </a:gridCol>
                <a:gridCol w="1226772">
                  <a:extLst>
                    <a:ext uri="{9D8B030D-6E8A-4147-A177-3AD203B41FA5}">
                      <a16:colId xmlns:a16="http://schemas.microsoft.com/office/drawing/2014/main" val="20001"/>
                    </a:ext>
                  </a:extLst>
                </a:gridCol>
                <a:gridCol w="1022310">
                  <a:extLst>
                    <a:ext uri="{9D8B030D-6E8A-4147-A177-3AD203B41FA5}">
                      <a16:colId xmlns:a16="http://schemas.microsoft.com/office/drawing/2014/main" val="20002"/>
                    </a:ext>
                  </a:extLst>
                </a:gridCol>
                <a:gridCol w="1022310">
                  <a:extLst>
                    <a:ext uri="{9D8B030D-6E8A-4147-A177-3AD203B41FA5}">
                      <a16:colId xmlns:a16="http://schemas.microsoft.com/office/drawing/2014/main" val="1393725398"/>
                    </a:ext>
                  </a:extLst>
                </a:gridCol>
                <a:gridCol w="1158618">
                  <a:extLst>
                    <a:ext uri="{9D8B030D-6E8A-4147-A177-3AD203B41FA5}">
                      <a16:colId xmlns:a16="http://schemas.microsoft.com/office/drawing/2014/main" val="1743165526"/>
                    </a:ext>
                  </a:extLst>
                </a:gridCol>
                <a:gridCol w="1226772">
                  <a:extLst>
                    <a:ext uri="{9D8B030D-6E8A-4147-A177-3AD203B41FA5}">
                      <a16:colId xmlns:a16="http://schemas.microsoft.com/office/drawing/2014/main" val="20003"/>
                    </a:ext>
                  </a:extLst>
                </a:gridCol>
                <a:gridCol w="1158618">
                  <a:extLst>
                    <a:ext uri="{9D8B030D-6E8A-4147-A177-3AD203B41FA5}">
                      <a16:colId xmlns:a16="http://schemas.microsoft.com/office/drawing/2014/main" val="20004"/>
                    </a:ext>
                  </a:extLst>
                </a:gridCol>
                <a:gridCol w="1022318">
                  <a:extLst>
                    <a:ext uri="{9D8B030D-6E8A-4147-A177-3AD203B41FA5}">
                      <a16:colId xmlns:a16="http://schemas.microsoft.com/office/drawing/2014/main" val="1761042512"/>
                    </a:ext>
                  </a:extLst>
                </a:gridCol>
              </a:tblGrid>
              <a:tr h="0">
                <a:tc rowSpan="2">
                  <a:txBody>
                    <a:bodyPr/>
                    <a:lstStyle/>
                    <a:p>
                      <a:pPr marL="0" marR="0" lvl="0" indent="0" algn="l" rtl="0">
                        <a:lnSpc>
                          <a:spcPct val="120000"/>
                        </a:lnSpc>
                        <a:spcBef>
                          <a:spcPts val="0"/>
                        </a:spcBef>
                        <a:spcAft>
                          <a:spcPts val="0"/>
                        </a:spcAft>
                        <a:buNone/>
                      </a:pPr>
                      <a:r>
                        <a:rPr lang="en-GB" sz="1000" b="1" baseline="0" noProof="0" dirty="0">
                          <a:solidFill>
                            <a:schemeClr val="tx1"/>
                          </a:solidFill>
                          <a:latin typeface="Arial" panose="020B0604020202020204" pitchFamily="34" charset="0"/>
                          <a:cs typeface="Arial" panose="020B0604020202020204" pitchFamily="34" charset="0"/>
                        </a:rPr>
                        <a:t>Baseline BM status</a:t>
                      </a:r>
                    </a:p>
                  </a:txBody>
                  <a:tcPr marL="91450" marR="91450" marT="45725" marB="45725" anchor="ctr">
                    <a:lnB w="38100" cap="flat" cmpd="sng" algn="ctr">
                      <a:solidFill>
                        <a:schemeClr val="bg1"/>
                      </a:solidFill>
                      <a:prstDash val="solid"/>
                      <a:round/>
                      <a:headEnd type="none" w="med" len="med"/>
                      <a:tailEnd type="none" w="med" len="med"/>
                    </a:lnB>
                    <a:noFill/>
                  </a:tcPr>
                </a:tc>
                <a:tc gridSpan="4">
                  <a:txBody>
                    <a:bodyPr/>
                    <a:lstStyle/>
                    <a:p>
                      <a:pPr marL="0" marR="0" lvl="0" indent="0" algn="ctr" rtl="0">
                        <a:lnSpc>
                          <a:spcPct val="120000"/>
                        </a:lnSpc>
                        <a:spcBef>
                          <a:spcPts val="0"/>
                        </a:spcBef>
                        <a:spcAft>
                          <a:spcPts val="0"/>
                        </a:spcAft>
                        <a:buNone/>
                      </a:pPr>
                      <a:r>
                        <a:rPr lang="en-GB" sz="1000" b="1" noProof="0" dirty="0">
                          <a:solidFill>
                            <a:schemeClr val="bg1"/>
                          </a:solidFill>
                          <a:latin typeface="Arial" panose="020B0604020202020204" pitchFamily="34" charset="0"/>
                          <a:cs typeface="Arial" panose="020B0604020202020204" pitchFamily="34" charset="0"/>
                        </a:rPr>
                        <a:t>T-DXd 5.4 mg/kg</a:t>
                      </a:r>
                      <a:endParaRPr lang="en-GB" sz="1000" noProof="0" dirty="0">
                        <a:solidFill>
                          <a:schemeClr val="bg1"/>
                        </a:solidFill>
                        <a:latin typeface="Arial" panose="020B0604020202020204" pitchFamily="34" charset="0"/>
                        <a:cs typeface="Arial" panose="020B0604020202020204" pitchFamily="34" charset="0"/>
                      </a:endParaRPr>
                    </a:p>
                    <a:p>
                      <a:pPr marL="0" marR="0" lvl="0" indent="0" algn="ctr" rtl="0">
                        <a:lnSpc>
                          <a:spcPct val="120000"/>
                        </a:lnSpc>
                        <a:spcBef>
                          <a:spcPts val="0"/>
                        </a:spcBef>
                        <a:spcAft>
                          <a:spcPts val="0"/>
                        </a:spcAft>
                        <a:buNone/>
                      </a:pPr>
                      <a:r>
                        <a:rPr lang="en-GB" sz="1000" b="1" noProof="0" dirty="0">
                          <a:solidFill>
                            <a:schemeClr val="bg1"/>
                          </a:solidFill>
                          <a:latin typeface="Arial" panose="020B0604020202020204" pitchFamily="34" charset="0"/>
                          <a:cs typeface="Arial" panose="020B0604020202020204" pitchFamily="34" charset="0"/>
                        </a:rPr>
                        <a:t>DL-02 (n=102)</a:t>
                      </a:r>
                      <a:endParaRPr lang="en-GB" sz="1000" noProof="0" dirty="0">
                        <a:solidFill>
                          <a:schemeClr val="bg1"/>
                        </a:solidFill>
                        <a:latin typeface="Arial" panose="020B0604020202020204" pitchFamily="34" charset="0"/>
                        <a:cs typeface="Arial" panose="020B0604020202020204" pitchFamily="34" charset="0"/>
                      </a:endParaRPr>
                    </a:p>
                  </a:txBody>
                  <a:tcPr marL="91450" marR="91450" marT="45725" marB="45725">
                    <a:lnB w="12700" cap="flat" cmpd="sng" algn="ctr">
                      <a:solidFill>
                        <a:schemeClr val="bg1"/>
                      </a:solidFill>
                      <a:prstDash val="solid"/>
                      <a:round/>
                      <a:headEnd type="none" w="med" len="med"/>
                      <a:tailEnd type="none" w="med" len="med"/>
                    </a:lnB>
                    <a:solidFill>
                      <a:schemeClr val="accent1"/>
                    </a:solidFill>
                  </a:tcPr>
                </a:tc>
                <a:tc hMerge="1">
                  <a:txBody>
                    <a:bodyPr/>
                    <a:lstStyle/>
                    <a:p>
                      <a:endParaRPr dirty="0"/>
                    </a:p>
                  </a:txBody>
                  <a:tcPr marL="91450" marR="91450" marT="45725" marB="45725">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pPr marL="0" marR="0" lvl="0" indent="0" algn="ctr" rtl="0">
                        <a:lnSpc>
                          <a:spcPct val="120000"/>
                        </a:lnSpc>
                        <a:spcBef>
                          <a:spcPts val="0"/>
                        </a:spcBef>
                        <a:spcAft>
                          <a:spcPts val="0"/>
                        </a:spcAft>
                        <a:buNone/>
                      </a:pPr>
                      <a:endParaRPr lang="en-GB" sz="1200" noProof="0" dirty="0">
                        <a:solidFill>
                          <a:schemeClr val="bg1"/>
                        </a:solidFill>
                        <a:latin typeface="Arial" panose="020B0604020202020204" pitchFamily="34" charset="0"/>
                        <a:cs typeface="Arial" panose="020B0604020202020204" pitchFamily="34" charset="0"/>
                      </a:endParaRPr>
                    </a:p>
                  </a:txBody>
                  <a:tcPr marL="91450" marR="91450" marT="45725" marB="45725">
                    <a:lnB w="12700" cap="flat" cmpd="sng" algn="ctr">
                      <a:solidFill>
                        <a:schemeClr val="bg1"/>
                      </a:solidFill>
                      <a:prstDash val="solid"/>
                      <a:round/>
                      <a:headEnd type="none" w="med" len="med"/>
                      <a:tailEnd type="none" w="med" len="med"/>
                    </a:lnB>
                    <a:solidFill>
                      <a:schemeClr val="accent1"/>
                    </a:solidFill>
                  </a:tcPr>
                </a:tc>
                <a:tc gridSpan="4">
                  <a:txBody>
                    <a:bodyPr/>
                    <a:lstStyle/>
                    <a:p>
                      <a:pPr marL="0" marR="0" lvl="0" indent="0" algn="ctr" rtl="0">
                        <a:lnSpc>
                          <a:spcPct val="120000"/>
                        </a:lnSpc>
                        <a:spcBef>
                          <a:spcPts val="0"/>
                        </a:spcBef>
                        <a:spcAft>
                          <a:spcPts val="0"/>
                        </a:spcAft>
                        <a:buNone/>
                      </a:pPr>
                      <a:r>
                        <a:rPr lang="en-GB" sz="1000" b="1" noProof="0" dirty="0">
                          <a:solidFill>
                            <a:schemeClr val="bg1"/>
                          </a:solidFill>
                          <a:latin typeface="Arial" panose="020B0604020202020204" pitchFamily="34" charset="0"/>
                          <a:cs typeface="Arial" panose="020B0604020202020204" pitchFamily="34" charset="0"/>
                        </a:rPr>
                        <a:t>Pooled T-DXd 6.4 mg/kg </a:t>
                      </a:r>
                    </a:p>
                    <a:p>
                      <a:pPr marL="0" marR="0" lvl="0" indent="0" algn="ctr" rtl="0">
                        <a:lnSpc>
                          <a:spcPct val="120000"/>
                        </a:lnSpc>
                        <a:spcBef>
                          <a:spcPts val="0"/>
                        </a:spcBef>
                        <a:spcAft>
                          <a:spcPts val="0"/>
                        </a:spcAft>
                        <a:buNone/>
                      </a:pPr>
                      <a:r>
                        <a:rPr lang="en-GB" sz="1000" b="1" noProof="0" dirty="0">
                          <a:solidFill>
                            <a:schemeClr val="bg1"/>
                          </a:solidFill>
                          <a:latin typeface="Arial" panose="020B0604020202020204" pitchFamily="34" charset="0"/>
                          <a:cs typeface="Arial" panose="020B0604020202020204" pitchFamily="34" charset="0"/>
                        </a:rPr>
                        <a:t>DL-01 </a:t>
                      </a:r>
                      <a:r>
                        <a:rPr lang="en-GB" sz="1000" b="1" i="1" noProof="0" dirty="0">
                          <a:solidFill>
                            <a:schemeClr val="bg1"/>
                          </a:solidFill>
                          <a:latin typeface="Arial" panose="020B0604020202020204" pitchFamily="34" charset="0"/>
                          <a:cs typeface="Arial" panose="020B0604020202020204" pitchFamily="34" charset="0"/>
                        </a:rPr>
                        <a:t>HER2</a:t>
                      </a:r>
                      <a:r>
                        <a:rPr lang="en-GB" sz="1000" b="1" noProof="0" dirty="0">
                          <a:solidFill>
                            <a:schemeClr val="bg1"/>
                          </a:solidFill>
                          <a:latin typeface="Arial" panose="020B0604020202020204" pitchFamily="34" charset="0"/>
                          <a:cs typeface="Arial" panose="020B0604020202020204" pitchFamily="34" charset="0"/>
                        </a:rPr>
                        <a:t>m/DL-02 (n=141)</a:t>
                      </a:r>
                      <a:endParaRPr lang="en-GB" sz="1000" noProof="0" dirty="0">
                        <a:solidFill>
                          <a:schemeClr val="bg1"/>
                        </a:solidFill>
                        <a:latin typeface="Arial" panose="020B0604020202020204" pitchFamily="34" charset="0"/>
                        <a:cs typeface="Arial" panose="020B0604020202020204" pitchFamily="34" charset="0"/>
                      </a:endParaRPr>
                    </a:p>
                  </a:txBody>
                  <a:tcPr marL="91450" marR="91450" marT="45725" marB="45725">
                    <a:lnB w="12700" cap="flat" cmpd="sng" algn="ctr">
                      <a:solidFill>
                        <a:schemeClr val="bg1"/>
                      </a:solidFill>
                      <a:prstDash val="solid"/>
                      <a:round/>
                      <a:headEnd type="none" w="med" len="med"/>
                      <a:tailEnd type="none" w="med" len="med"/>
                    </a:lnB>
                    <a:solidFill>
                      <a:schemeClr val="accent1"/>
                    </a:solidFill>
                  </a:tcPr>
                </a:tc>
                <a:tc hMerge="1">
                  <a:txBody>
                    <a:bodyPr/>
                    <a:lstStyle/>
                    <a:p>
                      <a:endParaRPr dirty="0"/>
                    </a:p>
                  </a:txBody>
                  <a:tcPr marL="91450" marR="91450" marT="45725" marB="45725">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pPr marL="0" marR="0" lvl="0" indent="0" algn="ctr" rtl="0">
                        <a:lnSpc>
                          <a:spcPct val="120000"/>
                        </a:lnSpc>
                        <a:spcBef>
                          <a:spcPts val="0"/>
                        </a:spcBef>
                        <a:spcAft>
                          <a:spcPts val="0"/>
                        </a:spcAft>
                        <a:buNone/>
                      </a:pPr>
                      <a:endParaRPr lang="en-GB" sz="1200" noProof="0" dirty="0">
                        <a:solidFill>
                          <a:schemeClr val="bg1"/>
                        </a:solidFill>
                        <a:latin typeface="Arial" panose="020B0604020202020204" pitchFamily="34" charset="0"/>
                        <a:cs typeface="Arial" panose="020B0604020202020204" pitchFamily="34" charset="0"/>
                      </a:endParaRPr>
                    </a:p>
                  </a:txBody>
                  <a:tcPr marL="91450" marR="91450" marT="45725" marB="45725">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62580">
                <a:tc vMerge="1">
                  <a:txBody>
                    <a:bodyPr/>
                    <a:lstStyle/>
                    <a:p>
                      <a:endParaRPr lang="en-US"/>
                    </a:p>
                  </a:txBody>
                  <a:tcPr/>
                </a:tc>
                <a:tc>
                  <a:txBody>
                    <a:bodyPr/>
                    <a:lstStyle/>
                    <a:p>
                      <a:pPr marL="0" marR="0" lvl="0" indent="0" algn="ctr" rtl="0">
                        <a:lnSpc>
                          <a:spcPct val="120000"/>
                        </a:lnSpc>
                        <a:spcBef>
                          <a:spcPts val="0"/>
                        </a:spcBef>
                        <a:spcAft>
                          <a:spcPts val="0"/>
                        </a:spcAft>
                        <a:buNone/>
                      </a:pPr>
                      <a:r>
                        <a:rPr lang="en-GB" sz="1000" b="1" kern="1200" noProof="0" dirty="0">
                          <a:solidFill>
                            <a:schemeClr val="bg1"/>
                          </a:solidFill>
                          <a:latin typeface="Arial" panose="020B0604020202020204" pitchFamily="34" charset="0"/>
                          <a:ea typeface="+mn-ea"/>
                          <a:cs typeface="Arial" panose="020B0604020202020204" pitchFamily="34" charset="0"/>
                        </a:rPr>
                        <a:t>With measurable </a:t>
                      </a:r>
                    </a:p>
                    <a:p>
                      <a:pPr marL="0" marR="0" lvl="0" indent="0" algn="ctr" rtl="0">
                        <a:lnSpc>
                          <a:spcPct val="120000"/>
                        </a:lnSpc>
                        <a:spcBef>
                          <a:spcPts val="0"/>
                        </a:spcBef>
                        <a:spcAft>
                          <a:spcPts val="0"/>
                        </a:spcAft>
                        <a:buNone/>
                      </a:pPr>
                      <a:r>
                        <a:rPr lang="en-GB" sz="1000" b="1" kern="1200" noProof="0" dirty="0">
                          <a:solidFill>
                            <a:schemeClr val="bg1"/>
                          </a:solidFill>
                          <a:latin typeface="Arial" panose="020B0604020202020204" pitchFamily="34" charset="0"/>
                          <a:ea typeface="+mn-ea"/>
                          <a:cs typeface="Arial" panose="020B0604020202020204" pitchFamily="34" charset="0"/>
                        </a:rPr>
                        <a:t>BMs </a:t>
                      </a:r>
                    </a:p>
                    <a:p>
                      <a:pPr marL="0" marR="0" lvl="0" indent="0" algn="ctr" rtl="0">
                        <a:lnSpc>
                          <a:spcPct val="120000"/>
                        </a:lnSpc>
                        <a:spcBef>
                          <a:spcPts val="0"/>
                        </a:spcBef>
                        <a:spcAft>
                          <a:spcPts val="0"/>
                        </a:spcAft>
                        <a:buNone/>
                      </a:pPr>
                      <a:r>
                        <a:rPr lang="en-GB" sz="1000" b="1" kern="1200" noProof="0" dirty="0">
                          <a:solidFill>
                            <a:schemeClr val="bg1"/>
                          </a:solidFill>
                          <a:latin typeface="Arial" panose="020B0604020202020204" pitchFamily="34" charset="0"/>
                          <a:ea typeface="+mn-ea"/>
                          <a:cs typeface="Arial" panose="020B0604020202020204" pitchFamily="34" charset="0"/>
                        </a:rPr>
                        <a:t>n=14</a:t>
                      </a:r>
                    </a:p>
                  </a:txBody>
                  <a:tcPr marL="91450" marR="91450" marT="45725" marB="45725">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lnSpc>
                          <a:spcPct val="120000"/>
                        </a:lnSpc>
                        <a:spcBef>
                          <a:spcPts val="0"/>
                        </a:spcBef>
                        <a:spcAft>
                          <a:spcPts val="0"/>
                        </a:spcAft>
                        <a:buNone/>
                      </a:pPr>
                      <a:r>
                        <a:rPr lang="en-GB" sz="1000" b="1" noProof="0" dirty="0">
                          <a:solidFill>
                            <a:schemeClr val="bg1"/>
                          </a:solidFill>
                          <a:latin typeface="Arial" panose="020B0604020202020204" pitchFamily="34" charset="0"/>
                          <a:cs typeface="Arial" panose="020B0604020202020204" pitchFamily="34" charset="0"/>
                        </a:rPr>
                        <a:t>With non-</a:t>
                      </a:r>
                    </a:p>
                    <a:p>
                      <a:pPr marL="0" marR="0" lvl="0" indent="0" algn="ctr" rtl="0">
                        <a:lnSpc>
                          <a:spcPct val="120000"/>
                        </a:lnSpc>
                        <a:spcBef>
                          <a:spcPts val="0"/>
                        </a:spcBef>
                        <a:spcAft>
                          <a:spcPts val="0"/>
                        </a:spcAft>
                        <a:buNone/>
                      </a:pPr>
                      <a:r>
                        <a:rPr lang="en-GB" sz="1000" b="1" kern="1200" noProof="0" dirty="0">
                          <a:solidFill>
                            <a:schemeClr val="bg1"/>
                          </a:solidFill>
                          <a:latin typeface="Arial" panose="020B0604020202020204" pitchFamily="34" charset="0"/>
                          <a:ea typeface="+mn-ea"/>
                          <a:cs typeface="Arial" panose="020B0604020202020204" pitchFamily="34" charset="0"/>
                        </a:rPr>
                        <a:t>measurable BMs </a:t>
                      </a:r>
                      <a:endParaRPr lang="en-GB" sz="1000" b="1" noProof="0" dirty="0">
                        <a:solidFill>
                          <a:schemeClr val="bg1"/>
                        </a:solidFill>
                        <a:latin typeface="Arial" panose="020B0604020202020204" pitchFamily="34" charset="0"/>
                        <a:cs typeface="Arial" panose="020B0604020202020204" pitchFamily="34" charset="0"/>
                      </a:endParaRPr>
                    </a:p>
                    <a:p>
                      <a:pPr marL="0" marR="0" lvl="0" indent="0" algn="ctr" rtl="0">
                        <a:lnSpc>
                          <a:spcPct val="120000"/>
                        </a:lnSpc>
                        <a:spcBef>
                          <a:spcPts val="0"/>
                        </a:spcBef>
                        <a:spcAft>
                          <a:spcPts val="0"/>
                        </a:spcAft>
                        <a:buNone/>
                      </a:pPr>
                      <a:r>
                        <a:rPr lang="en-GB" sz="1000" b="1" noProof="0" dirty="0">
                          <a:solidFill>
                            <a:schemeClr val="bg1"/>
                          </a:solidFill>
                          <a:latin typeface="Arial" panose="020B0604020202020204" pitchFamily="34" charset="0"/>
                          <a:cs typeface="Arial" panose="020B0604020202020204" pitchFamily="34" charset="0"/>
                        </a:rPr>
                        <a:t>n=18</a:t>
                      </a:r>
                      <a:endParaRPr lang="en-GB" sz="1000" noProof="0" dirty="0">
                        <a:solidFill>
                          <a:schemeClr val="bg1"/>
                        </a:solidFill>
                        <a:latin typeface="Arial" panose="020B0604020202020204" pitchFamily="34" charset="0"/>
                        <a:cs typeface="Arial" panose="020B0604020202020204" pitchFamily="34" charset="0"/>
                      </a:endParaRPr>
                    </a:p>
                  </a:txBody>
                  <a:tcPr marL="91450" marR="91450" marT="45725" marB="45725">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lnSpc>
                          <a:spcPct val="120000"/>
                        </a:lnSpc>
                        <a:spcBef>
                          <a:spcPts val="0"/>
                        </a:spcBef>
                        <a:spcAft>
                          <a:spcPts val="0"/>
                        </a:spcAft>
                        <a:buNone/>
                      </a:pPr>
                      <a:r>
                        <a:rPr lang="en-GB" sz="1000" b="1" noProof="0" dirty="0">
                          <a:solidFill>
                            <a:schemeClr val="bg1"/>
                          </a:solidFill>
                          <a:latin typeface="Arial" panose="020B0604020202020204" pitchFamily="34" charset="0"/>
                          <a:cs typeface="Arial" panose="020B0604020202020204" pitchFamily="34" charset="0"/>
                        </a:rPr>
                        <a:t>Overall</a:t>
                      </a:r>
                    </a:p>
                    <a:p>
                      <a:pPr marL="0" marR="0" lvl="0" indent="0" algn="ctr" rtl="0">
                        <a:lnSpc>
                          <a:spcPct val="120000"/>
                        </a:lnSpc>
                        <a:spcBef>
                          <a:spcPts val="0"/>
                        </a:spcBef>
                        <a:spcAft>
                          <a:spcPts val="0"/>
                        </a:spcAft>
                        <a:buNone/>
                      </a:pPr>
                      <a:endParaRPr lang="en-GB" sz="1000" b="1" noProof="0" dirty="0">
                        <a:solidFill>
                          <a:schemeClr val="bg1"/>
                        </a:solidFill>
                        <a:latin typeface="Arial" panose="020B0604020202020204" pitchFamily="34" charset="0"/>
                        <a:cs typeface="Arial" panose="020B0604020202020204" pitchFamily="34" charset="0"/>
                      </a:endParaRPr>
                    </a:p>
                    <a:p>
                      <a:pPr marL="0" marR="0" lvl="0" indent="0" algn="ctr" rtl="0">
                        <a:lnSpc>
                          <a:spcPct val="120000"/>
                        </a:lnSpc>
                        <a:spcBef>
                          <a:spcPts val="0"/>
                        </a:spcBef>
                        <a:spcAft>
                          <a:spcPts val="0"/>
                        </a:spcAft>
                        <a:buNone/>
                      </a:pPr>
                      <a:r>
                        <a:rPr lang="en-GB" sz="1000" b="1" noProof="0" dirty="0">
                          <a:solidFill>
                            <a:schemeClr val="bg1"/>
                          </a:solidFill>
                          <a:latin typeface="Arial" panose="020B0604020202020204" pitchFamily="34" charset="0"/>
                          <a:cs typeface="Arial" panose="020B0604020202020204" pitchFamily="34" charset="0"/>
                        </a:rPr>
                        <a:t>n=32</a:t>
                      </a:r>
                      <a:endParaRPr lang="en-GB" sz="1000" noProof="0" dirty="0">
                        <a:solidFill>
                          <a:schemeClr val="bg1"/>
                        </a:solidFill>
                        <a:latin typeface="Arial" panose="020B0604020202020204" pitchFamily="34" charset="0"/>
                        <a:cs typeface="Arial" panose="020B0604020202020204" pitchFamily="34" charset="0"/>
                      </a:endParaRPr>
                    </a:p>
                  </a:txBody>
                  <a:tcPr marL="91450" marR="91450" marT="45725" marB="45725">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lnSpc>
                          <a:spcPct val="120000"/>
                        </a:lnSpc>
                        <a:spcBef>
                          <a:spcPts val="0"/>
                        </a:spcBef>
                        <a:spcAft>
                          <a:spcPts val="0"/>
                        </a:spcAft>
                        <a:buNone/>
                      </a:pPr>
                      <a:r>
                        <a:rPr lang="en-GB" sz="1000" b="1" noProof="0" dirty="0">
                          <a:solidFill>
                            <a:schemeClr val="bg1"/>
                          </a:solidFill>
                          <a:latin typeface="Arial" panose="020B0604020202020204" pitchFamily="34" charset="0"/>
                          <a:cs typeface="Arial" panose="020B0604020202020204" pitchFamily="34" charset="0"/>
                        </a:rPr>
                        <a:t>Without BM</a:t>
                      </a:r>
                    </a:p>
                    <a:p>
                      <a:pPr marL="0" marR="0" lvl="0" indent="0" algn="ctr" rtl="0">
                        <a:lnSpc>
                          <a:spcPct val="120000"/>
                        </a:lnSpc>
                        <a:spcBef>
                          <a:spcPts val="0"/>
                        </a:spcBef>
                        <a:spcAft>
                          <a:spcPts val="0"/>
                        </a:spcAft>
                        <a:buNone/>
                      </a:pPr>
                      <a:endParaRPr lang="en-GB" sz="1000" b="1" noProof="0" dirty="0">
                        <a:solidFill>
                          <a:schemeClr val="bg1"/>
                        </a:solidFill>
                        <a:latin typeface="Arial" panose="020B0604020202020204" pitchFamily="34" charset="0"/>
                        <a:cs typeface="Arial" panose="020B0604020202020204" pitchFamily="34" charset="0"/>
                      </a:endParaRPr>
                    </a:p>
                    <a:p>
                      <a:pPr marL="0" marR="0" lvl="0" indent="0" algn="ctr" rtl="0">
                        <a:lnSpc>
                          <a:spcPct val="120000"/>
                        </a:lnSpc>
                        <a:spcBef>
                          <a:spcPts val="0"/>
                        </a:spcBef>
                        <a:spcAft>
                          <a:spcPts val="0"/>
                        </a:spcAft>
                        <a:buNone/>
                      </a:pPr>
                      <a:r>
                        <a:rPr lang="en-GB" sz="1000" b="1" noProof="0" dirty="0">
                          <a:solidFill>
                            <a:schemeClr val="bg1"/>
                          </a:solidFill>
                          <a:latin typeface="Arial" panose="020B0604020202020204" pitchFamily="34" charset="0"/>
                          <a:cs typeface="Arial" panose="020B0604020202020204" pitchFamily="34" charset="0"/>
                        </a:rPr>
                        <a:t>n=70</a:t>
                      </a:r>
                    </a:p>
                  </a:txBody>
                  <a:tcPr marL="91450" marR="91450" marT="45725" marB="45725">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lnSpc>
                          <a:spcPct val="120000"/>
                        </a:lnSpc>
                        <a:spcBef>
                          <a:spcPts val="0"/>
                        </a:spcBef>
                        <a:spcAft>
                          <a:spcPts val="0"/>
                        </a:spcAft>
                        <a:buNone/>
                      </a:pPr>
                      <a:r>
                        <a:rPr lang="en-GB" sz="1000" b="1" kern="1200" noProof="0" dirty="0">
                          <a:solidFill>
                            <a:schemeClr val="bg1"/>
                          </a:solidFill>
                          <a:latin typeface="Arial" panose="020B0604020202020204" pitchFamily="34" charset="0"/>
                          <a:ea typeface="+mn-ea"/>
                          <a:cs typeface="Arial" panose="020B0604020202020204" pitchFamily="34" charset="0"/>
                        </a:rPr>
                        <a:t>With measurable BMs </a:t>
                      </a:r>
                    </a:p>
                    <a:p>
                      <a:pPr marL="0" marR="0" lvl="0" indent="0" algn="ctr" rtl="0">
                        <a:lnSpc>
                          <a:spcPct val="120000"/>
                        </a:lnSpc>
                        <a:spcBef>
                          <a:spcPts val="0"/>
                        </a:spcBef>
                        <a:spcAft>
                          <a:spcPts val="0"/>
                        </a:spcAft>
                        <a:buNone/>
                      </a:pPr>
                      <a:r>
                        <a:rPr lang="en-GB" sz="1000" b="1" kern="1200" noProof="0" dirty="0">
                          <a:solidFill>
                            <a:schemeClr val="bg1"/>
                          </a:solidFill>
                          <a:latin typeface="Arial" panose="020B0604020202020204" pitchFamily="34" charset="0"/>
                          <a:ea typeface="+mn-ea"/>
                          <a:cs typeface="Arial" panose="020B0604020202020204" pitchFamily="34" charset="0"/>
                        </a:rPr>
                        <a:t>n=30</a:t>
                      </a:r>
                    </a:p>
                  </a:txBody>
                  <a:tcPr marL="36000" marR="36000" marT="45725" marB="45725">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lnSpc>
                          <a:spcPct val="120000"/>
                        </a:lnSpc>
                        <a:spcBef>
                          <a:spcPts val="0"/>
                        </a:spcBef>
                        <a:spcAft>
                          <a:spcPts val="0"/>
                        </a:spcAft>
                        <a:buNone/>
                      </a:pPr>
                      <a:r>
                        <a:rPr lang="en-GB" sz="1000" b="1" noProof="0" dirty="0">
                          <a:solidFill>
                            <a:schemeClr val="bg1"/>
                          </a:solidFill>
                          <a:latin typeface="Arial" panose="020B0604020202020204" pitchFamily="34" charset="0"/>
                          <a:cs typeface="Arial" panose="020B0604020202020204" pitchFamily="34" charset="0"/>
                        </a:rPr>
                        <a:t>With non-</a:t>
                      </a:r>
                    </a:p>
                    <a:p>
                      <a:pPr marL="0" marR="0" lvl="0" indent="0" algn="ctr" rtl="0">
                        <a:lnSpc>
                          <a:spcPct val="120000"/>
                        </a:lnSpc>
                        <a:spcBef>
                          <a:spcPts val="0"/>
                        </a:spcBef>
                        <a:spcAft>
                          <a:spcPts val="0"/>
                        </a:spcAft>
                        <a:buNone/>
                      </a:pPr>
                      <a:r>
                        <a:rPr lang="en-GB" sz="1000" b="1" kern="1200" noProof="0" dirty="0">
                          <a:solidFill>
                            <a:schemeClr val="bg1"/>
                          </a:solidFill>
                          <a:latin typeface="Arial" panose="020B0604020202020204" pitchFamily="34" charset="0"/>
                          <a:ea typeface="+mn-ea"/>
                          <a:cs typeface="Arial" panose="020B0604020202020204" pitchFamily="34" charset="0"/>
                        </a:rPr>
                        <a:t>measurable BMs </a:t>
                      </a:r>
                      <a:endParaRPr lang="en-GB" sz="1000" noProof="0" dirty="0">
                        <a:solidFill>
                          <a:schemeClr val="bg1"/>
                        </a:solidFill>
                        <a:latin typeface="Arial" panose="020B0604020202020204" pitchFamily="34" charset="0"/>
                        <a:cs typeface="Arial" panose="020B0604020202020204" pitchFamily="34" charset="0"/>
                      </a:endParaRPr>
                    </a:p>
                    <a:p>
                      <a:pPr marL="0" marR="0" lvl="0" indent="0" algn="ctr" rtl="0">
                        <a:lnSpc>
                          <a:spcPct val="120000"/>
                        </a:lnSpc>
                        <a:spcBef>
                          <a:spcPts val="0"/>
                        </a:spcBef>
                        <a:spcAft>
                          <a:spcPts val="0"/>
                        </a:spcAft>
                        <a:buNone/>
                      </a:pPr>
                      <a:r>
                        <a:rPr lang="en-GB" sz="1000" b="1" noProof="0" dirty="0">
                          <a:solidFill>
                            <a:schemeClr val="bg1"/>
                          </a:solidFill>
                          <a:latin typeface="Arial" panose="020B0604020202020204" pitchFamily="34" charset="0"/>
                          <a:cs typeface="Arial" panose="020B0604020202020204" pitchFamily="34" charset="0"/>
                        </a:rPr>
                        <a:t> n=24</a:t>
                      </a:r>
                      <a:endParaRPr lang="en-GB" sz="1000" noProof="0" dirty="0">
                        <a:solidFill>
                          <a:schemeClr val="bg1"/>
                        </a:solidFill>
                        <a:latin typeface="Arial" panose="020B0604020202020204" pitchFamily="34" charset="0"/>
                        <a:cs typeface="Arial" panose="020B0604020202020204" pitchFamily="34" charset="0"/>
                      </a:endParaRPr>
                    </a:p>
                  </a:txBody>
                  <a:tcPr marL="91450" marR="91450" marT="45725" marB="45725">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lnSpc>
                          <a:spcPct val="120000"/>
                        </a:lnSpc>
                        <a:spcBef>
                          <a:spcPts val="0"/>
                        </a:spcBef>
                        <a:spcAft>
                          <a:spcPts val="0"/>
                        </a:spcAft>
                        <a:buNone/>
                      </a:pPr>
                      <a:r>
                        <a:rPr lang="en-GB" sz="1000" b="1" noProof="0" dirty="0">
                          <a:solidFill>
                            <a:schemeClr val="bg1"/>
                          </a:solidFill>
                          <a:latin typeface="Arial" panose="020B0604020202020204" pitchFamily="34" charset="0"/>
                          <a:cs typeface="Arial" panose="020B0604020202020204" pitchFamily="34" charset="0"/>
                        </a:rPr>
                        <a:t>Overall</a:t>
                      </a:r>
                    </a:p>
                    <a:p>
                      <a:pPr marL="0" marR="0" lvl="0" indent="0" algn="ctr" rtl="0">
                        <a:lnSpc>
                          <a:spcPct val="120000"/>
                        </a:lnSpc>
                        <a:spcBef>
                          <a:spcPts val="0"/>
                        </a:spcBef>
                        <a:spcAft>
                          <a:spcPts val="0"/>
                        </a:spcAft>
                        <a:buNone/>
                      </a:pPr>
                      <a:r>
                        <a:rPr lang="en-GB" sz="1000" b="1" noProof="0" dirty="0">
                          <a:solidFill>
                            <a:schemeClr val="bg1"/>
                          </a:solidFill>
                          <a:latin typeface="Arial" panose="020B0604020202020204" pitchFamily="34" charset="0"/>
                          <a:cs typeface="Arial" panose="020B0604020202020204" pitchFamily="34" charset="0"/>
                        </a:rPr>
                        <a:t> </a:t>
                      </a:r>
                    </a:p>
                    <a:p>
                      <a:pPr marL="0" marR="0" lvl="0" indent="0" algn="ctr" rtl="0">
                        <a:lnSpc>
                          <a:spcPct val="120000"/>
                        </a:lnSpc>
                        <a:spcBef>
                          <a:spcPts val="0"/>
                        </a:spcBef>
                        <a:spcAft>
                          <a:spcPts val="0"/>
                        </a:spcAft>
                        <a:buNone/>
                      </a:pPr>
                      <a:r>
                        <a:rPr lang="en-GB" sz="1000" b="1" noProof="0" dirty="0">
                          <a:solidFill>
                            <a:schemeClr val="bg1"/>
                          </a:solidFill>
                          <a:latin typeface="Arial" panose="020B0604020202020204" pitchFamily="34" charset="0"/>
                          <a:cs typeface="Arial" panose="020B0604020202020204" pitchFamily="34" charset="0"/>
                        </a:rPr>
                        <a:t>n=54</a:t>
                      </a:r>
                      <a:endParaRPr lang="en-GB" sz="1000" noProof="0" dirty="0">
                        <a:solidFill>
                          <a:schemeClr val="bg1"/>
                        </a:solidFill>
                        <a:latin typeface="Arial" panose="020B0604020202020204" pitchFamily="34" charset="0"/>
                        <a:cs typeface="Arial" panose="020B0604020202020204" pitchFamily="34" charset="0"/>
                      </a:endParaRPr>
                    </a:p>
                  </a:txBody>
                  <a:tcPr marL="91450" marR="91450" marT="45725" marB="45725">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lnSpc>
                          <a:spcPct val="120000"/>
                        </a:lnSpc>
                        <a:spcBef>
                          <a:spcPts val="0"/>
                        </a:spcBef>
                        <a:spcAft>
                          <a:spcPts val="0"/>
                        </a:spcAft>
                        <a:buNone/>
                      </a:pPr>
                      <a:r>
                        <a:rPr lang="en-GB" sz="1000" b="1" noProof="0" dirty="0">
                          <a:solidFill>
                            <a:schemeClr val="bg1"/>
                          </a:solidFill>
                          <a:latin typeface="Arial" panose="020B0604020202020204" pitchFamily="34" charset="0"/>
                          <a:cs typeface="Arial" panose="020B0604020202020204" pitchFamily="34" charset="0"/>
                        </a:rPr>
                        <a:t>Without BM</a:t>
                      </a:r>
                    </a:p>
                    <a:p>
                      <a:pPr marL="0" marR="0" lvl="0" indent="0" algn="ctr" rtl="0">
                        <a:lnSpc>
                          <a:spcPct val="120000"/>
                        </a:lnSpc>
                        <a:spcBef>
                          <a:spcPts val="0"/>
                        </a:spcBef>
                        <a:spcAft>
                          <a:spcPts val="0"/>
                        </a:spcAft>
                        <a:buNone/>
                      </a:pPr>
                      <a:endParaRPr lang="en-GB" sz="1000" b="1" noProof="0" dirty="0">
                        <a:solidFill>
                          <a:schemeClr val="bg1"/>
                        </a:solidFill>
                        <a:latin typeface="Arial" panose="020B0604020202020204" pitchFamily="34" charset="0"/>
                        <a:cs typeface="Arial" panose="020B0604020202020204" pitchFamily="34" charset="0"/>
                      </a:endParaRPr>
                    </a:p>
                    <a:p>
                      <a:pPr marL="0" marR="0" lvl="0" indent="0" algn="ctr" rtl="0">
                        <a:lnSpc>
                          <a:spcPct val="120000"/>
                        </a:lnSpc>
                        <a:spcBef>
                          <a:spcPts val="0"/>
                        </a:spcBef>
                        <a:spcAft>
                          <a:spcPts val="0"/>
                        </a:spcAft>
                        <a:buNone/>
                      </a:pPr>
                      <a:r>
                        <a:rPr lang="en-GB" sz="1000" b="1" noProof="0" dirty="0">
                          <a:solidFill>
                            <a:schemeClr val="bg1"/>
                          </a:solidFill>
                          <a:latin typeface="Arial" panose="020B0604020202020204" pitchFamily="34" charset="0"/>
                          <a:cs typeface="Arial" panose="020B0604020202020204" pitchFamily="34" charset="0"/>
                        </a:rPr>
                        <a:t>n=87</a:t>
                      </a:r>
                    </a:p>
                  </a:txBody>
                  <a:tcPr marL="91450" marR="91450" marT="45725" marB="45725">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97506">
                <a:tc>
                  <a:txBody>
                    <a:bodyPr/>
                    <a:lstStyle/>
                    <a:p>
                      <a:pPr marL="0" marR="0" lvl="0" indent="0" algn="l" rtl="0">
                        <a:lnSpc>
                          <a:spcPct val="120000"/>
                        </a:lnSpc>
                        <a:spcBef>
                          <a:spcPts val="0"/>
                        </a:spcBef>
                        <a:spcAft>
                          <a:spcPts val="0"/>
                        </a:spcAft>
                        <a:buNone/>
                      </a:pPr>
                      <a:r>
                        <a:rPr lang="en-GB" sz="1000" b="0" noProof="0" dirty="0">
                          <a:solidFill>
                            <a:schemeClr val="tx1"/>
                          </a:solidFill>
                          <a:latin typeface="Arial" panose="020B0604020202020204" pitchFamily="34" charset="0"/>
                          <a:cs typeface="Arial" panose="020B0604020202020204" pitchFamily="34" charset="0"/>
                        </a:rPr>
                        <a:t>ORR, n (%) [95% CI]</a:t>
                      </a:r>
                    </a:p>
                  </a:txBody>
                  <a:tcPr marL="91450" marR="91450" marT="45725" marB="45725" anchor="ctr">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GB" sz="1000" noProof="0" dirty="0">
                          <a:solidFill>
                            <a:schemeClr val="tx1"/>
                          </a:solidFill>
                          <a:latin typeface="Arial" panose="020B0604020202020204" pitchFamily="34" charset="0"/>
                          <a:cs typeface="Arial" panose="020B0604020202020204" pitchFamily="34" charset="0"/>
                        </a:rPr>
                        <a:t>9 (64) [35-87]</a:t>
                      </a:r>
                    </a:p>
                  </a:txBody>
                  <a:tcPr marL="91450" marR="91450" marT="45725" marB="45725" anchor="ctr">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GB" sz="1000" noProof="0" dirty="0">
                          <a:solidFill>
                            <a:schemeClr val="tx1"/>
                          </a:solidFill>
                          <a:latin typeface="Arial" panose="020B0604020202020204" pitchFamily="34" charset="0"/>
                          <a:cs typeface="Arial" panose="020B0604020202020204" pitchFamily="34" charset="0"/>
                        </a:rPr>
                        <a:t>6 (33) [13-59]</a:t>
                      </a:r>
                    </a:p>
                  </a:txBody>
                  <a:tcPr marL="91450" marR="91450" marT="45725" marB="45725" anchor="ctr">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GB" sz="1000" noProof="0" dirty="0">
                          <a:solidFill>
                            <a:schemeClr val="tx1"/>
                          </a:solidFill>
                          <a:latin typeface="Arial" panose="020B0604020202020204" pitchFamily="34" charset="0"/>
                          <a:cs typeface="Arial" panose="020B0604020202020204" pitchFamily="34" charset="0"/>
                        </a:rPr>
                        <a:t>15 (47) [29-65]</a:t>
                      </a:r>
                    </a:p>
                  </a:txBody>
                  <a:tcPr marL="91450" marR="91450" marT="45725" marB="45725" anchor="ctr">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GB" sz="1000" noProof="0" dirty="0">
                          <a:solidFill>
                            <a:schemeClr val="tx1"/>
                          </a:solidFill>
                          <a:latin typeface="Arial" panose="020B0604020202020204" pitchFamily="34" charset="0"/>
                          <a:cs typeface="Arial" panose="020B0604020202020204" pitchFamily="34" charset="0"/>
                        </a:rPr>
                        <a:t>35 (50) [38-62]</a:t>
                      </a:r>
                    </a:p>
                  </a:txBody>
                  <a:tcPr marL="91450" marR="91450" marT="45725" marB="45725" anchor="ctr">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GB" sz="1000" noProof="0" dirty="0">
                          <a:solidFill>
                            <a:schemeClr val="tx1"/>
                          </a:solidFill>
                          <a:latin typeface="Arial" panose="020B0604020202020204" pitchFamily="34" charset="0"/>
                          <a:cs typeface="Arial" panose="020B0604020202020204" pitchFamily="34" charset="0"/>
                        </a:rPr>
                        <a:t>13 (43) [26-63]</a:t>
                      </a:r>
                    </a:p>
                  </a:txBody>
                  <a:tcPr marL="91450" marR="91450" marT="45725" marB="45725" anchor="ctr">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GB" sz="1000" noProof="0" dirty="0">
                          <a:solidFill>
                            <a:schemeClr val="tx1"/>
                          </a:solidFill>
                          <a:latin typeface="Arial" panose="020B0604020202020204" pitchFamily="34" charset="0"/>
                          <a:cs typeface="Arial" panose="020B0604020202020204" pitchFamily="34" charset="0"/>
                        </a:rPr>
                        <a:t>14 (58) [37-78]</a:t>
                      </a:r>
                    </a:p>
                  </a:txBody>
                  <a:tcPr marL="91450" marR="91450" marT="45725" marB="45725" anchor="ctr">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GB" sz="1000" noProof="0" dirty="0">
                          <a:solidFill>
                            <a:schemeClr val="tx1"/>
                          </a:solidFill>
                          <a:latin typeface="Arial" panose="020B0604020202020204" pitchFamily="34" charset="0"/>
                          <a:cs typeface="Arial" panose="020B0604020202020204" pitchFamily="34" charset="0"/>
                        </a:rPr>
                        <a:t>27 (50) [36-64]</a:t>
                      </a:r>
                    </a:p>
                  </a:txBody>
                  <a:tcPr marL="91450" marR="91450" marT="45725" marB="45725" anchor="ctr">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GB" sz="1000" noProof="0" dirty="0">
                          <a:solidFill>
                            <a:schemeClr val="tx1"/>
                          </a:solidFill>
                          <a:latin typeface="Arial" panose="020B0604020202020204" pitchFamily="34" charset="0"/>
                          <a:cs typeface="Arial" panose="020B0604020202020204" pitchFamily="34" charset="0"/>
                        </a:rPr>
                        <a:t>51 (59) [48-69]</a:t>
                      </a:r>
                    </a:p>
                  </a:txBody>
                  <a:tcPr marL="91450" marR="91450" marT="45725" marB="45725"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1057803">
                <a:tc>
                  <a:txBody>
                    <a:bodyPr/>
                    <a:lstStyle/>
                    <a:p>
                      <a:pPr marL="0" marR="0" lvl="0" indent="230188" algn="l" rtl="0">
                        <a:lnSpc>
                          <a:spcPct val="120000"/>
                        </a:lnSpc>
                        <a:spcBef>
                          <a:spcPts val="0"/>
                        </a:spcBef>
                        <a:spcAft>
                          <a:spcPts val="0"/>
                        </a:spcAft>
                        <a:buNone/>
                      </a:pPr>
                      <a:r>
                        <a:rPr lang="en-GB" sz="1000" b="0" noProof="0" dirty="0">
                          <a:solidFill>
                            <a:schemeClr val="tx1"/>
                          </a:solidFill>
                          <a:latin typeface="Arial" panose="020B0604020202020204" pitchFamily="34" charset="0"/>
                          <a:cs typeface="Arial" panose="020B0604020202020204" pitchFamily="34" charset="0"/>
                        </a:rPr>
                        <a:t>CR, n (%)</a:t>
                      </a:r>
                    </a:p>
                    <a:p>
                      <a:pPr marL="0" marR="0" lvl="0" indent="230188" algn="l" rtl="0">
                        <a:lnSpc>
                          <a:spcPct val="120000"/>
                        </a:lnSpc>
                        <a:spcBef>
                          <a:spcPts val="0"/>
                        </a:spcBef>
                        <a:spcAft>
                          <a:spcPts val="0"/>
                        </a:spcAft>
                        <a:buNone/>
                      </a:pPr>
                      <a:r>
                        <a:rPr lang="en-GB" sz="1000" b="0" noProof="0" dirty="0">
                          <a:solidFill>
                            <a:schemeClr val="tx1"/>
                          </a:solidFill>
                          <a:latin typeface="Arial" panose="020B0604020202020204" pitchFamily="34" charset="0"/>
                          <a:cs typeface="Arial" panose="020B0604020202020204" pitchFamily="34" charset="0"/>
                        </a:rPr>
                        <a:t>PR, n (%)</a:t>
                      </a:r>
                    </a:p>
                    <a:p>
                      <a:pPr marL="0" marR="0" lvl="0" indent="230188" algn="l" rtl="0">
                        <a:lnSpc>
                          <a:spcPct val="120000"/>
                        </a:lnSpc>
                        <a:spcBef>
                          <a:spcPts val="0"/>
                        </a:spcBef>
                        <a:spcAft>
                          <a:spcPts val="0"/>
                        </a:spcAft>
                        <a:buNone/>
                      </a:pPr>
                      <a:r>
                        <a:rPr lang="en-GB" sz="1000" b="0" noProof="0" dirty="0">
                          <a:solidFill>
                            <a:schemeClr val="tx1"/>
                          </a:solidFill>
                          <a:latin typeface="Arial" panose="020B0604020202020204" pitchFamily="34" charset="0"/>
                          <a:cs typeface="Arial" panose="020B0604020202020204" pitchFamily="34" charset="0"/>
                        </a:rPr>
                        <a:t>SD, n (%)</a:t>
                      </a:r>
                    </a:p>
                    <a:p>
                      <a:pPr marL="0" marR="0" lvl="0" indent="230188" algn="l" rtl="0">
                        <a:lnSpc>
                          <a:spcPct val="120000"/>
                        </a:lnSpc>
                        <a:spcBef>
                          <a:spcPts val="0"/>
                        </a:spcBef>
                        <a:spcAft>
                          <a:spcPts val="0"/>
                        </a:spcAft>
                        <a:buNone/>
                      </a:pPr>
                      <a:r>
                        <a:rPr lang="en-GB" sz="1000" b="0" noProof="0" dirty="0">
                          <a:solidFill>
                            <a:schemeClr val="tx1"/>
                          </a:solidFill>
                          <a:latin typeface="Arial" panose="020B0604020202020204" pitchFamily="34" charset="0"/>
                          <a:cs typeface="Arial" panose="020B0604020202020204" pitchFamily="34" charset="0"/>
                        </a:rPr>
                        <a:t>PD, n (%)</a:t>
                      </a:r>
                    </a:p>
                    <a:p>
                      <a:pPr marL="0" marR="0" lvl="0" indent="230188" algn="l" rtl="0">
                        <a:lnSpc>
                          <a:spcPct val="120000"/>
                        </a:lnSpc>
                        <a:spcBef>
                          <a:spcPts val="0"/>
                        </a:spcBef>
                        <a:spcAft>
                          <a:spcPts val="0"/>
                        </a:spcAft>
                        <a:buNone/>
                      </a:pPr>
                      <a:r>
                        <a:rPr lang="en-GB" sz="1000" b="0" noProof="0" dirty="0">
                          <a:solidFill>
                            <a:schemeClr val="tx1"/>
                          </a:solidFill>
                          <a:latin typeface="Arial" panose="020B0604020202020204" pitchFamily="34" charset="0"/>
                          <a:cs typeface="Arial" panose="020B0604020202020204" pitchFamily="34" charset="0"/>
                        </a:rPr>
                        <a:t>NE, n (%)</a:t>
                      </a:r>
                    </a:p>
                    <a:p>
                      <a:pPr marL="0" marR="0" lvl="0" indent="230188" algn="l" rtl="0">
                        <a:lnSpc>
                          <a:spcPct val="120000"/>
                        </a:lnSpc>
                        <a:spcBef>
                          <a:spcPts val="0"/>
                        </a:spcBef>
                        <a:spcAft>
                          <a:spcPts val="0"/>
                        </a:spcAft>
                        <a:buNone/>
                      </a:pPr>
                      <a:r>
                        <a:rPr lang="en-GB" sz="1000" b="0" noProof="0" dirty="0">
                          <a:solidFill>
                            <a:schemeClr val="tx1"/>
                          </a:solidFill>
                          <a:latin typeface="Arial" panose="020B0604020202020204" pitchFamily="34" charset="0"/>
                          <a:cs typeface="Arial" panose="020B0604020202020204" pitchFamily="34" charset="0"/>
                        </a:rPr>
                        <a:t>Missing, n (%)</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9 (64)</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5 (36)</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0</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6 (33)</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9 (50)</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2 (11)</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 (6)</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0</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15 (47)</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14 (44)</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2 (6)</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 (3)</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0</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 (1)</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34 (49)</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31 (44)</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2 (3)</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2 (3)</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2 (3)</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13 (43)</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14 (47)</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 (3)</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2 (7)</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0</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14 (58)</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9 (38)</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 (4)</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0</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27 (50)</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23 (43)</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2 (4)</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2 (4)</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0</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3 (3)</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48 (55)</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29 (33)</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3 (3)</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4 (5)</a:t>
                      </a:r>
                    </a:p>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4 (5)</a:t>
                      </a:r>
                    </a:p>
                  </a:txBody>
                  <a:tcPr marL="91450" marR="91450" marT="45725" marB="45725" anchor="ctr"/>
                </a:tc>
                <a:extLst>
                  <a:ext uri="{0D108BD9-81ED-4DB2-BD59-A6C34878D82A}">
                    <a16:rowId xmlns:a16="http://schemas.microsoft.com/office/drawing/2014/main" val="10003"/>
                  </a:ext>
                </a:extLst>
              </a:tr>
              <a:tr h="397506">
                <a:tc>
                  <a:txBody>
                    <a:bodyPr/>
                    <a:lstStyle/>
                    <a:p>
                      <a:pPr marL="0" marR="0" lvl="0" indent="0" algn="l" rtl="0">
                        <a:lnSpc>
                          <a:spcPct val="120000"/>
                        </a:lnSpc>
                        <a:spcBef>
                          <a:spcPts val="0"/>
                        </a:spcBef>
                        <a:spcAft>
                          <a:spcPts val="0"/>
                        </a:spcAft>
                        <a:buNone/>
                      </a:pPr>
                      <a:r>
                        <a:rPr lang="en-GB" sz="1000" b="0" noProof="0" dirty="0">
                          <a:solidFill>
                            <a:schemeClr val="tx1"/>
                          </a:solidFill>
                          <a:latin typeface="Arial" panose="020B0604020202020204" pitchFamily="34" charset="0"/>
                          <a:cs typeface="Arial" panose="020B0604020202020204" pitchFamily="34" charset="0"/>
                        </a:rPr>
                        <a:t>DCR, n (%) [95% CI]</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14 (100) [77-100]</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15 (83) [59-96]</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29 (91) [75-98]</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66 (94) [86-98]</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27 (90) [74-98]</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23 (96) [79-100]</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50 (93) [82-98]</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80 (92) [84-97]</a:t>
                      </a:r>
                    </a:p>
                  </a:txBody>
                  <a:tcPr marL="91450" marR="91450" marT="45725" marB="45725" anchor="ctr"/>
                </a:tc>
                <a:extLst>
                  <a:ext uri="{0D108BD9-81ED-4DB2-BD59-A6C34878D82A}">
                    <a16:rowId xmlns:a16="http://schemas.microsoft.com/office/drawing/2014/main" val="10004"/>
                  </a:ext>
                </a:extLst>
              </a:tr>
              <a:tr h="397506">
                <a:tc>
                  <a:txBody>
                    <a:bodyPr/>
                    <a:lstStyle/>
                    <a:p>
                      <a:pPr marL="0" marR="0" lvl="0" indent="0" algn="l" rtl="0">
                        <a:lnSpc>
                          <a:spcPct val="120000"/>
                        </a:lnSpc>
                        <a:spcBef>
                          <a:spcPts val="0"/>
                        </a:spcBef>
                        <a:spcAft>
                          <a:spcPts val="0"/>
                        </a:spcAft>
                        <a:buNone/>
                      </a:pPr>
                      <a:r>
                        <a:rPr lang="en-GB" sz="1000" b="0" noProof="0" dirty="0">
                          <a:solidFill>
                            <a:schemeClr val="tx1"/>
                          </a:solidFill>
                          <a:latin typeface="Arial" panose="020B0604020202020204" pitchFamily="34" charset="0"/>
                          <a:cs typeface="Arial" panose="020B0604020202020204" pitchFamily="34" charset="0"/>
                        </a:rPr>
                        <a:t>Median DoR [95% CI], months</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5.0 [3.6-NE]</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4.6 [2.8-NE]</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4.6 [4.2-9.5]</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16.8 [8.7-NE]</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5.8 [4.6-NE]</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NE [2.9-NE]</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7.2 [5.3-NE]</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14.1 [9.3-NE]</a:t>
                      </a:r>
                    </a:p>
                  </a:txBody>
                  <a:tcPr marL="91450" marR="91450" marT="45725" marB="45725" anchor="ctr"/>
                </a:tc>
                <a:extLst>
                  <a:ext uri="{0D108BD9-81ED-4DB2-BD59-A6C34878D82A}">
                    <a16:rowId xmlns:a16="http://schemas.microsoft.com/office/drawing/2014/main" val="10006"/>
                  </a:ext>
                </a:extLst>
              </a:tr>
              <a:tr h="397506">
                <a:tc>
                  <a:txBody>
                    <a:bodyPr/>
                    <a:lstStyle/>
                    <a:p>
                      <a:pPr marL="0" marR="0" lvl="0" indent="0" algn="l" rtl="0">
                        <a:lnSpc>
                          <a:spcPct val="120000"/>
                        </a:lnSpc>
                        <a:spcBef>
                          <a:spcPts val="0"/>
                        </a:spcBef>
                        <a:spcAft>
                          <a:spcPts val="0"/>
                        </a:spcAft>
                        <a:buNone/>
                      </a:pPr>
                      <a:r>
                        <a:rPr lang="en-GB" sz="1000" b="0" noProof="0" dirty="0">
                          <a:solidFill>
                            <a:schemeClr val="tx1"/>
                          </a:solidFill>
                          <a:latin typeface="Arial" panose="020B0604020202020204" pitchFamily="34" charset="0"/>
                          <a:cs typeface="Arial" panose="020B0604020202020204" pitchFamily="34" charset="0"/>
                        </a:rPr>
                        <a:t>Median PFS [95% CI], months</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kern="1200" noProof="0" dirty="0">
                          <a:solidFill>
                            <a:schemeClr val="tx1"/>
                          </a:solidFill>
                          <a:latin typeface="Arial" panose="020B0604020202020204" pitchFamily="34" charset="0"/>
                          <a:ea typeface="+mn-ea"/>
                          <a:cs typeface="Arial" panose="020B0604020202020204" pitchFamily="34" charset="0"/>
                        </a:rPr>
                        <a:t>7.1 [5.4-NE]</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6.9 [5.5-9.7]</a:t>
                      </a:r>
                      <a:endParaRPr lang="en-GB" sz="1000" baseline="30000" noProof="0" dirty="0">
                        <a:solidFill>
                          <a:schemeClr val="tx1"/>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7.1 [5.5-9.7]</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18.0 [8.5-NE]</a:t>
                      </a:r>
                    </a:p>
                  </a:txBody>
                  <a:tcPr marL="91450" marR="91450" marT="45725" marB="45725" anchor="ctr"/>
                </a:tc>
                <a:tc>
                  <a:txBody>
                    <a:bodyPr/>
                    <a:lstStyle/>
                    <a:p>
                      <a:pPr marL="0" marR="0" lvl="0" indent="0" algn="ctr" rtl="0">
                        <a:lnSpc>
                          <a:spcPct val="120000"/>
                        </a:lnSpc>
                        <a:spcBef>
                          <a:spcPts val="0"/>
                        </a:spcBef>
                        <a:spcAft>
                          <a:spcPts val="0"/>
                        </a:spcAft>
                        <a:buClr>
                          <a:schemeClr val="dk2"/>
                        </a:buClr>
                        <a:buSzPts val="1400"/>
                        <a:buFont typeface="Arial"/>
                        <a:buNone/>
                      </a:pPr>
                      <a:r>
                        <a:rPr lang="en-GB" sz="1000" noProof="0" dirty="0">
                          <a:solidFill>
                            <a:schemeClr val="tx1"/>
                          </a:solidFill>
                          <a:latin typeface="Arial" panose="020B0604020202020204" pitchFamily="34" charset="0"/>
                          <a:cs typeface="Arial" panose="020B0604020202020204" pitchFamily="34" charset="0"/>
                        </a:rPr>
                        <a:t>6.4 [4.0-7.1]</a:t>
                      </a:r>
                    </a:p>
                  </a:txBody>
                  <a:tcPr marL="91450" marR="91450" marT="45725" marB="45725" anchor="ctr"/>
                </a:tc>
                <a:tc>
                  <a:txBody>
                    <a:bodyPr/>
                    <a:lstStyle/>
                    <a:p>
                      <a:pPr marL="0" marR="0" lvl="0" indent="0" algn="ctr" rtl="0">
                        <a:lnSpc>
                          <a:spcPct val="120000"/>
                        </a:lnSpc>
                        <a:spcBef>
                          <a:spcPts val="0"/>
                        </a:spcBef>
                        <a:spcAft>
                          <a:spcPts val="0"/>
                        </a:spcAft>
                        <a:buClr>
                          <a:schemeClr val="dk2"/>
                        </a:buClr>
                        <a:buSzPts val="1400"/>
                        <a:buFont typeface="Arial"/>
                        <a:buNone/>
                      </a:pPr>
                      <a:r>
                        <a:rPr lang="en-GB" sz="1000" noProof="0" dirty="0">
                          <a:solidFill>
                            <a:schemeClr val="tx1"/>
                          </a:solidFill>
                          <a:latin typeface="Arial" panose="020B0604020202020204" pitchFamily="34" charset="0"/>
                          <a:cs typeface="Arial" panose="020B0604020202020204" pitchFamily="34" charset="0"/>
                        </a:rPr>
                        <a:t>8.5 [4.3-NE]</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7.1 [4.5-9.6]</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11.9 [7.2-16.1]</a:t>
                      </a:r>
                    </a:p>
                  </a:txBody>
                  <a:tcPr marL="91450" marR="91450" marT="45725" marB="45725" anchor="ctr"/>
                </a:tc>
                <a:extLst>
                  <a:ext uri="{0D108BD9-81ED-4DB2-BD59-A6C34878D82A}">
                    <a16:rowId xmlns:a16="http://schemas.microsoft.com/office/drawing/2014/main" val="10008"/>
                  </a:ext>
                </a:extLst>
              </a:tr>
              <a:tr h="397506">
                <a:tc>
                  <a:txBody>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lang="en-GB" sz="1000" b="0" noProof="0" dirty="0">
                          <a:solidFill>
                            <a:schemeClr val="tx1"/>
                          </a:solidFill>
                          <a:latin typeface="Arial" panose="020B0604020202020204" pitchFamily="34" charset="0"/>
                          <a:cs typeface="Arial" panose="020B0604020202020204" pitchFamily="34" charset="0"/>
                        </a:rPr>
                        <a:t>Median OS [95% CI], months</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kern="1200" noProof="0" dirty="0">
                          <a:solidFill>
                            <a:schemeClr val="tx1"/>
                          </a:solidFill>
                          <a:latin typeface="Arial" panose="020B0604020202020204" pitchFamily="34" charset="0"/>
                          <a:ea typeface="+mn-ea"/>
                          <a:cs typeface="Arial" panose="020B0604020202020204" pitchFamily="34" charset="0"/>
                        </a:rPr>
                        <a:t>13.6 [5.4-NE]</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kern="1200" noProof="0" dirty="0">
                          <a:solidFill>
                            <a:schemeClr val="tx1"/>
                          </a:solidFill>
                          <a:latin typeface="Arial" panose="020B0604020202020204" pitchFamily="34" charset="0"/>
                          <a:ea typeface="+mn-ea"/>
                          <a:cs typeface="Arial" panose="020B0604020202020204" pitchFamily="34" charset="0"/>
                        </a:rPr>
                        <a:t>NE [6.2-NE]</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13.6 [9.4-NE]</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19.5 [14.9-NE]</a:t>
                      </a:r>
                    </a:p>
                  </a:txBody>
                  <a:tcPr marL="91450" marR="91450" marT="45725" marB="45725" anchor="ctr"/>
                </a:tc>
                <a:tc>
                  <a:txBody>
                    <a:bodyPr/>
                    <a:lstStyle/>
                    <a:p>
                      <a:pPr marL="0" marR="0" lvl="0" indent="0" algn="ctr" rtl="0">
                        <a:lnSpc>
                          <a:spcPct val="120000"/>
                        </a:lnSpc>
                        <a:spcBef>
                          <a:spcPts val="0"/>
                        </a:spcBef>
                        <a:spcAft>
                          <a:spcPts val="0"/>
                        </a:spcAft>
                        <a:buClr>
                          <a:schemeClr val="dk2"/>
                        </a:buClr>
                        <a:buSzPts val="1400"/>
                        <a:buFont typeface="Arial"/>
                        <a:buNone/>
                      </a:pPr>
                      <a:r>
                        <a:rPr lang="en-GB" sz="1000" noProof="0" dirty="0">
                          <a:solidFill>
                            <a:schemeClr val="tx1"/>
                          </a:solidFill>
                          <a:latin typeface="Arial" panose="020B0604020202020204" pitchFamily="34" charset="0"/>
                          <a:cs typeface="Arial" panose="020B0604020202020204" pitchFamily="34" charset="0"/>
                        </a:rPr>
                        <a:t>11.2 [7.1-14.8]</a:t>
                      </a:r>
                    </a:p>
                  </a:txBody>
                  <a:tcPr marL="91450" marR="91450" marT="45725" marB="45725" anchor="ctr"/>
                </a:tc>
                <a:tc>
                  <a:txBody>
                    <a:bodyPr/>
                    <a:lstStyle/>
                    <a:p>
                      <a:pPr marL="0" marR="0" lvl="0" indent="0" algn="ctr" rtl="0">
                        <a:lnSpc>
                          <a:spcPct val="120000"/>
                        </a:lnSpc>
                        <a:spcBef>
                          <a:spcPts val="0"/>
                        </a:spcBef>
                        <a:spcAft>
                          <a:spcPts val="0"/>
                        </a:spcAft>
                        <a:buClr>
                          <a:schemeClr val="dk2"/>
                        </a:buClr>
                        <a:buSzPts val="1400"/>
                        <a:buFont typeface="Arial"/>
                        <a:buNone/>
                      </a:pPr>
                      <a:r>
                        <a:rPr lang="en-GB" sz="1000" noProof="0" dirty="0">
                          <a:solidFill>
                            <a:schemeClr val="tx1"/>
                          </a:solidFill>
                          <a:latin typeface="Arial" panose="020B0604020202020204" pitchFamily="34" charset="0"/>
                          <a:cs typeface="Arial" panose="020B0604020202020204" pitchFamily="34" charset="0"/>
                        </a:rPr>
                        <a:t>21.1 [13.8-NE]</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13.8 [11.1-19.5]</a:t>
                      </a:r>
                    </a:p>
                  </a:txBody>
                  <a:tcPr marL="91450" marR="91450" marT="45725" marB="45725" anchor="ctr"/>
                </a:tc>
                <a:tc>
                  <a:txBody>
                    <a:bodyPr/>
                    <a:lstStyle/>
                    <a:p>
                      <a:pPr marL="0" marR="0" lvl="0" indent="0" algn="ctr" rtl="0">
                        <a:lnSpc>
                          <a:spcPct val="120000"/>
                        </a:lnSpc>
                        <a:spcBef>
                          <a:spcPts val="0"/>
                        </a:spcBef>
                        <a:spcAft>
                          <a:spcPts val="0"/>
                        </a:spcAft>
                        <a:buNone/>
                      </a:pPr>
                      <a:r>
                        <a:rPr lang="en-GB" sz="1000" noProof="0" dirty="0">
                          <a:solidFill>
                            <a:schemeClr val="tx1"/>
                          </a:solidFill>
                          <a:latin typeface="Arial" panose="020B0604020202020204" pitchFamily="34" charset="0"/>
                          <a:cs typeface="Arial" panose="020B0604020202020204" pitchFamily="34" charset="0"/>
                        </a:rPr>
                        <a:t>27.9 [17.8-NE]</a:t>
                      </a:r>
                    </a:p>
                  </a:txBody>
                  <a:tcPr marL="91450" marR="91450" marT="45725" marB="45725" anchor="ctr"/>
                </a:tc>
                <a:extLst>
                  <a:ext uri="{0D108BD9-81ED-4DB2-BD59-A6C34878D82A}">
                    <a16:rowId xmlns:a16="http://schemas.microsoft.com/office/drawing/2014/main" val="3391385874"/>
                  </a:ext>
                </a:extLst>
              </a:tr>
            </a:tbl>
          </a:graphicData>
        </a:graphic>
      </p:graphicFrame>
      <p:sp>
        <p:nvSpPr>
          <p:cNvPr id="12" name="TextBox 11">
            <a:extLst>
              <a:ext uri="{FF2B5EF4-FFF2-40B4-BE49-F238E27FC236}">
                <a16:creationId xmlns:a16="http://schemas.microsoft.com/office/drawing/2014/main" id="{9D7B7462-9225-3F90-7CB4-D27E7DC09607}"/>
              </a:ext>
            </a:extLst>
          </p:cNvPr>
          <p:cNvSpPr txBox="1"/>
          <p:nvPr/>
        </p:nvSpPr>
        <p:spPr>
          <a:xfrm>
            <a:off x="508484" y="1158959"/>
            <a:ext cx="11175032" cy="338554"/>
          </a:xfrm>
          <a:prstGeom prst="rect">
            <a:avLst/>
          </a:prstGeom>
          <a:noFill/>
        </p:spPr>
        <p:txBody>
          <a:bodyPr wrap="square">
            <a:spAutoFit/>
          </a:bodyPr>
          <a:lstStyle/>
          <a:p>
            <a:pPr algn="l"/>
            <a:r>
              <a:rPr lang="en-US" sz="1600" b="1" i="0" u="none" strike="noStrike" baseline="0" dirty="0">
                <a:latin typeface="Arial" panose="020B0604020202020204" pitchFamily="34" charset="0"/>
                <a:cs typeface="Arial" panose="020B0604020202020204" pitchFamily="34" charset="0"/>
              </a:rPr>
              <a:t>T-DXd showed antitumour activity in patients with previously treated </a:t>
            </a:r>
            <a:r>
              <a:rPr lang="en-US" sz="1600" b="1" i="1" u="none" strike="noStrike" baseline="0" dirty="0">
                <a:latin typeface="Arial" panose="020B0604020202020204" pitchFamily="34" charset="0"/>
                <a:cs typeface="Arial" panose="020B0604020202020204" pitchFamily="34" charset="0"/>
              </a:rPr>
              <a:t>HER2-</a:t>
            </a:r>
            <a:r>
              <a:rPr lang="en-US" sz="1600" b="1" i="0" u="none" strike="noStrike" baseline="0" dirty="0">
                <a:latin typeface="Arial" panose="020B0604020202020204" pitchFamily="34" charset="0"/>
                <a:cs typeface="Arial" panose="020B0604020202020204" pitchFamily="34" charset="0"/>
              </a:rPr>
              <a:t>mutant metastatic NSCLC +/- BMs</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958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DE40C12-741A-455F-67D2-7216FD2141A8}"/>
              </a:ext>
            </a:extLst>
          </p:cNvPr>
          <p:cNvSpPr>
            <a:spLocks noGrp="1"/>
          </p:cNvSpPr>
          <p:nvPr>
            <p:ph type="body" idx="1"/>
          </p:nvPr>
        </p:nvSpPr>
        <p:spPr>
          <a:xfrm>
            <a:off x="619125" y="1214438"/>
            <a:ext cx="10972800" cy="701675"/>
          </a:xfrm>
        </p:spPr>
        <p:txBody>
          <a:bodyPr/>
          <a:lstStyle/>
          <a:p>
            <a:r>
              <a:rPr lang="en-GB" noProof="0" dirty="0"/>
              <a:t>IC responses were similar in patients with or without prior BM treatment among patients with BM at baseline</a:t>
            </a:r>
          </a:p>
          <a:p>
            <a:endParaRPr lang="en-GB" noProof="0" dirty="0"/>
          </a:p>
        </p:txBody>
      </p:sp>
      <p:sp>
        <p:nvSpPr>
          <p:cNvPr id="2" name="Title 1">
            <a:extLst>
              <a:ext uri="{FF2B5EF4-FFF2-40B4-BE49-F238E27FC236}">
                <a16:creationId xmlns:a16="http://schemas.microsoft.com/office/drawing/2014/main" id="{5AF5DCF5-F55C-A469-A238-018B52A9DFCD}"/>
              </a:ext>
            </a:extLst>
          </p:cNvPr>
          <p:cNvSpPr>
            <a:spLocks noGrp="1"/>
          </p:cNvSpPr>
          <p:nvPr>
            <p:ph type="title"/>
          </p:nvPr>
        </p:nvSpPr>
        <p:spPr>
          <a:xfrm>
            <a:off x="619201" y="259200"/>
            <a:ext cx="10963199" cy="864000"/>
          </a:xfrm>
        </p:spPr>
        <p:txBody>
          <a:bodyPr>
            <a:normAutofit/>
          </a:bodyPr>
          <a:lstStyle/>
          <a:p>
            <a:r>
              <a:rPr lang="en-GB" noProof="0" dirty="0">
                <a:sym typeface="Arial Narrow"/>
              </a:rPr>
              <a:t>DESTINY-Lung01 and-Lung02: Intracranial Response (BICR) With or Without Prior Therapy</a:t>
            </a:r>
            <a:endParaRPr lang="en-GB" noProof="0" dirty="0"/>
          </a:p>
        </p:txBody>
      </p:sp>
      <p:sp>
        <p:nvSpPr>
          <p:cNvPr id="15" name="Content Placeholder 14">
            <a:extLst>
              <a:ext uri="{FF2B5EF4-FFF2-40B4-BE49-F238E27FC236}">
                <a16:creationId xmlns:a16="http://schemas.microsoft.com/office/drawing/2014/main" id="{5AC0DB89-820A-F47D-E273-82182A3C88A1}"/>
              </a:ext>
            </a:extLst>
          </p:cNvPr>
          <p:cNvSpPr>
            <a:spLocks noGrp="1"/>
          </p:cNvSpPr>
          <p:nvPr>
            <p:ph sz="quarter" idx="15"/>
          </p:nvPr>
        </p:nvSpPr>
        <p:spPr/>
        <p:txBody>
          <a:bodyPr anchor="b" anchorCtr="0"/>
          <a:lstStyle/>
          <a:p>
            <a:r>
              <a:rPr lang="en-GB" noProof="0" dirty="0">
                <a:solidFill>
                  <a:schemeClr val="tx2"/>
                </a:solidFill>
                <a:sym typeface="Arial"/>
              </a:rPr>
              <a:t>BICR, blinded independent central review; BM, brain metastases; CI, confidence interval; cORR, confirmed objective response rate; CR, complete response; DCR, disease control rate; DoR, duration of response; HER2m, HER2 mutant; IC, intracranial; NE, not evaluable; </a:t>
            </a:r>
            <a:r>
              <a:rPr lang="en-GB" dirty="0">
                <a:solidFill>
                  <a:schemeClr val="tx2"/>
                </a:solidFill>
                <a:sym typeface="Arial"/>
              </a:rPr>
              <a:t>ORR, objective response rate; </a:t>
            </a:r>
            <a:r>
              <a:rPr lang="en-GB" noProof="0" dirty="0">
                <a:solidFill>
                  <a:schemeClr val="tx2"/>
                </a:solidFill>
                <a:sym typeface="Arial"/>
              </a:rPr>
              <a:t>PD, progressive disease; PR, partial response; SD, stable disease; T-DXd, trastuzumab deruxtecan </a:t>
            </a:r>
          </a:p>
          <a:p>
            <a:r>
              <a:rPr lang="en-GB" noProof="0" dirty="0">
                <a:solidFill>
                  <a:schemeClr val="tx2"/>
                </a:solidFill>
                <a:latin typeface="Arial"/>
                <a:ea typeface="Arial"/>
                <a:cs typeface="Arial"/>
                <a:sym typeface="Arial"/>
              </a:rPr>
              <a:t>Jänne PA, et al. </a:t>
            </a:r>
            <a:r>
              <a:rPr lang="en-GB" dirty="0"/>
              <a:t>JAMA Network Open</a:t>
            </a:r>
            <a:r>
              <a:rPr lang="en-GB" i="1" dirty="0"/>
              <a:t>. </a:t>
            </a:r>
            <a:r>
              <a:rPr lang="en-GB" dirty="0"/>
              <a:t>2025;8(11):e2543107. doi:10.1001/jamanetworkopen.2025.43107</a:t>
            </a:r>
            <a:endParaRPr lang="en-GB" noProof="0" dirty="0">
              <a:solidFill>
                <a:schemeClr val="tx2"/>
              </a:solidFill>
              <a:latin typeface="Arial"/>
              <a:ea typeface="Arial"/>
              <a:cs typeface="Arial"/>
              <a:sym typeface="Arial"/>
            </a:endParaRPr>
          </a:p>
        </p:txBody>
      </p:sp>
      <p:sp>
        <p:nvSpPr>
          <p:cNvPr id="5" name="Slide Number Placeholder 4">
            <a:extLst>
              <a:ext uri="{FF2B5EF4-FFF2-40B4-BE49-F238E27FC236}">
                <a16:creationId xmlns:a16="http://schemas.microsoft.com/office/drawing/2014/main" id="{003A85E0-7426-A9D3-293F-11B082426E15}"/>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28</a:t>
            </a:fld>
            <a:endParaRPr lang="en-GB" noProof="0" dirty="0"/>
          </a:p>
        </p:txBody>
      </p:sp>
      <p:graphicFrame>
        <p:nvGraphicFramePr>
          <p:cNvPr id="6" name="Google Shape;2458;p51">
            <a:extLst>
              <a:ext uri="{FF2B5EF4-FFF2-40B4-BE49-F238E27FC236}">
                <a16:creationId xmlns:a16="http://schemas.microsoft.com/office/drawing/2014/main" id="{01CDDB72-C429-2D17-2EE7-E6C6D1D12B6D}"/>
              </a:ext>
            </a:extLst>
          </p:cNvPr>
          <p:cNvGraphicFramePr/>
          <p:nvPr>
            <p:extLst>
              <p:ext uri="{D42A27DB-BD31-4B8C-83A1-F6EECF244321}">
                <p14:modId xmlns:p14="http://schemas.microsoft.com/office/powerpoint/2010/main" val="175182545"/>
              </p:ext>
            </p:extLst>
          </p:nvPr>
        </p:nvGraphicFramePr>
        <p:xfrm>
          <a:off x="619125" y="1916832"/>
          <a:ext cx="11093499" cy="4010543"/>
        </p:xfrm>
        <a:graphic>
          <a:graphicData uri="http://schemas.openxmlformats.org/drawingml/2006/table">
            <a:tbl>
              <a:tblPr firstRow="1" bandRow="1">
                <a:tableStyleId>{5C22544A-7EE6-4342-B048-85BDC9FD1C3A}</a:tableStyleId>
              </a:tblPr>
              <a:tblGrid>
                <a:gridCol w="2524547">
                  <a:extLst>
                    <a:ext uri="{9D8B030D-6E8A-4147-A177-3AD203B41FA5}">
                      <a16:colId xmlns:a16="http://schemas.microsoft.com/office/drawing/2014/main" val="20000"/>
                    </a:ext>
                  </a:extLst>
                </a:gridCol>
                <a:gridCol w="1440160">
                  <a:extLst>
                    <a:ext uri="{9D8B030D-6E8A-4147-A177-3AD203B41FA5}">
                      <a16:colId xmlns:a16="http://schemas.microsoft.com/office/drawing/2014/main" val="3860220919"/>
                    </a:ext>
                  </a:extLst>
                </a:gridCol>
                <a:gridCol w="1536768">
                  <a:extLst>
                    <a:ext uri="{9D8B030D-6E8A-4147-A177-3AD203B41FA5}">
                      <a16:colId xmlns:a16="http://schemas.microsoft.com/office/drawing/2014/main" val="20001"/>
                    </a:ext>
                  </a:extLst>
                </a:gridCol>
                <a:gridCol w="1398006">
                  <a:extLst>
                    <a:ext uri="{9D8B030D-6E8A-4147-A177-3AD203B41FA5}">
                      <a16:colId xmlns:a16="http://schemas.microsoft.com/office/drawing/2014/main" val="20002"/>
                    </a:ext>
                  </a:extLst>
                </a:gridCol>
                <a:gridCol w="1398006">
                  <a:extLst>
                    <a:ext uri="{9D8B030D-6E8A-4147-A177-3AD203B41FA5}">
                      <a16:colId xmlns:a16="http://schemas.microsoft.com/office/drawing/2014/main" val="1743165526"/>
                    </a:ext>
                  </a:extLst>
                </a:gridCol>
                <a:gridCol w="1398006">
                  <a:extLst>
                    <a:ext uri="{9D8B030D-6E8A-4147-A177-3AD203B41FA5}">
                      <a16:colId xmlns:a16="http://schemas.microsoft.com/office/drawing/2014/main" val="20003"/>
                    </a:ext>
                  </a:extLst>
                </a:gridCol>
                <a:gridCol w="1398006">
                  <a:extLst>
                    <a:ext uri="{9D8B030D-6E8A-4147-A177-3AD203B41FA5}">
                      <a16:colId xmlns:a16="http://schemas.microsoft.com/office/drawing/2014/main" val="20004"/>
                    </a:ext>
                  </a:extLst>
                </a:gridCol>
              </a:tblGrid>
              <a:tr h="468076">
                <a:tc rowSpan="2">
                  <a:txBody>
                    <a:bodyPr/>
                    <a:lstStyle/>
                    <a:p>
                      <a:pPr marL="0" marR="0" lvl="0" indent="0" algn="l" rtl="0">
                        <a:lnSpc>
                          <a:spcPct val="120000"/>
                        </a:lnSpc>
                        <a:spcBef>
                          <a:spcPts val="0"/>
                        </a:spcBef>
                        <a:spcAft>
                          <a:spcPts val="0"/>
                        </a:spcAft>
                        <a:buNone/>
                      </a:pPr>
                      <a:r>
                        <a:rPr lang="en-GB" sz="1200" b="1" baseline="0" noProof="0" dirty="0">
                          <a:solidFill>
                            <a:schemeClr val="tx1"/>
                          </a:solidFill>
                          <a:latin typeface="Arial" panose="020B0604020202020204" pitchFamily="34" charset="0"/>
                          <a:cs typeface="Arial" panose="020B0604020202020204" pitchFamily="34" charset="0"/>
                        </a:rPr>
                        <a:t>Baseline BM status</a:t>
                      </a:r>
                    </a:p>
                  </a:txBody>
                  <a:tcPr marL="91450" marR="91450" marT="45725" marB="45725" anchor="ctr">
                    <a:lnB w="38100" cap="flat" cmpd="sng" algn="ctr">
                      <a:solidFill>
                        <a:schemeClr val="bg1"/>
                      </a:solidFill>
                      <a:prstDash val="solid"/>
                      <a:round/>
                      <a:headEnd type="none" w="med" len="med"/>
                      <a:tailEnd type="none" w="med" len="med"/>
                    </a:lnB>
                    <a:noFill/>
                  </a:tcPr>
                </a:tc>
                <a:tc gridSpan="3">
                  <a:txBody>
                    <a:bodyPr/>
                    <a:lstStyle/>
                    <a:p>
                      <a:pPr marL="0" marR="0" lvl="0" indent="0" algn="ctr" rtl="0">
                        <a:lnSpc>
                          <a:spcPct val="120000"/>
                        </a:lnSpc>
                        <a:spcBef>
                          <a:spcPts val="0"/>
                        </a:spcBef>
                        <a:spcAft>
                          <a:spcPts val="0"/>
                        </a:spcAft>
                        <a:buNone/>
                      </a:pPr>
                      <a:r>
                        <a:rPr lang="en-GB" sz="1200" b="1" noProof="0" dirty="0">
                          <a:solidFill>
                            <a:schemeClr val="bg1"/>
                          </a:solidFill>
                          <a:latin typeface="Arial" panose="020B0604020202020204" pitchFamily="34" charset="0"/>
                          <a:cs typeface="Arial" panose="020B0604020202020204" pitchFamily="34" charset="0"/>
                        </a:rPr>
                        <a:t>T-DXd 5.4 mg/kg</a:t>
                      </a:r>
                      <a:endParaRPr lang="en-GB" sz="1200" noProof="0" dirty="0">
                        <a:solidFill>
                          <a:schemeClr val="bg1"/>
                        </a:solidFill>
                        <a:latin typeface="Arial" panose="020B0604020202020204" pitchFamily="34" charset="0"/>
                        <a:cs typeface="Arial" panose="020B0604020202020204" pitchFamily="34" charset="0"/>
                      </a:endParaRPr>
                    </a:p>
                    <a:p>
                      <a:pPr marL="0" marR="0" lvl="0" indent="0" algn="ctr" rtl="0">
                        <a:lnSpc>
                          <a:spcPct val="120000"/>
                        </a:lnSpc>
                        <a:spcBef>
                          <a:spcPts val="0"/>
                        </a:spcBef>
                        <a:spcAft>
                          <a:spcPts val="0"/>
                        </a:spcAft>
                        <a:buNone/>
                      </a:pPr>
                      <a:r>
                        <a:rPr lang="en-GB" sz="1200" b="1" noProof="0" dirty="0">
                          <a:solidFill>
                            <a:schemeClr val="bg1"/>
                          </a:solidFill>
                          <a:latin typeface="Arial" panose="020B0604020202020204" pitchFamily="34" charset="0"/>
                          <a:cs typeface="Arial" panose="020B0604020202020204" pitchFamily="34" charset="0"/>
                        </a:rPr>
                        <a:t>DL-02 (n=102)</a:t>
                      </a:r>
                      <a:endParaRPr lang="en-GB" sz="1200" noProof="0" dirty="0">
                        <a:solidFill>
                          <a:schemeClr val="bg1"/>
                        </a:solidFill>
                        <a:latin typeface="Arial" panose="020B0604020202020204" pitchFamily="34" charset="0"/>
                        <a:cs typeface="Arial" panose="020B0604020202020204" pitchFamily="34" charset="0"/>
                      </a:endParaRPr>
                    </a:p>
                  </a:txBody>
                  <a:tcPr marL="91450" marR="91450" marT="45725" marB="45725">
                    <a:lnB w="12700" cap="flat" cmpd="sng" algn="ctr">
                      <a:solidFill>
                        <a:schemeClr val="bg1"/>
                      </a:solidFill>
                      <a:prstDash val="solid"/>
                      <a:round/>
                      <a:headEnd type="none" w="med" len="med"/>
                      <a:tailEnd type="none" w="med" len="med"/>
                    </a:lnB>
                    <a:solidFill>
                      <a:schemeClr val="accent1"/>
                    </a:solidFill>
                  </a:tcPr>
                </a:tc>
                <a:tc hMerge="1">
                  <a:txBody>
                    <a:bodyPr/>
                    <a:lstStyle/>
                    <a:p>
                      <a:endParaRPr dirty="0"/>
                    </a:p>
                  </a:txBody>
                  <a:tcPr marL="91450" marR="91450" marT="45725" marB="45725">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gridSpan="3">
                  <a:txBody>
                    <a:bodyPr/>
                    <a:lstStyle/>
                    <a:p>
                      <a:pPr marL="0" marR="0" lvl="0" indent="0" algn="ctr" rtl="0">
                        <a:lnSpc>
                          <a:spcPct val="120000"/>
                        </a:lnSpc>
                        <a:spcBef>
                          <a:spcPts val="0"/>
                        </a:spcBef>
                        <a:spcAft>
                          <a:spcPts val="0"/>
                        </a:spcAft>
                        <a:buNone/>
                      </a:pPr>
                      <a:r>
                        <a:rPr lang="en-GB" sz="1200" b="1" noProof="0" dirty="0">
                          <a:solidFill>
                            <a:schemeClr val="bg1"/>
                          </a:solidFill>
                          <a:latin typeface="Arial" panose="020B0604020202020204" pitchFamily="34" charset="0"/>
                          <a:cs typeface="Arial" panose="020B0604020202020204" pitchFamily="34" charset="0"/>
                        </a:rPr>
                        <a:t>Pooled T-DXd 6.4 mg/kg </a:t>
                      </a:r>
                    </a:p>
                    <a:p>
                      <a:pPr marL="0" marR="0" lvl="0" indent="0" algn="ctr" rtl="0">
                        <a:lnSpc>
                          <a:spcPct val="120000"/>
                        </a:lnSpc>
                        <a:spcBef>
                          <a:spcPts val="0"/>
                        </a:spcBef>
                        <a:spcAft>
                          <a:spcPts val="0"/>
                        </a:spcAft>
                        <a:buNone/>
                      </a:pPr>
                      <a:r>
                        <a:rPr lang="en-GB" sz="1200" b="1" noProof="0" dirty="0">
                          <a:solidFill>
                            <a:schemeClr val="bg1"/>
                          </a:solidFill>
                          <a:latin typeface="Arial" panose="020B0604020202020204" pitchFamily="34" charset="0"/>
                          <a:cs typeface="Arial" panose="020B0604020202020204" pitchFamily="34" charset="0"/>
                        </a:rPr>
                        <a:t>DL-01 </a:t>
                      </a:r>
                      <a:r>
                        <a:rPr lang="en-GB" sz="1200" b="1" i="1" noProof="0" dirty="0">
                          <a:solidFill>
                            <a:schemeClr val="bg1"/>
                          </a:solidFill>
                          <a:latin typeface="Arial" panose="020B0604020202020204" pitchFamily="34" charset="0"/>
                          <a:cs typeface="Arial" panose="020B0604020202020204" pitchFamily="34" charset="0"/>
                        </a:rPr>
                        <a:t>HER2</a:t>
                      </a:r>
                      <a:r>
                        <a:rPr lang="en-GB" sz="1200" b="1" noProof="0" dirty="0">
                          <a:solidFill>
                            <a:schemeClr val="bg1"/>
                          </a:solidFill>
                          <a:latin typeface="Arial" panose="020B0604020202020204" pitchFamily="34" charset="0"/>
                          <a:cs typeface="Arial" panose="020B0604020202020204" pitchFamily="34" charset="0"/>
                        </a:rPr>
                        <a:t>m/DL-02 (n=141)</a:t>
                      </a:r>
                      <a:endParaRPr lang="en-GB" sz="1200" noProof="0" dirty="0">
                        <a:solidFill>
                          <a:schemeClr val="bg1"/>
                        </a:solidFill>
                        <a:latin typeface="Arial" panose="020B0604020202020204" pitchFamily="34" charset="0"/>
                        <a:cs typeface="Arial" panose="020B0604020202020204" pitchFamily="34" charset="0"/>
                      </a:endParaRPr>
                    </a:p>
                  </a:txBody>
                  <a:tcPr marL="91450" marR="91450" marT="45725" marB="45725">
                    <a:lnB w="12700" cap="flat" cmpd="sng" algn="ctr">
                      <a:solidFill>
                        <a:schemeClr val="bg1"/>
                      </a:solidFill>
                      <a:prstDash val="solid"/>
                      <a:round/>
                      <a:headEnd type="none" w="med" len="med"/>
                      <a:tailEnd type="none" w="med" len="med"/>
                    </a:lnB>
                    <a:solidFill>
                      <a:schemeClr val="accent1"/>
                    </a:solidFill>
                  </a:tcPr>
                </a:tc>
                <a:tc hMerge="1">
                  <a:txBody>
                    <a:bodyPr/>
                    <a:lstStyle/>
                    <a:p>
                      <a:endParaRPr dirty="0"/>
                    </a:p>
                  </a:txBody>
                  <a:tcPr marL="91450" marR="91450" marT="45725" marB="45725">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669399">
                <a:tc vMerge="1">
                  <a:txBody>
                    <a:bodyPr/>
                    <a:lstStyle/>
                    <a:p>
                      <a:endParaRPr lang="en-US"/>
                    </a:p>
                  </a:txBody>
                  <a:tcPr/>
                </a:tc>
                <a:tc>
                  <a:txBody>
                    <a:bodyPr/>
                    <a:lstStyle/>
                    <a:p>
                      <a:pPr marL="0" marR="0" lvl="0" indent="0" algn="ctr" rtl="0">
                        <a:lnSpc>
                          <a:spcPct val="120000"/>
                        </a:lnSpc>
                        <a:spcBef>
                          <a:spcPts val="0"/>
                        </a:spcBef>
                        <a:spcAft>
                          <a:spcPts val="0"/>
                        </a:spcAft>
                        <a:buNone/>
                      </a:pPr>
                      <a:r>
                        <a:rPr lang="en-GB" sz="1200" b="1" kern="1200" noProof="0" dirty="0">
                          <a:solidFill>
                            <a:schemeClr val="bg1"/>
                          </a:solidFill>
                          <a:latin typeface="Arial" panose="020B0604020202020204" pitchFamily="34" charset="0"/>
                          <a:ea typeface="+mn-ea"/>
                          <a:cs typeface="Arial" panose="020B0604020202020204" pitchFamily="34" charset="0"/>
                        </a:rPr>
                        <a:t>With measurable BMs </a:t>
                      </a:r>
                    </a:p>
                    <a:p>
                      <a:pPr marL="0" marR="0" lvl="0" indent="0" algn="ctr" rtl="0">
                        <a:lnSpc>
                          <a:spcPct val="120000"/>
                        </a:lnSpc>
                        <a:spcBef>
                          <a:spcPts val="0"/>
                        </a:spcBef>
                        <a:spcAft>
                          <a:spcPts val="0"/>
                        </a:spcAft>
                        <a:buNone/>
                      </a:pPr>
                      <a:r>
                        <a:rPr lang="en-GB" sz="1200" b="1" kern="1200" noProof="0" dirty="0">
                          <a:solidFill>
                            <a:schemeClr val="bg1"/>
                          </a:solidFill>
                          <a:latin typeface="Arial" panose="020B0604020202020204" pitchFamily="34" charset="0"/>
                          <a:ea typeface="+mn-ea"/>
                          <a:cs typeface="Arial" panose="020B0604020202020204" pitchFamily="34" charset="0"/>
                        </a:rPr>
                        <a:t>n=14</a:t>
                      </a:r>
                    </a:p>
                  </a:txBody>
                  <a:tcPr marL="91450" marR="91450" marT="45725" marB="45725">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lnSpc>
                          <a:spcPct val="120000"/>
                        </a:lnSpc>
                        <a:spcBef>
                          <a:spcPts val="0"/>
                        </a:spcBef>
                        <a:spcAft>
                          <a:spcPts val="0"/>
                        </a:spcAft>
                        <a:buNone/>
                      </a:pPr>
                      <a:r>
                        <a:rPr lang="en-GB" sz="1200" b="1" noProof="0" dirty="0">
                          <a:solidFill>
                            <a:schemeClr val="bg1"/>
                          </a:solidFill>
                          <a:latin typeface="Arial" panose="020B0604020202020204" pitchFamily="34" charset="0"/>
                          <a:cs typeface="Arial" panose="020B0604020202020204" pitchFamily="34" charset="0"/>
                        </a:rPr>
                        <a:t>With prior treatment  </a:t>
                      </a:r>
                      <a:endParaRPr lang="en-GB" sz="1200" noProof="0" dirty="0">
                        <a:solidFill>
                          <a:schemeClr val="bg1"/>
                        </a:solidFill>
                        <a:latin typeface="Arial" panose="020B0604020202020204" pitchFamily="34" charset="0"/>
                        <a:cs typeface="Arial" panose="020B0604020202020204" pitchFamily="34" charset="0"/>
                      </a:endParaRPr>
                    </a:p>
                    <a:p>
                      <a:pPr marL="0" marR="0" lvl="0" indent="0" algn="ctr" rtl="0">
                        <a:lnSpc>
                          <a:spcPct val="120000"/>
                        </a:lnSpc>
                        <a:spcBef>
                          <a:spcPts val="0"/>
                        </a:spcBef>
                        <a:spcAft>
                          <a:spcPts val="0"/>
                        </a:spcAft>
                        <a:buNone/>
                      </a:pPr>
                      <a:r>
                        <a:rPr lang="en-GB" sz="1200" b="1" noProof="0" dirty="0">
                          <a:solidFill>
                            <a:schemeClr val="bg1"/>
                          </a:solidFill>
                          <a:latin typeface="Arial" panose="020B0604020202020204" pitchFamily="34" charset="0"/>
                          <a:cs typeface="Arial" panose="020B0604020202020204" pitchFamily="34" charset="0"/>
                        </a:rPr>
                        <a:t>n=8</a:t>
                      </a:r>
                      <a:endParaRPr lang="en-GB" sz="1200" noProof="0" dirty="0">
                        <a:solidFill>
                          <a:schemeClr val="bg1"/>
                        </a:solidFill>
                        <a:latin typeface="Arial" panose="020B0604020202020204" pitchFamily="34" charset="0"/>
                        <a:cs typeface="Arial" panose="020B0604020202020204" pitchFamily="34" charset="0"/>
                      </a:endParaRPr>
                    </a:p>
                  </a:txBody>
                  <a:tcPr marL="91450" marR="91450" marT="45725" marB="45725">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lnSpc>
                          <a:spcPct val="120000"/>
                        </a:lnSpc>
                        <a:spcBef>
                          <a:spcPts val="0"/>
                        </a:spcBef>
                        <a:spcAft>
                          <a:spcPts val="0"/>
                        </a:spcAft>
                        <a:buNone/>
                      </a:pPr>
                      <a:r>
                        <a:rPr lang="en-GB" sz="1200" b="1" noProof="0" dirty="0">
                          <a:solidFill>
                            <a:schemeClr val="bg1"/>
                          </a:solidFill>
                          <a:latin typeface="Arial" panose="020B0604020202020204" pitchFamily="34" charset="0"/>
                          <a:cs typeface="Arial" panose="020B0604020202020204" pitchFamily="34" charset="0"/>
                        </a:rPr>
                        <a:t>Without prior treatment </a:t>
                      </a:r>
                    </a:p>
                    <a:p>
                      <a:pPr marL="0" marR="0" lvl="0" indent="0" algn="ctr" rtl="0">
                        <a:lnSpc>
                          <a:spcPct val="120000"/>
                        </a:lnSpc>
                        <a:spcBef>
                          <a:spcPts val="0"/>
                        </a:spcBef>
                        <a:spcAft>
                          <a:spcPts val="0"/>
                        </a:spcAft>
                        <a:buNone/>
                      </a:pPr>
                      <a:r>
                        <a:rPr lang="en-GB" sz="1200" b="1" noProof="0" dirty="0">
                          <a:solidFill>
                            <a:schemeClr val="bg1"/>
                          </a:solidFill>
                          <a:latin typeface="Arial" panose="020B0604020202020204" pitchFamily="34" charset="0"/>
                          <a:cs typeface="Arial" panose="020B0604020202020204" pitchFamily="34" charset="0"/>
                        </a:rPr>
                        <a:t>n=6</a:t>
                      </a:r>
                      <a:endParaRPr lang="en-GB" sz="1200" noProof="0" dirty="0">
                        <a:solidFill>
                          <a:schemeClr val="bg1"/>
                        </a:solidFill>
                        <a:latin typeface="Arial" panose="020B0604020202020204" pitchFamily="34" charset="0"/>
                        <a:cs typeface="Arial" panose="020B0604020202020204" pitchFamily="34" charset="0"/>
                      </a:endParaRPr>
                    </a:p>
                  </a:txBody>
                  <a:tcPr marL="91450" marR="91450" marT="45725" marB="45725">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lnSpc>
                          <a:spcPct val="120000"/>
                        </a:lnSpc>
                        <a:spcBef>
                          <a:spcPts val="0"/>
                        </a:spcBef>
                        <a:spcAft>
                          <a:spcPts val="0"/>
                        </a:spcAft>
                        <a:buNone/>
                      </a:pPr>
                      <a:r>
                        <a:rPr lang="en-GB" sz="1200" b="1" kern="1200" noProof="0" dirty="0">
                          <a:solidFill>
                            <a:schemeClr val="bg1"/>
                          </a:solidFill>
                          <a:latin typeface="Arial" panose="020B0604020202020204" pitchFamily="34" charset="0"/>
                          <a:ea typeface="+mn-ea"/>
                          <a:cs typeface="Arial" panose="020B0604020202020204" pitchFamily="34" charset="0"/>
                        </a:rPr>
                        <a:t>With measurable BMs </a:t>
                      </a:r>
                    </a:p>
                    <a:p>
                      <a:pPr marL="0" marR="0" lvl="0" indent="0" algn="ctr" rtl="0">
                        <a:lnSpc>
                          <a:spcPct val="120000"/>
                        </a:lnSpc>
                        <a:spcBef>
                          <a:spcPts val="0"/>
                        </a:spcBef>
                        <a:spcAft>
                          <a:spcPts val="0"/>
                        </a:spcAft>
                        <a:buNone/>
                      </a:pPr>
                      <a:r>
                        <a:rPr lang="en-GB" sz="1200" b="1" kern="1200" noProof="0" dirty="0">
                          <a:solidFill>
                            <a:schemeClr val="bg1"/>
                          </a:solidFill>
                          <a:latin typeface="Arial" panose="020B0604020202020204" pitchFamily="34" charset="0"/>
                          <a:ea typeface="+mn-ea"/>
                          <a:cs typeface="Arial" panose="020B0604020202020204" pitchFamily="34" charset="0"/>
                        </a:rPr>
                        <a:t>n=30</a:t>
                      </a:r>
                    </a:p>
                  </a:txBody>
                  <a:tcPr marL="91450" marR="91450" marT="45725" marB="45725">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lnSpc>
                          <a:spcPct val="120000"/>
                        </a:lnSpc>
                        <a:spcBef>
                          <a:spcPts val="0"/>
                        </a:spcBef>
                        <a:spcAft>
                          <a:spcPts val="0"/>
                        </a:spcAft>
                        <a:buNone/>
                      </a:pPr>
                      <a:r>
                        <a:rPr lang="en-GB" sz="1200" b="1" noProof="0" dirty="0">
                          <a:solidFill>
                            <a:schemeClr val="bg1"/>
                          </a:solidFill>
                          <a:latin typeface="Arial" panose="020B0604020202020204" pitchFamily="34" charset="0"/>
                          <a:cs typeface="Arial" panose="020B0604020202020204" pitchFamily="34" charset="0"/>
                        </a:rPr>
                        <a:t>With prior treatment </a:t>
                      </a:r>
                      <a:endParaRPr lang="en-GB" sz="1200" noProof="0" dirty="0">
                        <a:solidFill>
                          <a:schemeClr val="bg1"/>
                        </a:solidFill>
                        <a:latin typeface="Arial" panose="020B0604020202020204" pitchFamily="34" charset="0"/>
                        <a:cs typeface="Arial" panose="020B0604020202020204" pitchFamily="34" charset="0"/>
                      </a:endParaRPr>
                    </a:p>
                    <a:p>
                      <a:pPr marL="0" marR="0" lvl="0" indent="0" algn="ctr" rtl="0">
                        <a:lnSpc>
                          <a:spcPct val="120000"/>
                        </a:lnSpc>
                        <a:spcBef>
                          <a:spcPts val="0"/>
                        </a:spcBef>
                        <a:spcAft>
                          <a:spcPts val="0"/>
                        </a:spcAft>
                        <a:buNone/>
                      </a:pPr>
                      <a:r>
                        <a:rPr lang="en-GB" sz="1200" b="1" noProof="0" dirty="0">
                          <a:solidFill>
                            <a:schemeClr val="bg1"/>
                          </a:solidFill>
                          <a:latin typeface="Arial" panose="020B0604020202020204" pitchFamily="34" charset="0"/>
                          <a:cs typeface="Arial" panose="020B0604020202020204" pitchFamily="34" charset="0"/>
                        </a:rPr>
                        <a:t> n=14</a:t>
                      </a:r>
                      <a:endParaRPr lang="en-GB" sz="1200" noProof="0" dirty="0">
                        <a:solidFill>
                          <a:schemeClr val="bg1"/>
                        </a:solidFill>
                        <a:latin typeface="Arial" panose="020B0604020202020204" pitchFamily="34" charset="0"/>
                        <a:cs typeface="Arial" panose="020B0604020202020204" pitchFamily="34" charset="0"/>
                      </a:endParaRPr>
                    </a:p>
                  </a:txBody>
                  <a:tcPr marL="91450" marR="91450" marT="45725" marB="45725">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lnSpc>
                          <a:spcPct val="120000"/>
                        </a:lnSpc>
                        <a:spcBef>
                          <a:spcPts val="0"/>
                        </a:spcBef>
                        <a:spcAft>
                          <a:spcPts val="0"/>
                        </a:spcAft>
                        <a:buNone/>
                      </a:pPr>
                      <a:r>
                        <a:rPr lang="en-GB" sz="1200" b="1" noProof="0" dirty="0">
                          <a:solidFill>
                            <a:schemeClr val="bg1"/>
                          </a:solidFill>
                          <a:latin typeface="Arial" panose="020B0604020202020204" pitchFamily="34" charset="0"/>
                          <a:cs typeface="Arial" panose="020B0604020202020204" pitchFamily="34" charset="0"/>
                        </a:rPr>
                        <a:t>Without prior treatment </a:t>
                      </a:r>
                    </a:p>
                    <a:p>
                      <a:pPr marL="0" marR="0" lvl="0" indent="0" algn="ctr" rtl="0">
                        <a:lnSpc>
                          <a:spcPct val="120000"/>
                        </a:lnSpc>
                        <a:spcBef>
                          <a:spcPts val="0"/>
                        </a:spcBef>
                        <a:spcAft>
                          <a:spcPts val="0"/>
                        </a:spcAft>
                        <a:buNone/>
                      </a:pPr>
                      <a:r>
                        <a:rPr lang="en-GB" sz="1200" b="1" noProof="0" dirty="0">
                          <a:solidFill>
                            <a:schemeClr val="bg1"/>
                          </a:solidFill>
                          <a:latin typeface="Arial" panose="020B0604020202020204" pitchFamily="34" charset="0"/>
                          <a:cs typeface="Arial" panose="020B0604020202020204" pitchFamily="34" charset="0"/>
                        </a:rPr>
                        <a:t> n=16</a:t>
                      </a:r>
                      <a:endParaRPr lang="en-GB" sz="1200" noProof="0" dirty="0">
                        <a:solidFill>
                          <a:schemeClr val="bg1"/>
                        </a:solidFill>
                        <a:latin typeface="Arial" panose="020B0604020202020204" pitchFamily="34" charset="0"/>
                        <a:cs typeface="Arial" panose="020B0604020202020204" pitchFamily="34" charset="0"/>
                      </a:endParaRPr>
                    </a:p>
                  </a:txBody>
                  <a:tcPr marL="91450" marR="91450" marT="45725" marB="45725">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66752">
                <a:tc>
                  <a:txBody>
                    <a:bodyPr/>
                    <a:lstStyle/>
                    <a:p>
                      <a:pPr marL="0" marR="0" lvl="0" indent="0" algn="l" rtl="0">
                        <a:lnSpc>
                          <a:spcPct val="120000"/>
                        </a:lnSpc>
                        <a:spcBef>
                          <a:spcPts val="0"/>
                        </a:spcBef>
                        <a:spcAft>
                          <a:spcPts val="0"/>
                        </a:spcAft>
                        <a:buNone/>
                      </a:pPr>
                      <a:r>
                        <a:rPr lang="en-GB" sz="1200" b="0" noProof="0" dirty="0">
                          <a:solidFill>
                            <a:schemeClr val="tx1"/>
                          </a:solidFill>
                          <a:latin typeface="Arial" panose="020B0604020202020204" pitchFamily="34" charset="0"/>
                          <a:cs typeface="Arial" panose="020B0604020202020204" pitchFamily="34" charset="0"/>
                        </a:rPr>
                        <a:t>IC-ORR, n (%) [95% CI]</a:t>
                      </a:r>
                    </a:p>
                  </a:txBody>
                  <a:tcPr marL="91450" marR="91450" marT="45725" marB="45725" anchor="ctr">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GB" sz="1200" noProof="0" dirty="0">
                          <a:solidFill>
                            <a:schemeClr val="tx1"/>
                          </a:solidFill>
                          <a:latin typeface="Arial" panose="020B0604020202020204" pitchFamily="34" charset="0"/>
                          <a:cs typeface="Arial" panose="020B0604020202020204" pitchFamily="34" charset="0"/>
                        </a:rPr>
                        <a:t>7 (50) [23-77]</a:t>
                      </a:r>
                    </a:p>
                  </a:txBody>
                  <a:tcPr marL="91450" marR="91450" marT="45725" marB="45725" anchor="ctr">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GB" sz="1200" noProof="0" dirty="0">
                          <a:solidFill>
                            <a:schemeClr val="tx1"/>
                          </a:solidFill>
                          <a:latin typeface="Arial" panose="020B0604020202020204" pitchFamily="34" charset="0"/>
                          <a:cs typeface="Arial" panose="020B0604020202020204" pitchFamily="34" charset="0"/>
                        </a:rPr>
                        <a:t>4 (50) [16-84]</a:t>
                      </a:r>
                    </a:p>
                  </a:txBody>
                  <a:tcPr marL="91450" marR="91450" marT="45725" marB="45725" anchor="ctr">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GB" sz="1200" noProof="0" dirty="0">
                          <a:solidFill>
                            <a:schemeClr val="tx1"/>
                          </a:solidFill>
                          <a:latin typeface="Arial" panose="020B0604020202020204" pitchFamily="34" charset="0"/>
                          <a:cs typeface="Arial" panose="020B0604020202020204" pitchFamily="34" charset="0"/>
                        </a:rPr>
                        <a:t>3 (50) [12-88]</a:t>
                      </a:r>
                    </a:p>
                  </a:txBody>
                  <a:tcPr marL="91450" marR="91450" marT="45725" marB="45725" anchor="ctr">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GB" sz="1200" noProof="0" dirty="0">
                          <a:solidFill>
                            <a:schemeClr val="tx1"/>
                          </a:solidFill>
                          <a:latin typeface="Arial" panose="020B0604020202020204" pitchFamily="34" charset="0"/>
                          <a:cs typeface="Arial" panose="020B0604020202020204" pitchFamily="34" charset="0"/>
                        </a:rPr>
                        <a:t>9 (30) [15-49]</a:t>
                      </a:r>
                    </a:p>
                  </a:txBody>
                  <a:tcPr marL="91450" marR="91450" marT="45725" marB="45725" anchor="ctr">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GB" sz="1200" noProof="0" dirty="0">
                          <a:solidFill>
                            <a:schemeClr val="tx1"/>
                          </a:solidFill>
                          <a:latin typeface="Arial" panose="020B0604020202020204" pitchFamily="34" charset="0"/>
                          <a:cs typeface="Arial" panose="020B0604020202020204" pitchFamily="34" charset="0"/>
                        </a:rPr>
                        <a:t>3 (21) [5-51]</a:t>
                      </a:r>
                    </a:p>
                  </a:txBody>
                  <a:tcPr marL="91450" marR="91450" marT="45725" marB="45725" anchor="ctr">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en-GB" sz="1200" noProof="0" dirty="0">
                          <a:solidFill>
                            <a:schemeClr val="tx1"/>
                          </a:solidFill>
                          <a:latin typeface="Arial" panose="020B0604020202020204" pitchFamily="34" charset="0"/>
                          <a:cs typeface="Arial" panose="020B0604020202020204" pitchFamily="34" charset="0"/>
                        </a:rPr>
                        <a:t>6 (38) [15-65]</a:t>
                      </a:r>
                    </a:p>
                  </a:txBody>
                  <a:tcPr marL="91450" marR="91450" marT="45725" marB="45725"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1273370">
                <a:tc>
                  <a:txBody>
                    <a:bodyPr/>
                    <a:lstStyle/>
                    <a:p>
                      <a:pPr marL="0" marR="0" lvl="0" indent="230188" algn="l" rtl="0">
                        <a:lnSpc>
                          <a:spcPct val="120000"/>
                        </a:lnSpc>
                        <a:spcBef>
                          <a:spcPts val="0"/>
                        </a:spcBef>
                        <a:spcAft>
                          <a:spcPts val="0"/>
                        </a:spcAft>
                        <a:buNone/>
                      </a:pPr>
                      <a:r>
                        <a:rPr lang="en-GB" sz="1200" b="0" noProof="0" dirty="0">
                          <a:solidFill>
                            <a:schemeClr val="tx1"/>
                          </a:solidFill>
                          <a:latin typeface="Arial" panose="020B0604020202020204" pitchFamily="34" charset="0"/>
                          <a:cs typeface="Arial" panose="020B0604020202020204" pitchFamily="34" charset="0"/>
                        </a:rPr>
                        <a:t>CR, n (%)</a:t>
                      </a:r>
                    </a:p>
                    <a:p>
                      <a:pPr marL="0" marR="0" lvl="0" indent="230188" algn="l" rtl="0">
                        <a:lnSpc>
                          <a:spcPct val="120000"/>
                        </a:lnSpc>
                        <a:spcBef>
                          <a:spcPts val="0"/>
                        </a:spcBef>
                        <a:spcAft>
                          <a:spcPts val="0"/>
                        </a:spcAft>
                        <a:buNone/>
                      </a:pPr>
                      <a:r>
                        <a:rPr lang="en-GB" sz="1200" b="0" noProof="0" dirty="0">
                          <a:solidFill>
                            <a:schemeClr val="tx1"/>
                          </a:solidFill>
                          <a:latin typeface="Arial" panose="020B0604020202020204" pitchFamily="34" charset="0"/>
                          <a:cs typeface="Arial" panose="020B0604020202020204" pitchFamily="34" charset="0"/>
                        </a:rPr>
                        <a:t>PR, n (%)</a:t>
                      </a:r>
                    </a:p>
                    <a:p>
                      <a:pPr marL="0" marR="0" lvl="0" indent="230188" algn="l" rtl="0">
                        <a:lnSpc>
                          <a:spcPct val="120000"/>
                        </a:lnSpc>
                        <a:spcBef>
                          <a:spcPts val="0"/>
                        </a:spcBef>
                        <a:spcAft>
                          <a:spcPts val="0"/>
                        </a:spcAft>
                        <a:buNone/>
                      </a:pPr>
                      <a:r>
                        <a:rPr lang="en-GB" sz="1200" b="0" noProof="0" dirty="0">
                          <a:solidFill>
                            <a:schemeClr val="tx1"/>
                          </a:solidFill>
                          <a:latin typeface="Arial" panose="020B0604020202020204" pitchFamily="34" charset="0"/>
                          <a:cs typeface="Arial" panose="020B0604020202020204" pitchFamily="34" charset="0"/>
                        </a:rPr>
                        <a:t>SD, n (%)</a:t>
                      </a:r>
                    </a:p>
                    <a:p>
                      <a:pPr marL="0" marR="0" lvl="0" indent="230188" algn="l" rtl="0">
                        <a:lnSpc>
                          <a:spcPct val="120000"/>
                        </a:lnSpc>
                        <a:spcBef>
                          <a:spcPts val="0"/>
                        </a:spcBef>
                        <a:spcAft>
                          <a:spcPts val="0"/>
                        </a:spcAft>
                        <a:buNone/>
                      </a:pPr>
                      <a:r>
                        <a:rPr lang="en-GB" sz="1200" b="0" noProof="0" dirty="0">
                          <a:solidFill>
                            <a:schemeClr val="tx1"/>
                          </a:solidFill>
                          <a:latin typeface="Arial" panose="020B0604020202020204" pitchFamily="34" charset="0"/>
                          <a:cs typeface="Arial" panose="020B0604020202020204" pitchFamily="34" charset="0"/>
                        </a:rPr>
                        <a:t>PD, n (%)</a:t>
                      </a:r>
                    </a:p>
                    <a:p>
                      <a:pPr marL="0" marR="0" lvl="0" indent="230188" algn="l" rtl="0">
                        <a:lnSpc>
                          <a:spcPct val="120000"/>
                        </a:lnSpc>
                        <a:spcBef>
                          <a:spcPts val="0"/>
                        </a:spcBef>
                        <a:spcAft>
                          <a:spcPts val="0"/>
                        </a:spcAft>
                        <a:buNone/>
                      </a:pPr>
                      <a:r>
                        <a:rPr lang="en-GB" sz="1200" b="0" noProof="0" dirty="0">
                          <a:solidFill>
                            <a:schemeClr val="tx1"/>
                          </a:solidFill>
                          <a:latin typeface="Arial" panose="020B0604020202020204" pitchFamily="34" charset="0"/>
                          <a:cs typeface="Arial" panose="020B0604020202020204" pitchFamily="34" charset="0"/>
                        </a:rPr>
                        <a:t>NE, n (%)</a:t>
                      </a:r>
                    </a:p>
                    <a:p>
                      <a:pPr marL="0" marR="0" lvl="0" indent="230188" algn="l" rtl="0">
                        <a:lnSpc>
                          <a:spcPct val="120000"/>
                        </a:lnSpc>
                        <a:spcBef>
                          <a:spcPts val="0"/>
                        </a:spcBef>
                        <a:spcAft>
                          <a:spcPts val="0"/>
                        </a:spcAft>
                        <a:buNone/>
                      </a:pPr>
                      <a:r>
                        <a:rPr lang="en-GB" sz="1200" b="0" noProof="0" dirty="0">
                          <a:solidFill>
                            <a:schemeClr val="tx1"/>
                          </a:solidFill>
                          <a:latin typeface="Arial" panose="020B0604020202020204" pitchFamily="34" charset="0"/>
                          <a:cs typeface="Arial" panose="020B0604020202020204" pitchFamily="34" charset="0"/>
                        </a:rPr>
                        <a:t>Missing, n (%)</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3 (21)</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4 (29)</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6 (43)</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1 (7)</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0</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4 (50)</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3 (38)</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1 (13)</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0</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3 (50)</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3 (50)</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0</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9 (30)</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13 (43)</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4 (13)</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2 (7)</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2 (7)</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3 (21)</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7 (50)</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3 (21)</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1 (7)</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0</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6 (38)</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6 (38)</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1 (6)</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2 (13)</a:t>
                      </a:r>
                    </a:p>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1 (6)</a:t>
                      </a:r>
                    </a:p>
                  </a:txBody>
                  <a:tcPr marL="91450" marR="91450" marT="45725" marB="45725" anchor="ctr"/>
                </a:tc>
                <a:extLst>
                  <a:ext uri="{0D108BD9-81ED-4DB2-BD59-A6C34878D82A}">
                    <a16:rowId xmlns:a16="http://schemas.microsoft.com/office/drawing/2014/main" val="10003"/>
                  </a:ext>
                </a:extLst>
              </a:tr>
              <a:tr h="266752">
                <a:tc>
                  <a:txBody>
                    <a:bodyPr/>
                    <a:lstStyle/>
                    <a:p>
                      <a:pPr marL="0" marR="0" lvl="0" indent="0" algn="l" rtl="0">
                        <a:lnSpc>
                          <a:spcPct val="120000"/>
                        </a:lnSpc>
                        <a:spcBef>
                          <a:spcPts val="0"/>
                        </a:spcBef>
                        <a:spcAft>
                          <a:spcPts val="0"/>
                        </a:spcAft>
                        <a:buNone/>
                      </a:pPr>
                      <a:r>
                        <a:rPr lang="en-GB" sz="1200" b="0" noProof="0" dirty="0">
                          <a:solidFill>
                            <a:schemeClr val="tx1"/>
                          </a:solidFill>
                          <a:latin typeface="Arial" panose="020B0604020202020204" pitchFamily="34" charset="0"/>
                          <a:cs typeface="Arial" panose="020B0604020202020204" pitchFamily="34" charset="0"/>
                        </a:rPr>
                        <a:t>IC-DCR, n (%) [95% CI]</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13 (93) [66-100]</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7 (88) [47-100]</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6 (100) [54-100]</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22 (73) [54-88]</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10 (71) [42-92]</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12 (75) [48-93]</a:t>
                      </a:r>
                    </a:p>
                  </a:txBody>
                  <a:tcPr marL="91450" marR="91450" marT="45725" marB="45725" anchor="ctr"/>
                </a:tc>
                <a:extLst>
                  <a:ext uri="{0D108BD9-81ED-4DB2-BD59-A6C34878D82A}">
                    <a16:rowId xmlns:a16="http://schemas.microsoft.com/office/drawing/2014/main" val="10004"/>
                  </a:ext>
                </a:extLst>
              </a:tr>
              <a:tr h="266752">
                <a:tc>
                  <a:txBody>
                    <a:bodyPr/>
                    <a:lstStyle/>
                    <a:p>
                      <a:pPr marL="0" marR="0" lvl="0" indent="0" algn="l" rtl="0">
                        <a:lnSpc>
                          <a:spcPct val="120000"/>
                        </a:lnSpc>
                        <a:spcBef>
                          <a:spcPts val="0"/>
                        </a:spcBef>
                        <a:spcAft>
                          <a:spcPts val="0"/>
                        </a:spcAft>
                        <a:buNone/>
                      </a:pPr>
                      <a:r>
                        <a:rPr lang="en-GB" sz="1200" b="0" noProof="0" dirty="0">
                          <a:solidFill>
                            <a:schemeClr val="tx1"/>
                          </a:solidFill>
                          <a:latin typeface="Arial" panose="020B0604020202020204" pitchFamily="34" charset="0"/>
                          <a:cs typeface="Arial" panose="020B0604020202020204" pitchFamily="34" charset="0"/>
                        </a:rPr>
                        <a:t>Median IC-DoR [95% CI], months</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9.5 [3.6-NE]</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7.1 [3.6-NE]</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9.5 [NE-NE]</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kern="1200" dirty="0">
                          <a:solidFill>
                            <a:schemeClr val="tx1"/>
                          </a:solidFill>
                          <a:latin typeface="Arial" panose="020B0604020202020204" pitchFamily="34" charset="0"/>
                          <a:ea typeface="+mn-ea"/>
                          <a:cs typeface="Arial" panose="020B0604020202020204" pitchFamily="34" charset="0"/>
                        </a:rPr>
                        <a:t>4.4 (2.9-10.2)</a:t>
                      </a:r>
                      <a:endParaRPr lang="en-GB" sz="1200" kern="1200" noProof="0" dirty="0">
                        <a:solidFill>
                          <a:schemeClr val="tx1"/>
                        </a:solidFill>
                        <a:latin typeface="Arial" panose="020B0604020202020204" pitchFamily="34" charset="0"/>
                        <a:ea typeface="+mn-ea"/>
                        <a:cs typeface="Arial" panose="020B0604020202020204" pitchFamily="34" charset="0"/>
                      </a:endParaRP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4.4 [2.9-NE]</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5.6 [2.9-NE]</a:t>
                      </a:r>
                    </a:p>
                  </a:txBody>
                  <a:tcPr marL="91450" marR="91450" marT="45725" marB="45725" anchor="ctr"/>
                </a:tc>
                <a:extLst>
                  <a:ext uri="{0D108BD9-81ED-4DB2-BD59-A6C34878D82A}">
                    <a16:rowId xmlns:a16="http://schemas.microsoft.com/office/drawing/2014/main" val="10006"/>
                  </a:ext>
                </a:extLst>
              </a:tr>
              <a:tr h="468076">
                <a:tc>
                  <a:txBody>
                    <a:bodyPr/>
                    <a:lstStyle/>
                    <a:p>
                      <a:pPr marL="0" marR="0" lvl="0" indent="0" algn="l" rtl="0">
                        <a:lnSpc>
                          <a:spcPct val="120000"/>
                        </a:lnSpc>
                        <a:spcBef>
                          <a:spcPts val="0"/>
                        </a:spcBef>
                        <a:spcAft>
                          <a:spcPts val="0"/>
                        </a:spcAft>
                        <a:buNone/>
                      </a:pPr>
                      <a:r>
                        <a:rPr lang="en-GB" sz="1200" b="0" noProof="0" dirty="0">
                          <a:solidFill>
                            <a:schemeClr val="tx1"/>
                          </a:solidFill>
                          <a:latin typeface="Arial" panose="020B0604020202020204" pitchFamily="34" charset="0"/>
                          <a:cs typeface="Arial" panose="020B0604020202020204" pitchFamily="34" charset="0"/>
                        </a:rPr>
                        <a:t>Median time to IC progression [range], months</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kern="1200" noProof="0" dirty="0">
                          <a:solidFill>
                            <a:schemeClr val="tx1"/>
                          </a:solidFill>
                          <a:latin typeface="Arial" panose="020B0604020202020204" pitchFamily="34" charset="0"/>
                          <a:ea typeface="+mn-ea"/>
                          <a:cs typeface="Arial" panose="020B0604020202020204" pitchFamily="34" charset="0"/>
                        </a:rPr>
                        <a:t>NA</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2.8 [1.3-10.9]</a:t>
                      </a:r>
                      <a:endParaRPr lang="en-GB" sz="1200" baseline="30000" noProof="0" dirty="0">
                        <a:solidFill>
                          <a:schemeClr val="tx1"/>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NE [NE-NE]</a:t>
                      </a:r>
                    </a:p>
                  </a:txBody>
                  <a:tcPr marL="91450" marR="91450" marT="45725" marB="45725" anchor="ctr"/>
                </a:tc>
                <a:tc>
                  <a:txBody>
                    <a:bodyPr/>
                    <a:lstStyle/>
                    <a:p>
                      <a:pPr marL="0" marR="0" lvl="0" indent="0" algn="ctr" rtl="0">
                        <a:lnSpc>
                          <a:spcPct val="120000"/>
                        </a:lnSpc>
                        <a:spcBef>
                          <a:spcPts val="0"/>
                        </a:spcBef>
                        <a:spcAft>
                          <a:spcPts val="0"/>
                        </a:spcAft>
                        <a:buClr>
                          <a:schemeClr val="dk2"/>
                        </a:buClr>
                        <a:buSzPts val="1400"/>
                        <a:buFont typeface="Arial"/>
                        <a:buNone/>
                      </a:pPr>
                      <a:r>
                        <a:rPr lang="en-GB" sz="1200" noProof="0" dirty="0">
                          <a:solidFill>
                            <a:schemeClr val="tx1"/>
                          </a:solidFill>
                          <a:latin typeface="Arial" panose="020B0604020202020204" pitchFamily="34" charset="0"/>
                          <a:cs typeface="Arial" panose="020B0604020202020204" pitchFamily="34" charset="0"/>
                        </a:rPr>
                        <a:t>NA</a:t>
                      </a:r>
                    </a:p>
                  </a:txBody>
                  <a:tcPr marL="91450" marR="91450" marT="45725" marB="45725" anchor="ctr"/>
                </a:tc>
                <a:tc>
                  <a:txBody>
                    <a:bodyPr/>
                    <a:lstStyle/>
                    <a:p>
                      <a:pPr marL="0" marR="0" lvl="0" indent="0" algn="ctr" rtl="0">
                        <a:lnSpc>
                          <a:spcPct val="120000"/>
                        </a:lnSpc>
                        <a:spcBef>
                          <a:spcPts val="0"/>
                        </a:spcBef>
                        <a:spcAft>
                          <a:spcPts val="0"/>
                        </a:spcAft>
                        <a:buClr>
                          <a:schemeClr val="dk2"/>
                        </a:buClr>
                        <a:buSzPts val="1400"/>
                        <a:buFont typeface="Arial"/>
                        <a:buNone/>
                      </a:pPr>
                      <a:r>
                        <a:rPr lang="en-GB" sz="1200" noProof="0" dirty="0">
                          <a:solidFill>
                            <a:schemeClr val="tx1"/>
                          </a:solidFill>
                          <a:latin typeface="Arial" panose="020B0604020202020204" pitchFamily="34" charset="0"/>
                          <a:cs typeface="Arial" panose="020B0604020202020204" pitchFamily="34" charset="0"/>
                        </a:rPr>
                        <a:t>2.6 [1.2-6.9]</a:t>
                      </a:r>
                    </a:p>
                  </a:txBody>
                  <a:tcPr marL="91450" marR="91450" marT="45725" marB="45725" anchor="ctr"/>
                </a:tc>
                <a:tc>
                  <a:txBody>
                    <a:bodyPr/>
                    <a:lstStyle/>
                    <a:p>
                      <a:pPr marL="0" marR="0" lvl="0" indent="0" algn="ctr" rtl="0">
                        <a:lnSpc>
                          <a:spcPct val="120000"/>
                        </a:lnSpc>
                        <a:spcBef>
                          <a:spcPts val="0"/>
                        </a:spcBef>
                        <a:spcAft>
                          <a:spcPts val="0"/>
                        </a:spcAft>
                        <a:buNone/>
                      </a:pPr>
                      <a:r>
                        <a:rPr lang="en-GB" sz="1200" noProof="0" dirty="0">
                          <a:solidFill>
                            <a:schemeClr val="tx1"/>
                          </a:solidFill>
                          <a:latin typeface="Arial" panose="020B0604020202020204" pitchFamily="34" charset="0"/>
                          <a:cs typeface="Arial" panose="020B0604020202020204" pitchFamily="34" charset="0"/>
                        </a:rPr>
                        <a:t>5.6 [0.6-14.0]</a:t>
                      </a:r>
                    </a:p>
                  </a:txBody>
                  <a:tcPr marL="91450" marR="91450" marT="45725" marB="45725"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6204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B93F74-7B00-D232-F4B6-5E085D6A8F33}"/>
              </a:ext>
            </a:extLst>
          </p:cNvPr>
          <p:cNvSpPr>
            <a:spLocks noGrp="1"/>
          </p:cNvSpPr>
          <p:nvPr>
            <p:ph type="body" idx="1"/>
          </p:nvPr>
        </p:nvSpPr>
        <p:spPr>
          <a:xfrm>
            <a:off x="619125" y="1214438"/>
            <a:ext cx="10972800" cy="701675"/>
          </a:xfrm>
        </p:spPr>
        <p:txBody>
          <a:bodyPr/>
          <a:lstStyle/>
          <a:p>
            <a:r>
              <a:rPr lang="en-GB" noProof="0" dirty="0"/>
              <a:t>FIRST-LINE </a:t>
            </a:r>
            <a:r>
              <a:rPr lang="en-GB" i="1" noProof="0" dirty="0"/>
              <a:t>HER2</a:t>
            </a:r>
            <a:r>
              <a:rPr lang="en-GB" noProof="0" dirty="0"/>
              <a:t>-MUTANT NSCLC</a:t>
            </a:r>
          </a:p>
        </p:txBody>
      </p:sp>
      <p:sp>
        <p:nvSpPr>
          <p:cNvPr id="2" name="Title 1">
            <a:extLst>
              <a:ext uri="{FF2B5EF4-FFF2-40B4-BE49-F238E27FC236}">
                <a16:creationId xmlns:a16="http://schemas.microsoft.com/office/drawing/2014/main" id="{6D62FE6E-7B53-F386-DECC-E5C99FBA4791}"/>
              </a:ext>
            </a:extLst>
          </p:cNvPr>
          <p:cNvSpPr>
            <a:spLocks noGrp="1"/>
          </p:cNvSpPr>
          <p:nvPr>
            <p:ph type="title"/>
          </p:nvPr>
        </p:nvSpPr>
        <p:spPr>
          <a:xfrm>
            <a:off x="619201" y="259200"/>
            <a:ext cx="10963199" cy="864000"/>
          </a:xfrm>
        </p:spPr>
        <p:txBody>
          <a:bodyPr>
            <a:noAutofit/>
          </a:bodyPr>
          <a:lstStyle/>
          <a:p>
            <a:r>
              <a:rPr lang="en-GB" noProof="0" dirty="0">
                <a:sym typeface="Arial Narrow"/>
              </a:rPr>
              <a:t>DESTINY-Lung04: STUDY DESIGN</a:t>
            </a:r>
            <a:br>
              <a:rPr lang="en-GB" noProof="0" dirty="0">
                <a:sym typeface="Arial Narrow"/>
              </a:rPr>
            </a:br>
            <a:endParaRPr lang="en-GB" noProof="0" dirty="0"/>
          </a:p>
        </p:txBody>
      </p:sp>
      <p:sp>
        <p:nvSpPr>
          <p:cNvPr id="31" name="Content Placeholder 30">
            <a:extLst>
              <a:ext uri="{FF2B5EF4-FFF2-40B4-BE49-F238E27FC236}">
                <a16:creationId xmlns:a16="http://schemas.microsoft.com/office/drawing/2014/main" id="{5509EDAA-2F77-028C-F596-52568527A11E}"/>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BICR, blinded independent central review; CNS, central nervous system; DoR, duration of response; INV, investigator-assessed; NSCLC, non-small cell lung cancer; ORR, objective response rate; OS, overall survival; PFS, progression-free survival; q3w, every 3 weeks; R, randomisation; T-DXd, trastuzumab deruxtecan</a:t>
            </a:r>
          </a:p>
          <a:p>
            <a:r>
              <a:rPr lang="en-GB" noProof="0" dirty="0">
                <a:solidFill>
                  <a:schemeClr val="tx2"/>
                </a:solidFill>
              </a:rPr>
              <a:t>Li BT, et al. J Clin Oncol. 2022;40 (No 16_suppl): TPS9137 (ASCO 2022, poster presentation); ClinicalTrials.gov identifier. NCT05048797</a:t>
            </a:r>
          </a:p>
        </p:txBody>
      </p:sp>
      <p:sp>
        <p:nvSpPr>
          <p:cNvPr id="5" name="Slide Number Placeholder 4">
            <a:extLst>
              <a:ext uri="{FF2B5EF4-FFF2-40B4-BE49-F238E27FC236}">
                <a16:creationId xmlns:a16="http://schemas.microsoft.com/office/drawing/2014/main" id="{013CAF3D-24E3-FC90-03DA-C468DE04EE13}"/>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29</a:t>
            </a:fld>
            <a:endParaRPr lang="en-GB" noProof="0" dirty="0"/>
          </a:p>
        </p:txBody>
      </p:sp>
      <p:grpSp>
        <p:nvGrpSpPr>
          <p:cNvPr id="7" name="Google Shape;2469;p52">
            <a:extLst>
              <a:ext uri="{FF2B5EF4-FFF2-40B4-BE49-F238E27FC236}">
                <a16:creationId xmlns:a16="http://schemas.microsoft.com/office/drawing/2014/main" id="{20BA5C08-710D-8933-9D56-93DD36F61C30}"/>
              </a:ext>
            </a:extLst>
          </p:cNvPr>
          <p:cNvGrpSpPr/>
          <p:nvPr/>
        </p:nvGrpSpPr>
        <p:grpSpPr>
          <a:xfrm>
            <a:off x="15761800" y="-6470410"/>
            <a:ext cx="3225204" cy="3287111"/>
            <a:chOff x="423672" y="623319"/>
            <a:chExt cx="1580515" cy="2364105"/>
          </a:xfrm>
        </p:grpSpPr>
        <p:sp>
          <p:nvSpPr>
            <p:cNvPr id="8" name="Google Shape;2470;p52">
              <a:extLst>
                <a:ext uri="{FF2B5EF4-FFF2-40B4-BE49-F238E27FC236}">
                  <a16:creationId xmlns:a16="http://schemas.microsoft.com/office/drawing/2014/main" id="{DAA8B6AC-E137-FF2E-91B1-01A5F4A42F25}"/>
                </a:ext>
              </a:extLst>
            </p:cNvPr>
            <p:cNvSpPr/>
            <p:nvPr/>
          </p:nvSpPr>
          <p:spPr>
            <a:xfrm>
              <a:off x="423672" y="623319"/>
              <a:ext cx="1580515" cy="2364105"/>
            </a:xfrm>
            <a:prstGeom prst="rect">
              <a:avLst/>
            </a:prstGeom>
            <a:solidFill>
              <a:srgbClr val="F2F2F2">
                <a:alpha val="49803"/>
              </a:srgbClr>
            </a:solidFill>
            <a:ln w="28575" cap="flat" cmpd="sng">
              <a:solidFill>
                <a:srgbClr val="3F3F3F"/>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2400"/>
                <a:buFont typeface="Arial"/>
                <a:buNone/>
                <a:tabLst/>
                <a:defRPr/>
              </a:pPr>
              <a:endParaRPr kumimoji="0" lang="en-GB" sz="2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9" name="Google Shape;2471;p52">
              <a:extLst>
                <a:ext uri="{FF2B5EF4-FFF2-40B4-BE49-F238E27FC236}">
                  <a16:creationId xmlns:a16="http://schemas.microsoft.com/office/drawing/2014/main" id="{EA2B5763-6D45-A53D-D4DE-38CC630B8E5D}"/>
                </a:ext>
              </a:extLst>
            </p:cNvPr>
            <p:cNvSpPr/>
            <p:nvPr/>
          </p:nvSpPr>
          <p:spPr>
            <a:xfrm>
              <a:off x="423672" y="623319"/>
              <a:ext cx="1580515" cy="2364105"/>
            </a:xfrm>
            <a:prstGeom prst="rect">
              <a:avLst/>
            </a:prstGeom>
            <a:solidFill>
              <a:srgbClr val="F2F2F2">
                <a:alpha val="49803"/>
              </a:srgbClr>
            </a:solidFill>
            <a:ln w="28575" cap="flat" cmpd="sng">
              <a:solidFill>
                <a:srgbClr val="3F3F3F"/>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2400"/>
                <a:buFont typeface="Arial"/>
                <a:buNone/>
                <a:tabLst/>
                <a:defRPr/>
              </a:pPr>
              <a:endParaRPr kumimoji="0" lang="en-GB" sz="24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sp>
        <p:nvSpPr>
          <p:cNvPr id="30" name="TextBox 29">
            <a:extLst>
              <a:ext uri="{FF2B5EF4-FFF2-40B4-BE49-F238E27FC236}">
                <a16:creationId xmlns:a16="http://schemas.microsoft.com/office/drawing/2014/main" id="{E503EC88-1AE7-9A75-EB9A-24354696B553}"/>
              </a:ext>
            </a:extLst>
          </p:cNvPr>
          <p:cNvSpPr txBox="1"/>
          <p:nvPr/>
        </p:nvSpPr>
        <p:spPr>
          <a:xfrm>
            <a:off x="3287689" y="3866209"/>
            <a:ext cx="720080" cy="307777"/>
          </a:xfrm>
          <a:prstGeom prst="rect">
            <a:avLst/>
          </a:prstGeom>
          <a:noFill/>
        </p:spPr>
        <p:txBody>
          <a:bodyPr wrap="square" rtlCol="0">
            <a:spAutoFit/>
          </a:bodyPr>
          <a:lstStyle/>
          <a:p>
            <a:r>
              <a:rPr lang="en-GB" sz="1400" noProof="0" dirty="0">
                <a:latin typeface="Arial" panose="020B0604020202020204" pitchFamily="34" charset="0"/>
                <a:ea typeface="Aileron" charset="0"/>
                <a:cs typeface="Arial" panose="020B0604020202020204" pitchFamily="34" charset="0"/>
              </a:rPr>
              <a:t>N=454</a:t>
            </a:r>
          </a:p>
        </p:txBody>
      </p:sp>
      <p:sp>
        <p:nvSpPr>
          <p:cNvPr id="37" name="Rectangle: Rounded Corners 7">
            <a:extLst>
              <a:ext uri="{FF2B5EF4-FFF2-40B4-BE49-F238E27FC236}">
                <a16:creationId xmlns:a16="http://schemas.microsoft.com/office/drawing/2014/main" id="{3C420054-5381-8DA9-457E-8052572810A4}"/>
              </a:ext>
            </a:extLst>
          </p:cNvPr>
          <p:cNvSpPr/>
          <p:nvPr/>
        </p:nvSpPr>
        <p:spPr>
          <a:xfrm>
            <a:off x="8328248" y="2564904"/>
            <a:ext cx="2304256" cy="2448421"/>
          </a:xfrm>
          <a:prstGeom prst="roundRect">
            <a:avLst>
              <a:gd name="adj" fmla="val 6642"/>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300"/>
              </a:spcAft>
              <a:buClr>
                <a:srgbClr val="C6573B"/>
              </a:buClr>
              <a:buSzTx/>
              <a:buFontTx/>
              <a:buNone/>
              <a:tabLst/>
              <a:defRPr/>
            </a:pPr>
            <a:r>
              <a:rPr kumimoji="0" lang="en-GB"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Primary Endpoints:</a:t>
            </a:r>
          </a:p>
          <a:p>
            <a:pPr marL="184150" marR="0" lvl="0" indent="-184150" algn="l" defTabSz="457200" rtl="0" eaLnBrk="1" fontAlgn="auto" latinLnBrk="0" hangingPunct="1">
              <a:lnSpc>
                <a:spcPct val="100000"/>
              </a:lnSpc>
              <a:spcBef>
                <a:spcPts val="0"/>
              </a:spcBef>
              <a:spcAft>
                <a:spcPts val="300"/>
              </a:spcAft>
              <a:buClr>
                <a:srgbClr val="C6573B"/>
              </a:buClr>
              <a:buSzTx/>
              <a:buFont typeface="Arial" panose="020B0604020202020204" pitchFamily="34" charset="0"/>
              <a:buChar char="•"/>
              <a:tabLst>
                <a:tab pos="1011238" algn="l"/>
                <a:tab pos="1774825"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PFS, BICR</a:t>
            </a:r>
          </a:p>
          <a:p>
            <a:pPr marR="0" lvl="0" algn="l" defTabSz="457200" rtl="0" eaLnBrk="1" fontAlgn="auto" latinLnBrk="0" hangingPunct="1">
              <a:lnSpc>
                <a:spcPct val="100000"/>
              </a:lnSpc>
              <a:spcBef>
                <a:spcPts val="600"/>
              </a:spcBef>
              <a:spcAft>
                <a:spcPts val="200"/>
              </a:spcAft>
              <a:buClr>
                <a:srgbClr val="C6573B"/>
              </a:buClr>
              <a:buSzTx/>
              <a:tabLst>
                <a:tab pos="1011238" algn="l"/>
                <a:tab pos="1774825" algn="l"/>
              </a:tabLst>
              <a:defRPr/>
            </a:pPr>
            <a:r>
              <a:rPr lang="en-GB" sz="1400" b="1" noProof="0" dirty="0">
                <a:solidFill>
                  <a:schemeClr val="accent1"/>
                </a:solidFill>
                <a:latin typeface="Arial" panose="020B0604020202020204" pitchFamily="34" charset="0"/>
                <a:cs typeface="Arial" panose="020B0604020202020204" pitchFamily="34" charset="0"/>
              </a:rPr>
              <a:t>Secondary Endpoints:</a:t>
            </a:r>
          </a:p>
          <a:p>
            <a:pPr marL="184150" indent="-184150">
              <a:spcAft>
                <a:spcPts val="200"/>
              </a:spcAft>
              <a:buClr>
                <a:schemeClr val="accent1"/>
              </a:buClr>
              <a:buFont typeface="Arial" panose="020B0604020202020204" pitchFamily="34" charset="0"/>
              <a:buChar char="•"/>
              <a:tabLst>
                <a:tab pos="1011238" algn="l"/>
                <a:tab pos="1774825"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OS</a:t>
            </a:r>
          </a:p>
          <a:p>
            <a:pPr marL="184150" indent="-184150">
              <a:spcAft>
                <a:spcPts val="200"/>
              </a:spcAft>
              <a:buClr>
                <a:schemeClr val="accent1"/>
              </a:buClr>
              <a:buFont typeface="Arial" panose="020B0604020202020204" pitchFamily="34" charset="0"/>
              <a:buChar char="•"/>
              <a:tabLst>
                <a:tab pos="1011238" algn="l"/>
                <a:tab pos="1774825" algn="l"/>
              </a:tabLst>
              <a:defRPr/>
            </a:pPr>
            <a:r>
              <a:rPr lang="en-GB" sz="1400" noProof="0" dirty="0">
                <a:solidFill>
                  <a:srgbClr val="000000"/>
                </a:solidFill>
                <a:latin typeface="Arial" panose="020B0604020202020204" pitchFamily="34" charset="0"/>
                <a:cs typeface="Arial" panose="020B0604020202020204" pitchFamily="34" charset="0"/>
              </a:rPr>
              <a:t>PFS (INV)</a:t>
            </a:r>
          </a:p>
          <a:p>
            <a:pPr marL="184150" indent="-184150">
              <a:spcAft>
                <a:spcPts val="200"/>
              </a:spcAft>
              <a:buClr>
                <a:schemeClr val="accent1"/>
              </a:buClr>
              <a:buFont typeface="Arial" panose="020B0604020202020204" pitchFamily="34" charset="0"/>
              <a:buChar char="•"/>
              <a:tabLst>
                <a:tab pos="1011238" algn="l"/>
                <a:tab pos="1774825" algn="l"/>
              </a:tabLst>
              <a:defRPr/>
            </a:pPr>
            <a:r>
              <a:rPr lang="en-GB" sz="1400" noProof="0" dirty="0">
                <a:solidFill>
                  <a:srgbClr val="000000"/>
                </a:solidFill>
                <a:latin typeface="Arial" panose="020B0604020202020204" pitchFamily="34" charset="0"/>
                <a:cs typeface="Arial" panose="020B0604020202020204" pitchFamily="34" charset="0"/>
              </a:rPr>
              <a:t>ORR, DoR</a:t>
            </a:r>
          </a:p>
          <a:p>
            <a:pPr marL="184150" indent="-184150">
              <a:spcAft>
                <a:spcPts val="200"/>
              </a:spcAft>
              <a:buClr>
                <a:schemeClr val="accent1"/>
              </a:buClr>
              <a:buFont typeface="Arial" panose="020B0604020202020204" pitchFamily="34" charset="0"/>
              <a:buChar char="•"/>
              <a:tabLst>
                <a:tab pos="1011238" algn="l"/>
                <a:tab pos="1774825" algn="l"/>
              </a:tabLst>
              <a:defRPr/>
            </a:pPr>
            <a:r>
              <a:rPr lang="en-GB" sz="1400" noProof="0" dirty="0">
                <a:solidFill>
                  <a:srgbClr val="000000"/>
                </a:solidFill>
                <a:latin typeface="Arial" panose="020B0604020202020204" pitchFamily="34" charset="0"/>
                <a:cs typeface="Arial" panose="020B0604020202020204" pitchFamily="34" charset="0"/>
              </a:rPr>
              <a:t>CNS-PFS</a:t>
            </a:r>
          </a:p>
          <a:p>
            <a:pPr marL="184150" indent="-184150">
              <a:spcAft>
                <a:spcPts val="200"/>
              </a:spcAft>
              <a:buClr>
                <a:schemeClr val="accent1"/>
              </a:buClr>
              <a:buFont typeface="Arial" panose="020B0604020202020204" pitchFamily="34" charset="0"/>
              <a:buChar char="•"/>
              <a:tabLst>
                <a:tab pos="1011238" algn="l"/>
                <a:tab pos="1774825" algn="l"/>
              </a:tabLst>
              <a:defRPr/>
            </a:pPr>
            <a:r>
              <a:rPr lang="en-GB" sz="1400" noProof="0" dirty="0">
                <a:solidFill>
                  <a:srgbClr val="000000"/>
                </a:solidFill>
                <a:latin typeface="Arial" panose="020B0604020202020204" pitchFamily="34" charset="0"/>
                <a:cs typeface="Arial" panose="020B0604020202020204" pitchFamily="34" charset="0"/>
              </a:rPr>
              <a:t>Safety</a:t>
            </a:r>
            <a:endParaRPr lang="en-GB" sz="1400" noProof="0" dirty="0">
              <a:solidFill>
                <a:schemeClr val="tx1"/>
              </a:solidFill>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50BEE510-8541-86F5-C11A-E2F92CF0C092}"/>
              </a:ext>
            </a:extLst>
          </p:cNvPr>
          <p:cNvSpPr/>
          <p:nvPr/>
        </p:nvSpPr>
        <p:spPr>
          <a:xfrm>
            <a:off x="4799855" y="2564904"/>
            <a:ext cx="3240000" cy="1080000"/>
          </a:xfrm>
          <a:prstGeom prst="roundRect">
            <a:avLst>
              <a:gd name="adj" fmla="val 12117"/>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buClr>
                <a:srgbClr val="FFFFFF"/>
              </a:buClr>
              <a:buSzPts val="1867"/>
              <a:defRPr/>
            </a:pPr>
            <a:r>
              <a:rPr lang="en-GB" sz="1600" b="1" noProof="0" dirty="0">
                <a:solidFill>
                  <a:srgbClr val="FFFFFF"/>
                </a:solidFill>
                <a:latin typeface="Arial"/>
                <a:ea typeface="Arial"/>
                <a:cs typeface="Arial"/>
                <a:sym typeface="Arial"/>
              </a:rPr>
              <a:t>Arm 1: T-DXd</a:t>
            </a:r>
          </a:p>
        </p:txBody>
      </p:sp>
      <p:sp>
        <p:nvSpPr>
          <p:cNvPr id="41" name="Rounded Rectangle 40">
            <a:extLst>
              <a:ext uri="{FF2B5EF4-FFF2-40B4-BE49-F238E27FC236}">
                <a16:creationId xmlns:a16="http://schemas.microsoft.com/office/drawing/2014/main" id="{B8E536C0-F6B3-6E85-BB1E-9A734765EBF3}"/>
              </a:ext>
            </a:extLst>
          </p:cNvPr>
          <p:cNvSpPr/>
          <p:nvPr/>
        </p:nvSpPr>
        <p:spPr>
          <a:xfrm>
            <a:off x="4799855" y="3933325"/>
            <a:ext cx="3240000" cy="1080000"/>
          </a:xfrm>
          <a:prstGeom prst="roundRect">
            <a:avLst>
              <a:gd name="adj" fmla="val 12117"/>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lvl="0" algn="ctr" defTabSz="914400">
              <a:buClr>
                <a:srgbClr val="FFFFFF"/>
              </a:buClr>
              <a:buSzPts val="1867"/>
              <a:defRPr/>
            </a:pPr>
            <a:r>
              <a:rPr lang="en-GB" sz="1600" b="1" noProof="0" dirty="0">
                <a:solidFill>
                  <a:srgbClr val="FFFFFF"/>
                </a:solidFill>
                <a:latin typeface="Arial"/>
                <a:ea typeface="Arial"/>
                <a:cs typeface="Arial"/>
                <a:sym typeface="Arial"/>
              </a:rPr>
              <a:t>Arm 2: Standard of care</a:t>
            </a:r>
            <a:endParaRPr lang="en-GB" sz="1600" baseline="30000" noProof="0" dirty="0">
              <a:solidFill>
                <a:srgbClr val="000000"/>
              </a:solidFill>
              <a:latin typeface="Arial"/>
              <a:ea typeface="Arial"/>
              <a:cs typeface="Arial"/>
              <a:sym typeface="Arial"/>
            </a:endParaRPr>
          </a:p>
          <a:p>
            <a:pPr marL="180335" marR="168481" lvl="0" algn="ctr" defTabSz="914400">
              <a:spcBef>
                <a:spcPts val="20"/>
              </a:spcBef>
              <a:buClr>
                <a:srgbClr val="FFFFFF"/>
              </a:buClr>
              <a:buSzPts val="1400"/>
              <a:defRPr/>
            </a:pPr>
            <a:r>
              <a:rPr lang="en-GB" sz="1400" noProof="0" dirty="0">
                <a:solidFill>
                  <a:srgbClr val="FFFFFF"/>
                </a:solidFill>
                <a:latin typeface="Arial"/>
                <a:ea typeface="Arial"/>
                <a:cs typeface="Arial"/>
                <a:sym typeface="Arial"/>
              </a:rPr>
              <a:t>Platinum (cisplatin or carboplatin) + pemetrexed + pembrolizumab</a:t>
            </a:r>
            <a:endParaRPr lang="en-GB" sz="1400" baseline="30000" noProof="0" dirty="0">
              <a:solidFill>
                <a:srgbClr val="000000"/>
              </a:solidFill>
              <a:highlight>
                <a:srgbClr val="FF00FF"/>
              </a:highlight>
              <a:latin typeface="Arial"/>
              <a:ea typeface="Arial"/>
              <a:cs typeface="Arial"/>
              <a:sym typeface="Arial"/>
            </a:endParaRPr>
          </a:p>
        </p:txBody>
      </p:sp>
      <p:cxnSp>
        <p:nvCxnSpPr>
          <p:cNvPr id="45" name="Straight Connector 44">
            <a:extLst>
              <a:ext uri="{FF2B5EF4-FFF2-40B4-BE49-F238E27FC236}">
                <a16:creationId xmlns:a16="http://schemas.microsoft.com/office/drawing/2014/main" id="{A5043E77-CEAC-4610-3768-132C6CA19668}"/>
              </a:ext>
            </a:extLst>
          </p:cNvPr>
          <p:cNvCxnSpPr>
            <a:cxnSpLocks/>
          </p:cNvCxnSpPr>
          <p:nvPr/>
        </p:nvCxnSpPr>
        <p:spPr>
          <a:xfrm>
            <a:off x="3135747" y="3796254"/>
            <a:ext cx="908352"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4" name="Group 53">
            <a:extLst>
              <a:ext uri="{FF2B5EF4-FFF2-40B4-BE49-F238E27FC236}">
                <a16:creationId xmlns:a16="http://schemas.microsoft.com/office/drawing/2014/main" id="{0C6C6DE2-FA65-C0A3-D801-F9E833081752}"/>
              </a:ext>
            </a:extLst>
          </p:cNvPr>
          <p:cNvGrpSpPr/>
          <p:nvPr/>
        </p:nvGrpSpPr>
        <p:grpSpPr>
          <a:xfrm>
            <a:off x="4318000" y="3095071"/>
            <a:ext cx="488950" cy="1388029"/>
            <a:chOff x="4318000" y="3095071"/>
            <a:chExt cx="488950" cy="1388029"/>
          </a:xfrm>
        </p:grpSpPr>
        <p:cxnSp>
          <p:nvCxnSpPr>
            <p:cNvPr id="38" name="Straight Connector 37">
              <a:extLst>
                <a:ext uri="{FF2B5EF4-FFF2-40B4-BE49-F238E27FC236}">
                  <a16:creationId xmlns:a16="http://schemas.microsoft.com/office/drawing/2014/main" id="{0F2BEAD0-06DC-D1E7-9715-73163EA9F913}"/>
                </a:ext>
              </a:extLst>
            </p:cNvPr>
            <p:cNvCxnSpPr>
              <a:cxnSpLocks/>
            </p:cNvCxnSpPr>
            <p:nvPr/>
          </p:nvCxnSpPr>
          <p:spPr>
            <a:xfrm>
              <a:off x="4318000" y="3104928"/>
              <a:ext cx="48895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00E6ED49-112A-2716-8B57-ED8569D51205}"/>
                </a:ext>
              </a:extLst>
            </p:cNvPr>
            <p:cNvCxnSpPr>
              <a:cxnSpLocks/>
            </p:cNvCxnSpPr>
            <p:nvPr/>
          </p:nvCxnSpPr>
          <p:spPr>
            <a:xfrm flipV="1">
              <a:off x="4326562" y="3095071"/>
              <a:ext cx="0" cy="1388029"/>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432DEBC8-49A1-B4F5-0923-24D4CC10AA6E}"/>
                </a:ext>
              </a:extLst>
            </p:cNvPr>
            <p:cNvCxnSpPr>
              <a:cxnSpLocks/>
            </p:cNvCxnSpPr>
            <p:nvPr/>
          </p:nvCxnSpPr>
          <p:spPr>
            <a:xfrm>
              <a:off x="4318000" y="4473325"/>
              <a:ext cx="48895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44" name="Oval 43">
            <a:extLst>
              <a:ext uri="{FF2B5EF4-FFF2-40B4-BE49-F238E27FC236}">
                <a16:creationId xmlns:a16="http://schemas.microsoft.com/office/drawing/2014/main" id="{86B6862B-3EBA-7E9E-0B63-572AE00A0D0B}"/>
              </a:ext>
            </a:extLst>
          </p:cNvPr>
          <p:cNvSpPr/>
          <p:nvPr/>
        </p:nvSpPr>
        <p:spPr>
          <a:xfrm>
            <a:off x="4007768" y="3477460"/>
            <a:ext cx="637589" cy="637589"/>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sz="800" b="1" noProof="0" dirty="0">
                <a:latin typeface="Arial" panose="020B0604020202020204" pitchFamily="34" charset="0"/>
                <a:cs typeface="Arial" panose="020B0604020202020204" pitchFamily="34" charset="0"/>
              </a:rPr>
            </a:br>
            <a:r>
              <a:rPr lang="en-GB" sz="1200" b="1" noProof="0" dirty="0">
                <a:latin typeface="Arial" panose="020B0604020202020204" pitchFamily="34" charset="0"/>
                <a:cs typeface="Arial" panose="020B0604020202020204" pitchFamily="34" charset="0"/>
              </a:rPr>
              <a:t>1:1</a:t>
            </a:r>
          </a:p>
        </p:txBody>
      </p:sp>
      <p:sp>
        <p:nvSpPr>
          <p:cNvPr id="40" name="Rounded Rectangle 39">
            <a:extLst>
              <a:ext uri="{FF2B5EF4-FFF2-40B4-BE49-F238E27FC236}">
                <a16:creationId xmlns:a16="http://schemas.microsoft.com/office/drawing/2014/main" id="{352651AE-0660-8ECB-5E50-3F0FF3F1088C}"/>
              </a:ext>
            </a:extLst>
          </p:cNvPr>
          <p:cNvSpPr/>
          <p:nvPr/>
        </p:nvSpPr>
        <p:spPr>
          <a:xfrm>
            <a:off x="619125" y="1988840"/>
            <a:ext cx="2596555" cy="3614828"/>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300"/>
              </a:spcAft>
              <a:buClr>
                <a:srgbClr val="C6573B"/>
              </a:buClr>
              <a:buSzTx/>
              <a:buFontTx/>
              <a:buNone/>
              <a:tabLst/>
              <a:defRPr/>
            </a:pPr>
            <a:r>
              <a:rPr kumimoji="0" lang="en-GB" sz="14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Patient Population</a:t>
            </a:r>
          </a:p>
          <a:p>
            <a:pPr marL="206581" marR="68578" lvl="0" indent="-156628" defTabSz="914400">
              <a:spcBef>
                <a:spcPts val="600"/>
              </a:spcBef>
              <a:buClr>
                <a:schemeClr val="accent1"/>
              </a:buClr>
              <a:buSzPct val="100000"/>
              <a:buFont typeface="Arial"/>
              <a:buChar char="•"/>
              <a:defRPr/>
            </a:pPr>
            <a:r>
              <a:rPr lang="en-GB" sz="1400" noProof="0" dirty="0">
                <a:solidFill>
                  <a:srgbClr val="000000"/>
                </a:solidFill>
                <a:latin typeface="Arial"/>
                <a:ea typeface="Arial"/>
                <a:cs typeface="Arial"/>
                <a:sym typeface="Arial"/>
              </a:rPr>
              <a:t>Unresectable, locally advanced (not amenable to curative therapy), or metastatic non-squamous NSCLC with </a:t>
            </a:r>
            <a:r>
              <a:rPr lang="en-GB" sz="1400" i="1" noProof="0" dirty="0">
                <a:solidFill>
                  <a:srgbClr val="000000"/>
                </a:solidFill>
                <a:latin typeface="Arial"/>
                <a:ea typeface="Arial"/>
                <a:cs typeface="Arial"/>
                <a:sym typeface="Arial"/>
              </a:rPr>
              <a:t>HER2</a:t>
            </a:r>
            <a:r>
              <a:rPr lang="en-GB" sz="1400" noProof="0" dirty="0">
                <a:solidFill>
                  <a:srgbClr val="000000"/>
                </a:solidFill>
                <a:latin typeface="Arial"/>
                <a:ea typeface="Arial"/>
                <a:cs typeface="Arial"/>
                <a:sym typeface="Arial"/>
              </a:rPr>
              <a:t> exon 19 or 20 mutations</a:t>
            </a:r>
            <a:endParaRPr lang="en-GB" sz="1400" noProof="0" dirty="0">
              <a:solidFill>
                <a:prstClr val="black"/>
              </a:solidFill>
            </a:endParaRPr>
          </a:p>
          <a:p>
            <a:pPr marL="206581" marR="68578" lvl="0" indent="-156628" defTabSz="914400">
              <a:spcBef>
                <a:spcPts val="600"/>
              </a:spcBef>
              <a:buClr>
                <a:schemeClr val="accent1"/>
              </a:buClr>
              <a:buSzPct val="100000"/>
              <a:buFont typeface="Arial"/>
              <a:buChar char="•"/>
              <a:defRPr/>
            </a:pPr>
            <a:r>
              <a:rPr lang="en-GB" sz="1400" noProof="0" dirty="0">
                <a:solidFill>
                  <a:srgbClr val="000000"/>
                </a:solidFill>
                <a:latin typeface="Arial"/>
                <a:ea typeface="Arial"/>
                <a:cs typeface="Arial"/>
                <a:sym typeface="Arial"/>
              </a:rPr>
              <a:t>Naïve to systemic therapy</a:t>
            </a:r>
            <a:endParaRPr lang="en-GB" sz="1400" noProof="0" dirty="0">
              <a:solidFill>
                <a:prstClr val="black"/>
              </a:solidFill>
              <a:highlight>
                <a:srgbClr val="FFFF00"/>
              </a:highlight>
            </a:endParaRPr>
          </a:p>
          <a:p>
            <a:pPr marL="206581" marR="68578" lvl="0" indent="-156628" defTabSz="914400">
              <a:spcBef>
                <a:spcPts val="600"/>
              </a:spcBef>
              <a:buClr>
                <a:schemeClr val="accent1"/>
              </a:buClr>
              <a:buSzPct val="100000"/>
              <a:buFont typeface="Arial"/>
              <a:buChar char="•"/>
              <a:defRPr/>
            </a:pPr>
            <a:r>
              <a:rPr lang="en-GB" sz="1400" noProof="0" dirty="0">
                <a:solidFill>
                  <a:srgbClr val="000000"/>
                </a:solidFill>
                <a:latin typeface="Arial"/>
                <a:ea typeface="Arial"/>
                <a:cs typeface="Arial"/>
                <a:sym typeface="Arial"/>
              </a:rPr>
              <a:t>No known other targetable oncogenic mutations/alterations</a:t>
            </a:r>
          </a:p>
        </p:txBody>
      </p:sp>
    </p:spTree>
    <p:extLst>
      <p:ext uri="{BB962C8B-B14F-4D97-AF65-F5344CB8AC3E}">
        <p14:creationId xmlns:p14="http://schemas.microsoft.com/office/powerpoint/2010/main" val="281404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2608-A210-69D0-7BB4-BC4C8C279C74}"/>
            </a:ext>
          </a:extLst>
        </p:cNvPr>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01D61194-AB40-3920-DFC4-D82B2BBBB6A2}"/>
              </a:ext>
            </a:extLst>
          </p:cNvPr>
          <p:cNvSpPr>
            <a:spLocks noGrp="1"/>
          </p:cNvSpPr>
          <p:nvPr>
            <p:ph sz="quarter" idx="12"/>
          </p:nvPr>
        </p:nvSpPr>
        <p:spPr>
          <a:xfrm>
            <a:off x="679002" y="1949114"/>
            <a:ext cx="9919641" cy="4835960"/>
          </a:xfrm>
        </p:spPr>
        <p:txBody>
          <a:bodyPr>
            <a:normAutofit fontScale="92500" lnSpcReduction="10000"/>
          </a:bodyPr>
          <a:lstStyle/>
          <a:p>
            <a:pPr marL="0" indent="0">
              <a:lnSpc>
                <a:spcPct val="120000"/>
              </a:lnSpc>
              <a:spcBef>
                <a:spcPts val="600"/>
              </a:spcBef>
              <a:buNone/>
            </a:pPr>
            <a:endParaRPr lang="en-GB" sz="1600" noProof="0" dirty="0">
              <a:latin typeface="Arial" panose="020B0604020202020204" pitchFamily="34" charset="0"/>
            </a:endParaRPr>
          </a:p>
          <a:p>
            <a:pPr marL="0" indent="0">
              <a:spcBef>
                <a:spcPts val="600"/>
              </a:spcBef>
              <a:buNone/>
            </a:pPr>
            <a:r>
              <a:rPr lang="en-GB" sz="1600" b="1" noProof="0" dirty="0">
                <a:solidFill>
                  <a:schemeClr val="accent1"/>
                </a:solidFill>
                <a:latin typeface="Arial" panose="020B0604020202020204" pitchFamily="34" charset="0"/>
              </a:rPr>
              <a:t>Acknowledgement and disclosures</a:t>
            </a:r>
          </a:p>
          <a:p>
            <a:pPr marL="0" indent="0">
              <a:buNone/>
            </a:pPr>
            <a:r>
              <a:rPr lang="en-GB" sz="1600" noProof="0" dirty="0">
                <a:latin typeface="Arial" panose="020B0604020202020204" pitchFamily="34" charset="0"/>
              </a:rPr>
              <a:t>This LUNG CONNECT programme is supported through an independent educational grant from Bayer. </a:t>
            </a:r>
            <a:br>
              <a:rPr lang="en-GB" sz="1600" noProof="0" dirty="0">
                <a:latin typeface="Arial" panose="020B0604020202020204" pitchFamily="34" charset="0"/>
              </a:rPr>
            </a:br>
            <a:r>
              <a:rPr lang="en-GB" sz="1600" noProof="0" dirty="0">
                <a:latin typeface="Arial" panose="020B0604020202020204" pitchFamily="34" charset="0"/>
              </a:rPr>
              <a:t>The programme is therefore independent, The content is not influenced by the supporter and is under the </a:t>
            </a:r>
            <a:br>
              <a:rPr lang="en-GB" sz="1600" noProof="0" dirty="0">
                <a:latin typeface="Arial" panose="020B0604020202020204" pitchFamily="34" charset="0"/>
              </a:rPr>
            </a:br>
            <a:r>
              <a:rPr lang="en-GB" sz="1600" noProof="0" dirty="0">
                <a:latin typeface="Arial" panose="020B0604020202020204" pitchFamily="34" charset="0"/>
              </a:rPr>
              <a:t>sole responsibility of the experts.</a:t>
            </a:r>
          </a:p>
          <a:p>
            <a:pPr marL="0" indent="0">
              <a:buNone/>
            </a:pPr>
            <a:r>
              <a:rPr lang="en-GB" sz="1600" b="1" noProof="0" dirty="0">
                <a:latin typeface="Arial" panose="020B0604020202020204" pitchFamily="34" charset="0"/>
              </a:rPr>
              <a:t>Please note:</a:t>
            </a:r>
            <a:r>
              <a:rPr lang="en-GB" sz="1600" noProof="0" dirty="0">
                <a:latin typeface="Arial" panose="020B0604020202020204" pitchFamily="34" charset="0"/>
              </a:rPr>
              <a:t> </a:t>
            </a:r>
          </a:p>
          <a:p>
            <a:r>
              <a:rPr lang="en-GB" sz="1600" noProof="0" dirty="0">
                <a:latin typeface="Arial" panose="020B0604020202020204" pitchFamily="34" charset="0"/>
              </a:rPr>
              <a:t>This educational programme is intended for healthcare professionals only</a:t>
            </a:r>
          </a:p>
          <a:p>
            <a:r>
              <a:rPr lang="en-GB" sz="1600" noProof="0" dirty="0">
                <a:latin typeface="Arial" panose="020B0604020202020204" pitchFamily="34" charset="0"/>
              </a:rPr>
              <a:t>The views </a:t>
            </a:r>
            <a:r>
              <a:rPr lang="en-GB" sz="1600" noProof="0" dirty="0"/>
              <a:t>expressed within this programme are the personal opinions of the experts. They do not necessarily represent the views of the experts’ academic institutions, organisations, or other group or individual.</a:t>
            </a:r>
            <a:endParaRPr lang="en-GB" sz="1600" noProof="0" dirty="0">
              <a:latin typeface="Arial" panose="020B0604020202020204" pitchFamily="34" charset="0"/>
            </a:endParaRPr>
          </a:p>
          <a:p>
            <a:pPr marL="0" indent="0">
              <a:buNone/>
            </a:pPr>
            <a:r>
              <a:rPr lang="en-GB" sz="1600" noProof="0" dirty="0">
                <a:latin typeface="Arial" panose="020B0604020202020204" pitchFamily="34" charset="0"/>
              </a:rPr>
              <a:t>Expert disclosures:</a:t>
            </a:r>
          </a:p>
          <a:p>
            <a:r>
              <a:rPr lang="en-GB" sz="1600" b="1" noProof="0" dirty="0">
                <a:solidFill>
                  <a:srgbClr val="C6573B"/>
                </a:solidFill>
                <a:latin typeface="Arial" panose="020B0604020202020204" pitchFamily="34" charset="0"/>
              </a:rPr>
              <a:t>Dr Devika Das </a:t>
            </a:r>
            <a:r>
              <a:rPr lang="en-GB" sz="1600" noProof="0" dirty="0">
                <a:latin typeface="Arial" panose="020B0604020202020204" pitchFamily="34" charset="0"/>
              </a:rPr>
              <a:t>has received financial support/sponsorship for research support, consultation, or speaker fees from the following companies: Boehringer Ingelheim</a:t>
            </a:r>
            <a:endParaRPr lang="en-GB" sz="1600" noProof="0" dirty="0">
              <a:highlight>
                <a:srgbClr val="FFFF00"/>
              </a:highlight>
              <a:latin typeface="Arial" panose="020B0604020202020204" pitchFamily="34" charset="0"/>
            </a:endParaRPr>
          </a:p>
          <a:p>
            <a:r>
              <a:rPr lang="en-GB" sz="1600" b="1" noProof="0" dirty="0">
                <a:solidFill>
                  <a:schemeClr val="accent1"/>
                </a:solidFill>
                <a:latin typeface="Arial" panose="020B0604020202020204" pitchFamily="34" charset="0"/>
              </a:rPr>
              <a:t>Dr Tom Newsom-Davis </a:t>
            </a:r>
            <a:r>
              <a:rPr lang="en-GB" sz="1600" noProof="0" dirty="0">
                <a:latin typeface="Arial" panose="020B0604020202020204" pitchFamily="34" charset="0"/>
              </a:rPr>
              <a:t>has received financial support/sponsorship for research support, consultation, or speaker fees from the following companies: AbbVie, Accord, Amgen, AstraZeneca, Bayer, BMS, Boehringer Ingelheim, Brainomix, Daiichi, EQRx, GenesisCare, Gilead, Goldman Sachs, GSK, Janssen, Johnson &amp; Johnson, Lilly, Merck, MSD, Novartis, Novocure, Pfizer, Regeneron, Roche, Sankyo, Sanofi, Takeda</a:t>
            </a:r>
            <a:endParaRPr lang="en-GB" sz="1600" noProof="0" dirty="0">
              <a:highlight>
                <a:srgbClr val="FFFF00"/>
              </a:highlight>
              <a:latin typeface="Arial" panose="020B0604020202020204" pitchFamily="34" charset="0"/>
            </a:endParaRPr>
          </a:p>
        </p:txBody>
      </p:sp>
      <p:sp>
        <p:nvSpPr>
          <p:cNvPr id="4" name="Title 3">
            <a:extLst>
              <a:ext uri="{FF2B5EF4-FFF2-40B4-BE49-F238E27FC236}">
                <a16:creationId xmlns:a16="http://schemas.microsoft.com/office/drawing/2014/main" id="{39E57A7B-A52B-C3B2-7D14-DEA47833BCE4}"/>
              </a:ext>
            </a:extLst>
          </p:cNvPr>
          <p:cNvSpPr>
            <a:spLocks noGrp="1"/>
          </p:cNvSpPr>
          <p:nvPr>
            <p:ph type="title"/>
          </p:nvPr>
        </p:nvSpPr>
        <p:spPr/>
        <p:txBody>
          <a:bodyPr/>
          <a:lstStyle/>
          <a:p>
            <a:r>
              <a:rPr lang="en-GB" noProof="0" dirty="0">
                <a:latin typeface="Arial" panose="020B0604020202020204" pitchFamily="34" charset="0"/>
              </a:rPr>
              <a:t>Developed by LUNG COnnect</a:t>
            </a:r>
          </a:p>
        </p:txBody>
      </p:sp>
      <p:sp>
        <p:nvSpPr>
          <p:cNvPr id="3" name="Slide Number Placeholder 2">
            <a:extLst>
              <a:ext uri="{FF2B5EF4-FFF2-40B4-BE49-F238E27FC236}">
                <a16:creationId xmlns:a16="http://schemas.microsoft.com/office/drawing/2014/main" id="{280F9833-7C2C-72CA-C32C-E710742B123E}"/>
              </a:ext>
            </a:extLst>
          </p:cNvPr>
          <p:cNvSpPr>
            <a:spLocks noGrp="1"/>
          </p:cNvSpPr>
          <p:nvPr>
            <p:ph type="sldNum" sz="quarter" idx="4"/>
          </p:nvPr>
        </p:nvSpPr>
        <p:spPr>
          <a:xfrm>
            <a:off x="10800523" y="6428359"/>
            <a:ext cx="781877"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4B493945-5316-FBC0-3852-16060E0EC0A9}"/>
              </a:ext>
            </a:extLst>
          </p:cNvPr>
          <p:cNvSpPr txBox="1"/>
          <p:nvPr/>
        </p:nvSpPr>
        <p:spPr>
          <a:xfrm>
            <a:off x="-10510" y="-1513490"/>
            <a:ext cx="18473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05050"/>
              </a:solidFill>
              <a:effectLst/>
              <a:uLnTx/>
              <a:uFillTx/>
              <a:latin typeface="Aileron" charset="0"/>
              <a:ea typeface="Aileron" charset="0"/>
              <a:cs typeface="Aileron" charset="0"/>
            </a:endParaRPr>
          </a:p>
        </p:txBody>
      </p:sp>
      <p:pic>
        <p:nvPicPr>
          <p:cNvPr id="9" name="Graphic 8">
            <a:extLst>
              <a:ext uri="{FF2B5EF4-FFF2-40B4-BE49-F238E27FC236}">
                <a16:creationId xmlns:a16="http://schemas.microsoft.com/office/drawing/2014/main" id="{CD5613BD-3505-3D10-E729-6F20F72F1A5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005411" y="995912"/>
            <a:ext cx="2399343" cy="1134699"/>
          </a:xfrm>
          <a:prstGeom prst="rect">
            <a:avLst/>
          </a:prstGeom>
        </p:spPr>
      </p:pic>
      <p:sp>
        <p:nvSpPr>
          <p:cNvPr id="6" name="TextBox 5">
            <a:extLst>
              <a:ext uri="{FF2B5EF4-FFF2-40B4-BE49-F238E27FC236}">
                <a16:creationId xmlns:a16="http://schemas.microsoft.com/office/drawing/2014/main" id="{D8CD8B20-A5EF-D52A-7652-380A8CA8F4FE}"/>
              </a:ext>
            </a:extLst>
          </p:cNvPr>
          <p:cNvSpPr txBox="1"/>
          <p:nvPr/>
        </p:nvSpPr>
        <p:spPr>
          <a:xfrm>
            <a:off x="564355" y="953819"/>
            <a:ext cx="6441057"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This programme is developed by LUNG CONNECT, an international group of experts in the field of thoracic oncology and brought to you alongside PRECISION ONCOLOGY CONNECT, an international group of experts in the field of Precision Oncology</a:t>
            </a:r>
          </a:p>
        </p:txBody>
      </p:sp>
      <p:pic>
        <p:nvPicPr>
          <p:cNvPr id="5" name="Picture 4">
            <a:extLst>
              <a:ext uri="{FF2B5EF4-FFF2-40B4-BE49-F238E27FC236}">
                <a16:creationId xmlns:a16="http://schemas.microsoft.com/office/drawing/2014/main" id="{79E67A0D-CE9E-4E29-342E-DE2718B0C193}"/>
              </a:ext>
            </a:extLst>
          </p:cNvPr>
          <p:cNvPicPr>
            <a:picLocks noChangeAspect="1"/>
          </p:cNvPicPr>
          <p:nvPr/>
        </p:nvPicPr>
        <p:blipFill>
          <a:blip r:embed="rId4"/>
          <a:stretch>
            <a:fillRect/>
          </a:stretch>
        </p:blipFill>
        <p:spPr>
          <a:xfrm>
            <a:off x="9624392" y="977912"/>
            <a:ext cx="2234026" cy="1152699"/>
          </a:xfrm>
          <a:prstGeom prst="rect">
            <a:avLst/>
          </a:prstGeom>
        </p:spPr>
      </p:pic>
    </p:spTree>
    <p:extLst>
      <p:ext uri="{BB962C8B-B14F-4D97-AF65-F5344CB8AC3E}">
        <p14:creationId xmlns:p14="http://schemas.microsoft.com/office/powerpoint/2010/main" val="280322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4BCBFC1-E15D-B552-937D-40C1A1689153}"/>
              </a:ext>
            </a:extLst>
          </p:cNvPr>
          <p:cNvGraphicFramePr>
            <a:graphicFrameLocks noGrp="1"/>
          </p:cNvGraphicFramePr>
          <p:nvPr>
            <p:ph sz="quarter" idx="12"/>
            <p:extLst>
              <p:ext uri="{D42A27DB-BD31-4B8C-83A1-F6EECF244321}">
                <p14:modId xmlns:p14="http://schemas.microsoft.com/office/powerpoint/2010/main" val="1861947375"/>
              </p:ext>
            </p:extLst>
          </p:nvPr>
        </p:nvGraphicFramePr>
        <p:xfrm>
          <a:off x="620713" y="1196752"/>
          <a:ext cx="10963273" cy="4438560"/>
        </p:xfrm>
        <a:graphic>
          <a:graphicData uri="http://schemas.openxmlformats.org/drawingml/2006/table">
            <a:tbl>
              <a:tblPr firstRow="1" bandRow="1">
                <a:tableStyleId>{5C22544A-7EE6-4342-B048-85BDC9FD1C3A}</a:tableStyleId>
              </a:tblPr>
              <a:tblGrid>
                <a:gridCol w="1762960">
                  <a:extLst>
                    <a:ext uri="{9D8B030D-6E8A-4147-A177-3AD203B41FA5}">
                      <a16:colId xmlns:a16="http://schemas.microsoft.com/office/drawing/2014/main" val="1096076215"/>
                    </a:ext>
                  </a:extLst>
                </a:gridCol>
                <a:gridCol w="800913">
                  <a:extLst>
                    <a:ext uri="{9D8B030D-6E8A-4147-A177-3AD203B41FA5}">
                      <a16:colId xmlns:a16="http://schemas.microsoft.com/office/drawing/2014/main" val="3709202266"/>
                    </a:ext>
                  </a:extLst>
                </a:gridCol>
                <a:gridCol w="2082860">
                  <a:extLst>
                    <a:ext uri="{9D8B030D-6E8A-4147-A177-3AD203B41FA5}">
                      <a16:colId xmlns:a16="http://schemas.microsoft.com/office/drawing/2014/main" val="2617427324"/>
                    </a:ext>
                  </a:extLst>
                </a:gridCol>
                <a:gridCol w="1484844">
                  <a:extLst>
                    <a:ext uri="{9D8B030D-6E8A-4147-A177-3AD203B41FA5}">
                      <a16:colId xmlns:a16="http://schemas.microsoft.com/office/drawing/2014/main" val="3706662647"/>
                    </a:ext>
                  </a:extLst>
                </a:gridCol>
                <a:gridCol w="3422084">
                  <a:extLst>
                    <a:ext uri="{9D8B030D-6E8A-4147-A177-3AD203B41FA5}">
                      <a16:colId xmlns:a16="http://schemas.microsoft.com/office/drawing/2014/main" val="3202827897"/>
                    </a:ext>
                  </a:extLst>
                </a:gridCol>
                <a:gridCol w="1409612">
                  <a:extLst>
                    <a:ext uri="{9D8B030D-6E8A-4147-A177-3AD203B41FA5}">
                      <a16:colId xmlns:a16="http://schemas.microsoft.com/office/drawing/2014/main" val="1111066162"/>
                    </a:ext>
                  </a:extLst>
                </a:gridCol>
              </a:tblGrid>
              <a:tr h="198178">
                <a:tc>
                  <a:txBody>
                    <a:bodyPr/>
                    <a:lstStyle/>
                    <a:p>
                      <a:pPr algn="l" fontAlgn="t" latinLnBrk="0">
                        <a:buNone/>
                      </a:pPr>
                      <a:r>
                        <a:rPr lang="en-GB" sz="1200" b="1" noProof="0" dirty="0">
                          <a:solidFill>
                            <a:schemeClr val="bg1"/>
                          </a:solidFill>
                          <a:effectLst/>
                          <a:latin typeface="Arial" panose="020B0604020202020204" pitchFamily="34" charset="0"/>
                          <a:cs typeface="Arial" panose="020B0604020202020204" pitchFamily="34" charset="0"/>
                        </a:rPr>
                        <a:t>Trial</a:t>
                      </a:r>
                    </a:p>
                  </a:txBody>
                  <a:tcPr marL="54000" marR="54000" marT="36000" marB="36000"/>
                </a:tc>
                <a:tc>
                  <a:txBody>
                    <a:bodyPr/>
                    <a:lstStyle/>
                    <a:p>
                      <a:pPr algn="l" fontAlgn="t" latinLnBrk="0">
                        <a:buNone/>
                      </a:pPr>
                      <a:r>
                        <a:rPr lang="en-GB" sz="1200" b="1" noProof="0" dirty="0">
                          <a:solidFill>
                            <a:schemeClr val="bg1"/>
                          </a:solidFill>
                          <a:effectLst/>
                          <a:latin typeface="Arial" panose="020B0604020202020204" pitchFamily="34" charset="0"/>
                          <a:cs typeface="Arial" panose="020B0604020202020204" pitchFamily="34" charset="0"/>
                        </a:rPr>
                        <a:t>Stage</a:t>
                      </a:r>
                    </a:p>
                  </a:txBody>
                  <a:tcPr marL="54000" marR="54000" marT="36000" marB="36000"/>
                </a:tc>
                <a:tc>
                  <a:txBody>
                    <a:bodyPr/>
                    <a:lstStyle/>
                    <a:p>
                      <a:pPr algn="l" fontAlgn="t" latinLnBrk="0">
                        <a:buNone/>
                      </a:pPr>
                      <a:r>
                        <a:rPr lang="en-GB" sz="1200" b="1" noProof="0" dirty="0">
                          <a:solidFill>
                            <a:schemeClr val="bg1"/>
                          </a:solidFill>
                          <a:effectLst/>
                          <a:latin typeface="Arial" panose="020B0604020202020204" pitchFamily="34" charset="0"/>
                          <a:cs typeface="Arial" panose="020B0604020202020204" pitchFamily="34" charset="0"/>
                        </a:rPr>
                        <a:t>NSCLC population</a:t>
                      </a:r>
                    </a:p>
                  </a:txBody>
                  <a:tcPr marL="54000" marR="54000" marT="36000" marB="36000"/>
                </a:tc>
                <a:tc>
                  <a:txBody>
                    <a:bodyPr/>
                    <a:lstStyle/>
                    <a:p>
                      <a:pPr algn="l" fontAlgn="t" latinLnBrk="0">
                        <a:buNone/>
                      </a:pPr>
                      <a:r>
                        <a:rPr lang="en-GB" sz="1200" b="1" noProof="0" dirty="0">
                          <a:solidFill>
                            <a:schemeClr val="bg1"/>
                          </a:solidFill>
                          <a:effectLst/>
                          <a:latin typeface="Arial" panose="020B0604020202020204" pitchFamily="34" charset="0"/>
                          <a:cs typeface="Arial" panose="020B0604020202020204" pitchFamily="34" charset="0"/>
                        </a:rPr>
                        <a:t>Treatment line</a:t>
                      </a:r>
                    </a:p>
                  </a:txBody>
                  <a:tcPr marL="54000" marR="54000" marT="36000" marB="36000"/>
                </a:tc>
                <a:tc>
                  <a:txBody>
                    <a:bodyPr/>
                    <a:lstStyle/>
                    <a:p>
                      <a:pPr algn="l" fontAlgn="t" latinLnBrk="0">
                        <a:buNone/>
                      </a:pPr>
                      <a:r>
                        <a:rPr lang="en-GB" sz="1200" b="1" noProof="0" dirty="0">
                          <a:solidFill>
                            <a:schemeClr val="bg1"/>
                          </a:solidFill>
                          <a:effectLst/>
                          <a:latin typeface="Arial" panose="020B0604020202020204" pitchFamily="34" charset="0"/>
                          <a:cs typeface="Arial" panose="020B0604020202020204" pitchFamily="34" charset="0"/>
                        </a:rPr>
                        <a:t>Therapeutic regimen</a:t>
                      </a:r>
                    </a:p>
                    <a:p>
                      <a:pPr algn="l" fontAlgn="t" latinLnBrk="0">
                        <a:buNone/>
                      </a:pPr>
                      <a:endParaRPr lang="en-GB" sz="1200" b="1" noProof="0" dirty="0">
                        <a:solidFill>
                          <a:schemeClr val="bg1"/>
                        </a:solidFill>
                        <a:effectLst/>
                        <a:latin typeface="Arial" panose="020B0604020202020204" pitchFamily="34" charset="0"/>
                        <a:cs typeface="Arial" panose="020B0604020202020204" pitchFamily="34" charset="0"/>
                      </a:endParaRPr>
                    </a:p>
                  </a:txBody>
                  <a:tcPr marL="54000" marR="54000" marT="36000" marB="36000"/>
                </a:tc>
                <a:tc>
                  <a:txBody>
                    <a:bodyPr/>
                    <a:lstStyle/>
                    <a:p>
                      <a:pPr algn="l" fontAlgn="t" latinLnBrk="0">
                        <a:buNone/>
                      </a:pPr>
                      <a:r>
                        <a:rPr lang="en-GB" sz="1200" b="1" noProof="0" dirty="0">
                          <a:solidFill>
                            <a:schemeClr val="bg1"/>
                          </a:solidFill>
                          <a:effectLst/>
                          <a:latin typeface="Arial" panose="020B0604020202020204" pitchFamily="34" charset="0"/>
                          <a:cs typeface="Arial" panose="020B0604020202020204" pitchFamily="34" charset="0"/>
                        </a:rPr>
                        <a:t>Primary Endpoint</a:t>
                      </a:r>
                    </a:p>
                  </a:txBody>
                  <a:tcPr marL="54000" marR="54000" marT="36000" marB="36000"/>
                </a:tc>
                <a:extLst>
                  <a:ext uri="{0D108BD9-81ED-4DB2-BD59-A6C34878D82A}">
                    <a16:rowId xmlns:a16="http://schemas.microsoft.com/office/drawing/2014/main" val="3359112848"/>
                  </a:ext>
                </a:extLst>
              </a:tr>
              <a:tr h="202845">
                <a:tc>
                  <a:txBody>
                    <a:bodyPr/>
                    <a:lstStyle/>
                    <a:p>
                      <a:pPr algn="l" fontAlgn="t" latinLnBrk="0">
                        <a:buNone/>
                      </a:pPr>
                      <a:r>
                        <a:rPr lang="en-GB" sz="1100" noProof="0" dirty="0">
                          <a:solidFill>
                            <a:schemeClr val="tx1"/>
                          </a:solidFill>
                          <a:effectLst/>
                          <a:latin typeface="Arial" panose="020B0604020202020204" pitchFamily="34" charset="0"/>
                          <a:cs typeface="Arial" panose="020B0604020202020204" pitchFamily="34" charset="0"/>
                        </a:rPr>
                        <a:t>DESTINY-Lung04 (NCT05048797)</a:t>
                      </a:r>
                      <a:r>
                        <a:rPr lang="en-GB" sz="1100" baseline="30000" noProof="0" dirty="0">
                          <a:solidFill>
                            <a:schemeClr val="tx1"/>
                          </a:solidFill>
                          <a:effectLst/>
                          <a:latin typeface="Arial" panose="020B0604020202020204" pitchFamily="34" charset="0"/>
                          <a:cs typeface="Arial" panose="020B0604020202020204" pitchFamily="34" charset="0"/>
                        </a:rPr>
                        <a:t>2</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Phase 3</a:t>
                      </a:r>
                    </a:p>
                  </a:txBody>
                  <a:tcPr marL="54000" marR="54000" marT="36000" marB="36000"/>
                </a:tc>
                <a:tc>
                  <a:txBody>
                    <a:bodyPr/>
                    <a:lstStyle/>
                    <a:p>
                      <a:pPr algn="l" fontAlgn="t" latinLnBrk="0">
                        <a:buNone/>
                      </a:pPr>
                      <a:r>
                        <a:rPr lang="en-GB" sz="1100" i="1" noProof="0" dirty="0">
                          <a:effectLst/>
                          <a:latin typeface="Arial" panose="020B0604020202020204" pitchFamily="34" charset="0"/>
                          <a:cs typeface="Arial" panose="020B0604020202020204" pitchFamily="34" charset="0"/>
                        </a:rPr>
                        <a:t>HER2</a:t>
                      </a:r>
                      <a:r>
                        <a:rPr lang="en-GB" sz="1100" noProof="0" dirty="0">
                          <a:effectLst/>
                          <a:latin typeface="Arial" panose="020B0604020202020204" pitchFamily="34" charset="0"/>
                          <a:cs typeface="Arial" panose="020B0604020202020204" pitchFamily="34" charset="0"/>
                        </a:rPr>
                        <a:t> (</a:t>
                      </a:r>
                      <a:r>
                        <a:rPr lang="en-GB" sz="1100" kern="1200" noProof="0" dirty="0">
                          <a:solidFill>
                            <a:schemeClr val="tx1"/>
                          </a:solidFill>
                          <a:effectLst/>
                          <a:latin typeface="Arial" panose="020B0604020202020204" pitchFamily="34" charset="0"/>
                          <a:cs typeface="Arial" panose="020B0604020202020204" pitchFamily="34" charset="0"/>
                        </a:rPr>
                        <a:t>ex19 or ex20) </a:t>
                      </a:r>
                      <a:r>
                        <a:rPr lang="en-GB" sz="1100" noProof="0" dirty="0">
                          <a:effectLst/>
                          <a:latin typeface="Arial" panose="020B0604020202020204" pitchFamily="34" charset="0"/>
                          <a:cs typeface="Arial" panose="020B0604020202020204" pitchFamily="34" charset="0"/>
                        </a:rPr>
                        <a:t>mutations</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first-line</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Experimental group: T-DXd</a:t>
                      </a:r>
                    </a:p>
                    <a:p>
                      <a:pPr algn="l" fontAlgn="t" latinLnBrk="0">
                        <a:buNone/>
                      </a:pPr>
                      <a:r>
                        <a:rPr lang="en-GB" sz="1100" noProof="0" dirty="0">
                          <a:effectLst/>
                          <a:latin typeface="Arial" panose="020B0604020202020204" pitchFamily="34" charset="0"/>
                          <a:cs typeface="Arial" panose="020B0604020202020204" pitchFamily="34" charset="0"/>
                        </a:rPr>
                        <a:t>Control group: platinum + pemetrexed + T-DXd</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PFS</a:t>
                      </a:r>
                    </a:p>
                  </a:txBody>
                  <a:tcPr marL="54000" marR="54000" marT="36000" marB="36000"/>
                </a:tc>
                <a:extLst>
                  <a:ext uri="{0D108BD9-81ED-4DB2-BD59-A6C34878D82A}">
                    <a16:rowId xmlns:a16="http://schemas.microsoft.com/office/drawing/2014/main" val="2185621231"/>
                  </a:ext>
                </a:extLst>
              </a:tr>
              <a:tr h="183789">
                <a:tc>
                  <a:txBody>
                    <a:bodyPr/>
                    <a:lstStyle/>
                    <a:p>
                      <a:pPr algn="l" fontAlgn="t" latinLnBrk="0">
                        <a:buNone/>
                      </a:pPr>
                      <a:r>
                        <a:rPr lang="en-GB" sz="1100" noProof="0" dirty="0">
                          <a:effectLst/>
                          <a:latin typeface="Arial" panose="020B0604020202020204" pitchFamily="34" charset="0"/>
                          <a:cs typeface="Arial" panose="020B0604020202020204" pitchFamily="34" charset="0"/>
                        </a:rPr>
                        <a:t>ELPIS (NCT06250777)</a:t>
                      </a:r>
                    </a:p>
                  </a:txBody>
                  <a:tcPr marL="54000" marR="54000" marT="36000" marB="36000"/>
                </a:tc>
                <a:tc>
                  <a:txBody>
                    <a:bodyPr/>
                    <a:lstStyle/>
                    <a:p>
                      <a:pPr algn="l" fontAlgn="t" latinLnBrk="0">
                        <a:buNone/>
                      </a:pPr>
                      <a:r>
                        <a:rPr lang="en-GB" sz="1100" noProof="0" dirty="0">
                          <a:solidFill>
                            <a:schemeClr val="tx1"/>
                          </a:solidFill>
                          <a:effectLst/>
                          <a:latin typeface="Arial" panose="020B0604020202020204" pitchFamily="34" charset="0"/>
                          <a:cs typeface="Arial" panose="020B0604020202020204" pitchFamily="34" charset="0"/>
                        </a:rPr>
                        <a:t>phase 2</a:t>
                      </a:r>
                    </a:p>
                  </a:txBody>
                  <a:tcPr marL="54000" marR="54000" marT="36000" marB="36000"/>
                </a:tc>
                <a:tc>
                  <a:txBody>
                    <a:bodyPr/>
                    <a:lstStyle/>
                    <a:p>
                      <a:pPr algn="l" fontAlgn="t" latinLnBrk="0">
                        <a:buNone/>
                      </a:pPr>
                      <a:r>
                        <a:rPr lang="en-GB" sz="1100" i="1" noProof="0" dirty="0">
                          <a:solidFill>
                            <a:schemeClr val="tx1"/>
                          </a:solidFill>
                          <a:effectLst/>
                          <a:latin typeface="Arial" panose="020B0604020202020204" pitchFamily="34" charset="0"/>
                          <a:cs typeface="Arial" panose="020B0604020202020204" pitchFamily="34" charset="0"/>
                        </a:rPr>
                        <a:t>HER2</a:t>
                      </a:r>
                      <a:r>
                        <a:rPr lang="en-GB" sz="1100" noProof="0" dirty="0">
                          <a:solidFill>
                            <a:schemeClr val="tx1"/>
                          </a:solidFill>
                          <a:effectLst/>
                          <a:latin typeface="Arial" panose="020B0604020202020204" pitchFamily="34" charset="0"/>
                          <a:cs typeface="Arial" panose="020B0604020202020204" pitchFamily="34" charset="0"/>
                        </a:rPr>
                        <a:t> mutations (asymptomatic brain metastases)</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 first-line</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T-DXd</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Intracranial PFS</a:t>
                      </a:r>
                    </a:p>
                  </a:txBody>
                  <a:tcPr marL="54000" marR="54000" marT="36000" marB="36000"/>
                </a:tc>
                <a:extLst>
                  <a:ext uri="{0D108BD9-81ED-4DB2-BD59-A6C34878D82A}">
                    <a16:rowId xmlns:a16="http://schemas.microsoft.com/office/drawing/2014/main" val="81240027"/>
                  </a:ext>
                </a:extLst>
              </a:tr>
              <a:tr h="342063">
                <a:tc>
                  <a:txBody>
                    <a:bodyPr/>
                    <a:lstStyle/>
                    <a:p>
                      <a:pPr algn="l" fontAlgn="t" latinLnBrk="0">
                        <a:buNone/>
                      </a:pPr>
                      <a:r>
                        <a:rPr lang="en-GB" sz="1100" noProof="0" dirty="0">
                          <a:solidFill>
                            <a:schemeClr val="tx1"/>
                          </a:solidFill>
                          <a:effectLst/>
                          <a:latin typeface="Arial" panose="020B0604020202020204" pitchFamily="34" charset="0"/>
                          <a:cs typeface="Arial" panose="020B0604020202020204" pitchFamily="34" charset="0"/>
                        </a:rPr>
                        <a:t>HUDSON</a:t>
                      </a:r>
                    </a:p>
                    <a:p>
                      <a:pPr algn="l" fontAlgn="t" latinLnBrk="0">
                        <a:buNone/>
                      </a:pPr>
                      <a:r>
                        <a:rPr lang="en-GB" sz="1100" baseline="0" noProof="0" dirty="0">
                          <a:solidFill>
                            <a:schemeClr val="tx1"/>
                          </a:solidFill>
                          <a:latin typeface="Arial" panose="020B0604020202020204" pitchFamily="34" charset="0"/>
                          <a:cs typeface="Arial" panose="020B0604020202020204" pitchFamily="34" charset="0"/>
                        </a:rPr>
                        <a:t>(</a:t>
                      </a:r>
                      <a:r>
                        <a:rPr lang="en-GB" sz="1100" kern="1200" noProof="0" dirty="0">
                          <a:solidFill>
                            <a:schemeClr val="tx1"/>
                          </a:solidFill>
                          <a:effectLst/>
                          <a:latin typeface="Arial" panose="020B0604020202020204" pitchFamily="34" charset="0"/>
                          <a:cs typeface="Arial" panose="020B0604020202020204" pitchFamily="34" charset="0"/>
                        </a:rPr>
                        <a:t>NCT03334617)</a:t>
                      </a:r>
                      <a:endParaRPr lang="en-GB" sz="1100" kern="1200" noProof="0" dirty="0">
                        <a:solidFill>
                          <a:schemeClr val="tx1"/>
                        </a:solidFill>
                        <a:effectLst/>
                        <a:latin typeface="Arial" panose="020B0604020202020204" pitchFamily="34" charset="0"/>
                        <a:ea typeface="+mn-ea"/>
                        <a:cs typeface="Arial" panose="020B0604020202020204" pitchFamily="34" charset="0"/>
                      </a:endParaRPr>
                    </a:p>
                  </a:txBody>
                  <a:tcPr marL="54000" marR="54000" marT="36000" marB="36000"/>
                </a:tc>
                <a:tc>
                  <a:txBody>
                    <a:bodyPr/>
                    <a:lstStyle/>
                    <a:p>
                      <a:pPr algn="l" fontAlgn="t" latinLnBrk="0">
                        <a:buNone/>
                      </a:pPr>
                      <a:r>
                        <a:rPr lang="en-GB" sz="1100" noProof="0" dirty="0">
                          <a:solidFill>
                            <a:schemeClr val="tx1"/>
                          </a:solidFill>
                          <a:effectLst/>
                          <a:latin typeface="Arial" panose="020B0604020202020204" pitchFamily="34" charset="0"/>
                          <a:cs typeface="Arial" panose="020B0604020202020204" pitchFamily="34" charset="0"/>
                        </a:rPr>
                        <a:t>Phase 2</a:t>
                      </a:r>
                    </a:p>
                  </a:txBody>
                  <a:tcPr marL="54000" marR="5400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GB" sz="1100" noProof="0" dirty="0">
                          <a:solidFill>
                            <a:schemeClr val="tx1"/>
                          </a:solidFill>
                          <a:latin typeface="Arial" panose="020B0604020202020204" pitchFamily="34" charset="0"/>
                          <a:cs typeface="Arial" panose="020B0604020202020204" pitchFamily="34" charset="0"/>
                        </a:rPr>
                        <a:t>Umbrella trial: PD on ICI and CT (includes pts with </a:t>
                      </a:r>
                      <a:r>
                        <a:rPr lang="en-GB" sz="1100" b="0" kern="1200" noProof="0" dirty="0">
                          <a:solidFill>
                            <a:schemeClr val="tx1"/>
                          </a:solidFill>
                          <a:effectLst/>
                          <a:latin typeface="Arial" panose="020B0604020202020204" pitchFamily="34" charset="0"/>
                          <a:cs typeface="Arial" panose="020B0604020202020204" pitchFamily="34" charset="0"/>
                        </a:rPr>
                        <a:t>HER2 overexpressing or </a:t>
                      </a:r>
                      <a:r>
                        <a:rPr lang="en-GB" sz="1100" b="0" i="1" kern="1200" noProof="0" dirty="0">
                          <a:solidFill>
                            <a:schemeClr val="tx1"/>
                          </a:solidFill>
                          <a:effectLst/>
                          <a:latin typeface="Arial" panose="020B0604020202020204" pitchFamily="34" charset="0"/>
                          <a:cs typeface="Arial" panose="020B0604020202020204" pitchFamily="34" charset="0"/>
                        </a:rPr>
                        <a:t>HER2</a:t>
                      </a:r>
                      <a:r>
                        <a:rPr lang="en-GB" sz="1100" b="0" kern="1200" noProof="0" dirty="0">
                          <a:solidFill>
                            <a:schemeClr val="tx1"/>
                          </a:solidFill>
                          <a:effectLst/>
                          <a:latin typeface="Arial" panose="020B0604020202020204" pitchFamily="34" charset="0"/>
                          <a:cs typeface="Arial" panose="020B0604020202020204" pitchFamily="34" charset="0"/>
                        </a:rPr>
                        <a:t> mutant tumours)</a:t>
                      </a:r>
                      <a:r>
                        <a:rPr lang="en-GB" sz="1100" b="0" kern="1200" baseline="30000" noProof="0" dirty="0">
                          <a:solidFill>
                            <a:schemeClr val="tx1"/>
                          </a:solidFill>
                          <a:effectLst/>
                          <a:latin typeface="Arial" panose="020B0604020202020204" pitchFamily="34" charset="0"/>
                          <a:cs typeface="Arial" panose="020B0604020202020204" pitchFamily="34" charset="0"/>
                        </a:rPr>
                        <a:t>3</a:t>
                      </a:r>
                      <a:endParaRPr lang="en-GB" sz="1100" baseline="30000" noProof="0" dirty="0">
                        <a:solidFill>
                          <a:schemeClr val="tx1"/>
                        </a:solidFill>
                        <a:latin typeface="Arial" panose="020B0604020202020204" pitchFamily="34" charset="0"/>
                        <a:cs typeface="Arial" panose="020B0604020202020204" pitchFamily="34" charset="0"/>
                      </a:endParaRPr>
                    </a:p>
                  </a:txBody>
                  <a:tcPr marL="54000" marR="5400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GB" sz="1100" noProof="0" dirty="0">
                          <a:solidFill>
                            <a:schemeClr val="tx1"/>
                          </a:solidFill>
                          <a:effectLst/>
                          <a:latin typeface="Arial" panose="020B0604020202020204" pitchFamily="34" charset="0"/>
                          <a:cs typeface="Arial" panose="020B0604020202020204" pitchFamily="34" charset="0"/>
                        </a:rPr>
                        <a:t>≥ second-line</a:t>
                      </a:r>
                    </a:p>
                    <a:p>
                      <a:pPr algn="l" fontAlgn="t" latinLnBrk="0">
                        <a:buNone/>
                      </a:pPr>
                      <a:endParaRPr lang="en-GB" sz="1100" noProof="0" dirty="0">
                        <a:solidFill>
                          <a:schemeClr val="tx1"/>
                        </a:solidFill>
                        <a:effectLst/>
                        <a:latin typeface="Arial" panose="020B0604020202020204" pitchFamily="34" charset="0"/>
                        <a:cs typeface="Arial" panose="020B0604020202020204" pitchFamily="34" charset="0"/>
                      </a:endParaRPr>
                    </a:p>
                  </a:txBody>
                  <a:tcPr marL="54000" marR="54000" marT="36000" marB="36000"/>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GB" sz="1100" noProof="0" dirty="0">
                          <a:solidFill>
                            <a:schemeClr val="tx1"/>
                          </a:solidFill>
                          <a:latin typeface="Arial" panose="020B0604020202020204" pitchFamily="34" charset="0"/>
                          <a:cs typeface="Arial" panose="020B0604020202020204" pitchFamily="34" charset="0"/>
                        </a:rPr>
                        <a:t>Durvalumab + T-DXd (among other combinations)</a:t>
                      </a:r>
                    </a:p>
                    <a:p>
                      <a:pPr algn="l" fontAlgn="t" latinLnBrk="0">
                        <a:buNone/>
                      </a:pPr>
                      <a:endParaRPr lang="en-GB" sz="1100" noProof="0" dirty="0">
                        <a:solidFill>
                          <a:schemeClr val="tx1"/>
                        </a:solidFill>
                        <a:effectLst/>
                        <a:latin typeface="Arial" panose="020B0604020202020204" pitchFamily="34" charset="0"/>
                        <a:cs typeface="Arial" panose="020B0604020202020204" pitchFamily="34" charset="0"/>
                      </a:endParaRPr>
                    </a:p>
                  </a:txBody>
                  <a:tcPr marL="54000" marR="54000" marT="36000" marB="36000"/>
                </a:tc>
                <a:tc>
                  <a:txBody>
                    <a:bodyPr/>
                    <a:lstStyle/>
                    <a:p>
                      <a:pPr algn="l" fontAlgn="t" latinLnBrk="0">
                        <a:buNone/>
                      </a:pPr>
                      <a:r>
                        <a:rPr lang="en-GB" sz="1100" noProof="0" dirty="0">
                          <a:solidFill>
                            <a:schemeClr val="tx1"/>
                          </a:solidFill>
                          <a:effectLst/>
                          <a:latin typeface="Arial" panose="020B0604020202020204" pitchFamily="34" charset="0"/>
                          <a:cs typeface="Arial" panose="020B0604020202020204" pitchFamily="34" charset="0"/>
                        </a:rPr>
                        <a:t>ORR</a:t>
                      </a:r>
                    </a:p>
                  </a:txBody>
                  <a:tcPr marL="54000" marR="54000" marT="36000" marB="36000"/>
                </a:tc>
                <a:extLst>
                  <a:ext uri="{0D108BD9-81ED-4DB2-BD59-A6C34878D82A}">
                    <a16:rowId xmlns:a16="http://schemas.microsoft.com/office/drawing/2014/main" val="2177140668"/>
                  </a:ext>
                </a:extLst>
              </a:tr>
              <a:tr h="344623">
                <a:tc>
                  <a:txBody>
                    <a:bodyPr/>
                    <a:lstStyle/>
                    <a:p>
                      <a:pPr algn="l" fontAlgn="t" latinLnBrk="0">
                        <a:buNone/>
                      </a:pPr>
                      <a:r>
                        <a:rPr lang="en-GB" sz="1100" noProof="0" dirty="0">
                          <a:solidFill>
                            <a:schemeClr val="tx1"/>
                          </a:solidFill>
                          <a:effectLst/>
                          <a:latin typeface="Arial" panose="020B0604020202020204" pitchFamily="34" charset="0"/>
                          <a:cs typeface="Arial" panose="020B0604020202020204" pitchFamily="34" charset="0"/>
                        </a:rPr>
                        <a:t>NCT05482568</a:t>
                      </a:r>
                    </a:p>
                  </a:txBody>
                  <a:tcPr marL="54000" marR="54000" marT="36000" marB="36000"/>
                </a:tc>
                <a:tc>
                  <a:txBody>
                    <a:bodyPr/>
                    <a:lstStyle/>
                    <a:p>
                      <a:pPr algn="l" fontAlgn="t" latinLnBrk="0">
                        <a:buNone/>
                      </a:pPr>
                      <a:r>
                        <a:rPr lang="en-GB" sz="1100" noProof="0" dirty="0">
                          <a:solidFill>
                            <a:schemeClr val="tx1"/>
                          </a:solidFill>
                          <a:effectLst/>
                          <a:latin typeface="Arial" panose="020B0604020202020204" pitchFamily="34" charset="0"/>
                          <a:cs typeface="Arial" panose="020B0604020202020204" pitchFamily="34" charset="0"/>
                        </a:rPr>
                        <a:t>Phase 1/2</a:t>
                      </a:r>
                    </a:p>
                  </a:txBody>
                  <a:tcPr marL="54000" marR="54000" marT="36000" marB="36000"/>
                </a:tc>
                <a:tc>
                  <a:txBody>
                    <a:bodyPr/>
                    <a:lstStyle/>
                    <a:p>
                      <a:pPr algn="l" fontAlgn="t" latinLnBrk="0">
                        <a:buNone/>
                      </a:pPr>
                      <a:r>
                        <a:rPr lang="en-GB" sz="1100" i="1" noProof="0" dirty="0">
                          <a:solidFill>
                            <a:schemeClr val="tx1"/>
                          </a:solidFill>
                          <a:effectLst/>
                          <a:latin typeface="Arial" panose="020B0604020202020204" pitchFamily="34" charset="0"/>
                          <a:cs typeface="Arial" panose="020B0604020202020204" pitchFamily="34" charset="0"/>
                        </a:rPr>
                        <a:t>HER2</a:t>
                      </a:r>
                      <a:r>
                        <a:rPr lang="en-GB" sz="1100" noProof="0" dirty="0">
                          <a:solidFill>
                            <a:schemeClr val="tx1"/>
                          </a:solidFill>
                          <a:effectLst/>
                          <a:latin typeface="Arial" panose="020B0604020202020204" pitchFamily="34" charset="0"/>
                          <a:cs typeface="Arial" panose="020B0604020202020204" pitchFamily="34" charset="0"/>
                        </a:rPr>
                        <a:t> </a:t>
                      </a:r>
                      <a:r>
                        <a:rPr lang="en-GB" sz="1100" kern="1200" noProof="0" dirty="0">
                          <a:solidFill>
                            <a:schemeClr val="tx1"/>
                          </a:solidFill>
                          <a:effectLst/>
                          <a:latin typeface="Arial" panose="020B0604020202020204" pitchFamily="34" charset="0"/>
                          <a:cs typeface="Arial" panose="020B0604020202020204" pitchFamily="34" charset="0"/>
                        </a:rPr>
                        <a:t>alterations</a:t>
                      </a:r>
                      <a:r>
                        <a:rPr lang="en-GB" sz="1100" noProof="0" dirty="0">
                          <a:solidFill>
                            <a:schemeClr val="tx1"/>
                          </a:solidFill>
                          <a:effectLst/>
                          <a:latin typeface="Arial" panose="020B0604020202020204" pitchFamily="34" charset="0"/>
                          <a:cs typeface="Arial" panose="020B0604020202020204" pitchFamily="34" charset="0"/>
                        </a:rPr>
                        <a:t> </a:t>
                      </a:r>
                      <a:r>
                        <a:rPr lang="en-GB" sz="1100" noProof="0" dirty="0">
                          <a:solidFill>
                            <a:schemeClr val="tx1"/>
                          </a:solidFill>
                          <a:latin typeface="Arial" panose="020B0604020202020204" pitchFamily="34" charset="0"/>
                          <a:cs typeface="Arial" panose="020B0604020202020204" pitchFamily="34" charset="0"/>
                        </a:rPr>
                        <a:t>(overexpression, amplification, or mutation)</a:t>
                      </a:r>
                      <a:endParaRPr lang="en-GB" sz="1100" noProof="0" dirty="0">
                        <a:solidFill>
                          <a:schemeClr val="tx1"/>
                        </a:solidFill>
                        <a:effectLst/>
                        <a:latin typeface="Arial" panose="020B0604020202020204" pitchFamily="34" charset="0"/>
                        <a:cs typeface="Arial" panose="020B0604020202020204" pitchFamily="34" charset="0"/>
                      </a:endParaRPr>
                    </a:p>
                  </a:txBody>
                  <a:tcPr marL="54000" marR="54000" marT="36000" marB="36000"/>
                </a:tc>
                <a:tc>
                  <a:txBody>
                    <a:bodyPr/>
                    <a:lstStyle/>
                    <a:p>
                      <a:pPr algn="l" fontAlgn="t" latinLnBrk="0">
                        <a:buNone/>
                      </a:pPr>
                      <a:r>
                        <a:rPr lang="en-GB" sz="1100" noProof="0" dirty="0">
                          <a:solidFill>
                            <a:schemeClr val="tx1"/>
                          </a:solidFill>
                          <a:effectLst/>
                          <a:latin typeface="Arial" panose="020B0604020202020204" pitchFamily="34" charset="0"/>
                          <a:cs typeface="Arial" panose="020B0604020202020204" pitchFamily="34" charset="0"/>
                        </a:rPr>
                        <a:t>≥ second-line</a:t>
                      </a:r>
                    </a:p>
                  </a:txBody>
                  <a:tcPr marL="54000" marR="54000" marT="36000" marB="36000"/>
                </a:tc>
                <a:tc>
                  <a:txBody>
                    <a:bodyPr/>
                    <a:lstStyle/>
                    <a:p>
                      <a:pPr algn="l" fontAlgn="t" latinLnBrk="0">
                        <a:buNone/>
                      </a:pPr>
                      <a:r>
                        <a:rPr lang="en-GB" sz="1100" noProof="0" dirty="0">
                          <a:solidFill>
                            <a:schemeClr val="tx1"/>
                          </a:solidFill>
                          <a:effectLst/>
                          <a:latin typeface="Arial" panose="020B0604020202020204" pitchFamily="34" charset="0"/>
                          <a:cs typeface="Arial" panose="020B0604020202020204" pitchFamily="34" charset="0"/>
                        </a:rPr>
                        <a:t>Group 1: Trastuzumab rezetecan + pyrotinib</a:t>
                      </a:r>
                    </a:p>
                    <a:p>
                      <a:pPr algn="l" fontAlgn="t" latinLnBrk="0">
                        <a:buNone/>
                      </a:pPr>
                      <a:r>
                        <a:rPr lang="en-GB" sz="1100" noProof="0" dirty="0">
                          <a:solidFill>
                            <a:schemeClr val="tx1"/>
                          </a:solidFill>
                          <a:effectLst/>
                          <a:latin typeface="Arial" panose="020B0604020202020204" pitchFamily="34" charset="0"/>
                          <a:cs typeface="Arial" panose="020B0604020202020204" pitchFamily="34" charset="0"/>
                        </a:rPr>
                        <a:t>Group 2: Trastuzumab rezetecan + </a:t>
                      </a:r>
                      <a:r>
                        <a:rPr lang="en-GB" sz="1100" noProof="0" dirty="0" err="1">
                          <a:solidFill>
                            <a:schemeClr val="tx1"/>
                          </a:solidFill>
                          <a:effectLst/>
                          <a:latin typeface="Arial" panose="020B0604020202020204" pitchFamily="34" charset="0"/>
                          <a:cs typeface="Arial" panose="020B0604020202020204" pitchFamily="34" charset="0"/>
                        </a:rPr>
                        <a:t>adebrelimab</a:t>
                      </a:r>
                      <a:endParaRPr lang="en-GB" sz="1100" noProof="0" dirty="0">
                        <a:solidFill>
                          <a:schemeClr val="tx1"/>
                        </a:solidFill>
                        <a:effectLst/>
                        <a:latin typeface="Arial" panose="020B0604020202020204" pitchFamily="34" charset="0"/>
                        <a:cs typeface="Arial" panose="020B0604020202020204" pitchFamily="34" charset="0"/>
                      </a:endParaRPr>
                    </a:p>
                  </a:txBody>
                  <a:tcPr marL="54000" marR="54000" marT="36000" marB="36000"/>
                </a:tc>
                <a:tc>
                  <a:txBody>
                    <a:bodyPr/>
                    <a:lstStyle/>
                    <a:p>
                      <a:pPr algn="l" fontAlgn="t" latinLnBrk="0">
                        <a:buNone/>
                      </a:pPr>
                      <a:r>
                        <a:rPr lang="en-GB" sz="1100" noProof="0" dirty="0">
                          <a:solidFill>
                            <a:schemeClr val="tx1"/>
                          </a:solidFill>
                          <a:effectLst/>
                          <a:latin typeface="Arial" panose="020B0604020202020204" pitchFamily="34" charset="0"/>
                          <a:cs typeface="Arial" panose="020B0604020202020204" pitchFamily="34" charset="0"/>
                        </a:rPr>
                        <a:t>DLT; ORR (efficacy expansion stage)</a:t>
                      </a:r>
                    </a:p>
                  </a:txBody>
                  <a:tcPr marL="54000" marR="54000" marT="36000" marB="36000"/>
                </a:tc>
                <a:extLst>
                  <a:ext uri="{0D108BD9-81ED-4DB2-BD59-A6C34878D82A}">
                    <a16:rowId xmlns:a16="http://schemas.microsoft.com/office/drawing/2014/main" val="679391585"/>
                  </a:ext>
                </a:extLst>
              </a:tr>
              <a:tr h="183789">
                <a:tc>
                  <a:txBody>
                    <a:bodyPr/>
                    <a:lstStyle/>
                    <a:p>
                      <a:pPr algn="l" fontAlgn="t" latinLnBrk="0">
                        <a:buNone/>
                      </a:pPr>
                      <a:r>
                        <a:rPr lang="en-GB" sz="1100" noProof="0" dirty="0">
                          <a:effectLst/>
                          <a:latin typeface="Arial" panose="020B0604020202020204" pitchFamily="34" charset="0"/>
                          <a:cs typeface="Arial" panose="020B0604020202020204" pitchFamily="34" charset="0"/>
                        </a:rPr>
                        <a:t>NCT04042701</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Phase 1</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HER2 protein overexpression;</a:t>
                      </a:r>
                    </a:p>
                    <a:p>
                      <a:pPr algn="l" fontAlgn="t" latinLnBrk="0">
                        <a:buNone/>
                      </a:pPr>
                      <a:r>
                        <a:rPr lang="en-GB" sz="1100" i="1" noProof="0" dirty="0">
                          <a:effectLst/>
                          <a:latin typeface="Arial" panose="020B0604020202020204" pitchFamily="34" charset="0"/>
                          <a:cs typeface="Arial" panose="020B0604020202020204" pitchFamily="34" charset="0"/>
                        </a:rPr>
                        <a:t>HER2</a:t>
                      </a:r>
                      <a:r>
                        <a:rPr lang="en-GB" sz="1100" noProof="0" dirty="0">
                          <a:effectLst/>
                          <a:latin typeface="Arial" panose="020B0604020202020204" pitchFamily="34" charset="0"/>
                          <a:cs typeface="Arial" panose="020B0604020202020204" pitchFamily="34" charset="0"/>
                        </a:rPr>
                        <a:t> gene mutations</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 second-line</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T-DXd + pembrolizumab</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DLT; ORR</a:t>
                      </a:r>
                    </a:p>
                  </a:txBody>
                  <a:tcPr marL="54000" marR="54000" marT="36000" marB="36000"/>
                </a:tc>
                <a:extLst>
                  <a:ext uri="{0D108BD9-81ED-4DB2-BD59-A6C34878D82A}">
                    <a16:rowId xmlns:a16="http://schemas.microsoft.com/office/drawing/2014/main" val="926383852"/>
                  </a:ext>
                </a:extLst>
              </a:tr>
              <a:tr h="315022">
                <a:tc>
                  <a:txBody>
                    <a:bodyPr/>
                    <a:lstStyle/>
                    <a:p>
                      <a:pPr algn="l" fontAlgn="t" latinLnBrk="0">
                        <a:buNone/>
                      </a:pPr>
                      <a:r>
                        <a:rPr lang="en-GB" sz="1100" noProof="0" dirty="0">
                          <a:effectLst/>
                          <a:latin typeface="Arial" panose="020B0604020202020204" pitchFamily="34" charset="0"/>
                          <a:cs typeface="Arial" panose="020B0604020202020204" pitchFamily="34" charset="0"/>
                        </a:rPr>
                        <a:t>NCT04311034</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Phase 1b</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HER2 protein overexpression;</a:t>
                      </a:r>
                    </a:p>
                    <a:p>
                      <a:pPr algn="l" fontAlgn="t" latinLnBrk="0">
                        <a:buNone/>
                      </a:pPr>
                      <a:r>
                        <a:rPr lang="en-GB" sz="1100" i="1" noProof="0" dirty="0">
                          <a:effectLst/>
                          <a:latin typeface="Arial" panose="020B0604020202020204" pitchFamily="34" charset="0"/>
                          <a:cs typeface="Arial" panose="020B0604020202020204" pitchFamily="34" charset="0"/>
                        </a:rPr>
                        <a:t>HER2</a:t>
                      </a:r>
                      <a:r>
                        <a:rPr lang="en-GB" sz="1100" noProof="0" dirty="0">
                          <a:effectLst/>
                          <a:latin typeface="Arial" panose="020B0604020202020204" pitchFamily="34" charset="0"/>
                          <a:cs typeface="Arial" panose="020B0604020202020204" pitchFamily="34" charset="0"/>
                        </a:rPr>
                        <a:t> mutations</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 second-line</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Disitamab vedotin</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ORR, DCR, PFS, DoR, OS</a:t>
                      </a:r>
                    </a:p>
                  </a:txBody>
                  <a:tcPr marL="54000" marR="54000" marT="36000" marB="36000"/>
                </a:tc>
                <a:extLst>
                  <a:ext uri="{0D108BD9-81ED-4DB2-BD59-A6C34878D82A}">
                    <a16:rowId xmlns:a16="http://schemas.microsoft.com/office/drawing/2014/main" val="3777765431"/>
                  </a:ext>
                </a:extLst>
              </a:tr>
              <a:tr h="104652">
                <a:tc>
                  <a:txBody>
                    <a:bodyPr/>
                    <a:lstStyle/>
                    <a:p>
                      <a:pPr algn="l" fontAlgn="t" latinLnBrk="0">
                        <a:buNone/>
                      </a:pPr>
                      <a:r>
                        <a:rPr lang="en-GB" sz="1100" noProof="0" dirty="0">
                          <a:effectLst/>
                          <a:latin typeface="Arial" panose="020B0604020202020204" pitchFamily="34" charset="0"/>
                          <a:cs typeface="Arial" panose="020B0604020202020204" pitchFamily="34" charset="0"/>
                        </a:rPr>
                        <a:t>NCT05141786</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phase 2</a:t>
                      </a:r>
                    </a:p>
                  </a:txBody>
                  <a:tcPr marL="54000" marR="54000" marT="36000" marB="36000"/>
                </a:tc>
                <a:tc>
                  <a:txBody>
                    <a:bodyPr/>
                    <a:lstStyle/>
                    <a:p>
                      <a:pPr algn="l" fontAlgn="t" latinLnBrk="0">
                        <a:buNone/>
                      </a:pPr>
                      <a:r>
                        <a:rPr lang="en-GB" sz="1100" i="1" noProof="0" dirty="0">
                          <a:effectLst/>
                          <a:latin typeface="Arial" panose="020B0604020202020204" pitchFamily="34" charset="0"/>
                          <a:cs typeface="Arial" panose="020B0604020202020204" pitchFamily="34" charset="0"/>
                        </a:rPr>
                        <a:t>HER2</a:t>
                      </a:r>
                      <a:r>
                        <a:rPr lang="en-GB" sz="1100" noProof="0" dirty="0">
                          <a:effectLst/>
                          <a:latin typeface="Arial" panose="020B0604020202020204" pitchFamily="34" charset="0"/>
                          <a:cs typeface="Arial" panose="020B0604020202020204" pitchFamily="34" charset="0"/>
                        </a:rPr>
                        <a:t> mutations</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 second-line</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MRG002</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ORR</a:t>
                      </a:r>
                    </a:p>
                  </a:txBody>
                  <a:tcPr marL="54000" marR="54000" marT="36000" marB="36000"/>
                </a:tc>
                <a:extLst>
                  <a:ext uri="{0D108BD9-81ED-4DB2-BD59-A6C34878D82A}">
                    <a16:rowId xmlns:a16="http://schemas.microsoft.com/office/drawing/2014/main" val="3645151356"/>
                  </a:ext>
                </a:extLst>
              </a:tr>
              <a:tr h="104652">
                <a:tc>
                  <a:txBody>
                    <a:bodyPr/>
                    <a:lstStyle/>
                    <a:p>
                      <a:pPr algn="l" fontAlgn="t" latinLnBrk="0">
                        <a:buNone/>
                      </a:pPr>
                      <a:r>
                        <a:rPr lang="en-GB" sz="1100" noProof="0" dirty="0">
                          <a:effectLst/>
                          <a:latin typeface="Arial" panose="020B0604020202020204" pitchFamily="34" charset="0"/>
                          <a:cs typeface="Arial" panose="020B0604020202020204" pitchFamily="34" charset="0"/>
                        </a:rPr>
                        <a:t>NCT05745740</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Phase 1/2b</a:t>
                      </a:r>
                    </a:p>
                  </a:txBody>
                  <a:tcPr marL="54000" marR="54000" marT="36000" marB="36000"/>
                </a:tc>
                <a:tc>
                  <a:txBody>
                    <a:bodyPr/>
                    <a:lstStyle/>
                    <a:p>
                      <a:pPr algn="l" fontAlgn="t" latinLnBrk="0">
                        <a:buNone/>
                      </a:pPr>
                      <a:r>
                        <a:rPr lang="en-GB" sz="1100" i="1" noProof="0" dirty="0">
                          <a:effectLst/>
                          <a:latin typeface="Arial" panose="020B0604020202020204" pitchFamily="34" charset="0"/>
                          <a:cs typeface="Arial" panose="020B0604020202020204" pitchFamily="34" charset="0"/>
                        </a:rPr>
                        <a:t>HER2</a:t>
                      </a:r>
                      <a:r>
                        <a:rPr lang="en-GB" sz="1100" noProof="0" dirty="0">
                          <a:effectLst/>
                          <a:latin typeface="Arial" panose="020B0604020202020204" pitchFamily="34" charset="0"/>
                          <a:cs typeface="Arial" panose="020B0604020202020204" pitchFamily="34" charset="0"/>
                        </a:rPr>
                        <a:t> mutations</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 second-line</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Disitamab vedotin + pyrotinib</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MTD</a:t>
                      </a:r>
                    </a:p>
                  </a:txBody>
                  <a:tcPr marL="54000" marR="54000" marT="36000" marB="36000"/>
                </a:tc>
                <a:extLst>
                  <a:ext uri="{0D108BD9-81ED-4DB2-BD59-A6C34878D82A}">
                    <a16:rowId xmlns:a16="http://schemas.microsoft.com/office/drawing/2014/main" val="540454984"/>
                  </a:ext>
                </a:extLst>
              </a:tr>
              <a:tr h="183789">
                <a:tc>
                  <a:txBody>
                    <a:bodyPr/>
                    <a:lstStyle/>
                    <a:p>
                      <a:pPr algn="l" fontAlgn="t" latinLnBrk="0">
                        <a:buNone/>
                      </a:pPr>
                      <a:r>
                        <a:rPr lang="en-GB" sz="1100" noProof="0" dirty="0">
                          <a:effectLst/>
                          <a:latin typeface="Arial" panose="020B0604020202020204" pitchFamily="34" charset="0"/>
                          <a:cs typeface="Arial" panose="020B0604020202020204" pitchFamily="34" charset="0"/>
                        </a:rPr>
                        <a:t>NCT05650879</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Phase 1</a:t>
                      </a:r>
                    </a:p>
                  </a:txBody>
                  <a:tcPr marL="54000" marR="54000" marT="36000" marB="36000"/>
                </a:tc>
                <a:tc>
                  <a:txBody>
                    <a:bodyPr/>
                    <a:lstStyle/>
                    <a:p>
                      <a:pPr algn="l" fontAlgn="t" latinLnBrk="0">
                        <a:buNone/>
                      </a:pPr>
                      <a:r>
                        <a:rPr lang="en-GB" sz="1100" i="1" noProof="0" dirty="0">
                          <a:effectLst/>
                          <a:latin typeface="Arial" panose="020B0604020202020204" pitchFamily="34" charset="0"/>
                          <a:cs typeface="Arial" panose="020B0604020202020204" pitchFamily="34" charset="0"/>
                        </a:rPr>
                        <a:t>HER2</a:t>
                      </a:r>
                      <a:r>
                        <a:rPr lang="en-GB" sz="1100" noProof="0" dirty="0">
                          <a:effectLst/>
                          <a:latin typeface="Arial" panose="020B0604020202020204" pitchFamily="34" charset="0"/>
                          <a:cs typeface="Arial" panose="020B0604020202020204" pitchFamily="34" charset="0"/>
                        </a:rPr>
                        <a:t> mutations</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 second-line</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Group 1: ELVN-002 (TKI)</a:t>
                      </a:r>
                    </a:p>
                    <a:p>
                      <a:pPr algn="l" fontAlgn="t" latinLnBrk="0">
                        <a:buNone/>
                      </a:pPr>
                      <a:r>
                        <a:rPr lang="en-GB" sz="1100" noProof="0" dirty="0">
                          <a:effectLst/>
                          <a:latin typeface="Arial" panose="020B0604020202020204" pitchFamily="34" charset="0"/>
                          <a:cs typeface="Arial" panose="020B0604020202020204" pitchFamily="34" charset="0"/>
                        </a:rPr>
                        <a:t>Group 2:T-DXd + ELVN-002 (TKI)</a:t>
                      </a:r>
                    </a:p>
                  </a:txBody>
                  <a:tcPr marL="54000" marR="54000" marT="36000" marB="36000"/>
                </a:tc>
                <a:tc>
                  <a:txBody>
                    <a:bodyPr/>
                    <a:lstStyle/>
                    <a:p>
                      <a:pPr algn="l" fontAlgn="t" latinLnBrk="0">
                        <a:buNone/>
                      </a:pPr>
                      <a:r>
                        <a:rPr lang="en-GB" sz="1100" noProof="0" dirty="0">
                          <a:effectLst/>
                          <a:latin typeface="Arial" panose="020B0604020202020204" pitchFamily="34" charset="0"/>
                          <a:cs typeface="Arial" panose="020B0604020202020204" pitchFamily="34" charset="0"/>
                        </a:rPr>
                        <a:t>DLT, safety</a:t>
                      </a:r>
                    </a:p>
                  </a:txBody>
                  <a:tcPr marL="54000" marR="54000" marT="36000" marB="36000"/>
                </a:tc>
                <a:extLst>
                  <a:ext uri="{0D108BD9-81ED-4DB2-BD59-A6C34878D82A}">
                    <a16:rowId xmlns:a16="http://schemas.microsoft.com/office/drawing/2014/main" val="3750946183"/>
                  </a:ext>
                </a:extLst>
              </a:tr>
            </a:tbl>
          </a:graphicData>
        </a:graphic>
      </p:graphicFrame>
      <p:sp>
        <p:nvSpPr>
          <p:cNvPr id="11" name="Title 1">
            <a:extLst>
              <a:ext uri="{FF2B5EF4-FFF2-40B4-BE49-F238E27FC236}">
                <a16:creationId xmlns:a16="http://schemas.microsoft.com/office/drawing/2014/main" id="{9714011C-07B2-CC13-16A3-E5C031B4C5F2}"/>
              </a:ext>
            </a:extLst>
          </p:cNvPr>
          <p:cNvSpPr>
            <a:spLocks noGrp="1"/>
          </p:cNvSpPr>
          <p:nvPr>
            <p:ph type="title"/>
          </p:nvPr>
        </p:nvSpPr>
        <p:spPr>
          <a:xfrm>
            <a:off x="619201" y="259200"/>
            <a:ext cx="10963199" cy="864000"/>
          </a:xfrm>
        </p:spPr>
        <p:txBody>
          <a:bodyPr/>
          <a:lstStyle/>
          <a:p>
            <a:r>
              <a:rPr lang="en-GB" noProof="0" dirty="0"/>
              <a:t>Antibody drug conjugates in development for </a:t>
            </a:r>
            <a:br>
              <a:rPr lang="en-GB" noProof="0" dirty="0"/>
            </a:br>
            <a:r>
              <a:rPr lang="en-GB" i="1" noProof="0" dirty="0"/>
              <a:t>her2</a:t>
            </a:r>
            <a:r>
              <a:rPr lang="en-GB" noProof="0" dirty="0"/>
              <a:t>-mutant nsclc (ongoing trial</a:t>
            </a:r>
            <a:r>
              <a:rPr lang="en-GB" noProof="0" dirty="0">
                <a:solidFill>
                  <a:schemeClr val="tx2"/>
                </a:solidFill>
              </a:rPr>
              <a:t>s)</a:t>
            </a:r>
            <a:r>
              <a:rPr lang="en-GB" baseline="30000" noProof="0" dirty="0">
                <a:solidFill>
                  <a:schemeClr val="tx2"/>
                </a:solidFill>
              </a:rPr>
              <a:t>1</a:t>
            </a:r>
          </a:p>
        </p:txBody>
      </p:sp>
      <p:sp>
        <p:nvSpPr>
          <p:cNvPr id="13" name="Content Placeholder 3">
            <a:extLst>
              <a:ext uri="{FF2B5EF4-FFF2-40B4-BE49-F238E27FC236}">
                <a16:creationId xmlns:a16="http://schemas.microsoft.com/office/drawing/2014/main" id="{592AE29E-EFAC-62A0-E487-991C3578D9A1}"/>
              </a:ext>
            </a:extLst>
          </p:cNvPr>
          <p:cNvSpPr>
            <a:spLocks noGrp="1"/>
          </p:cNvSpPr>
          <p:nvPr>
            <p:ph sz="quarter" idx="15"/>
          </p:nvPr>
        </p:nvSpPr>
        <p:spPr>
          <a:xfrm>
            <a:off x="620712" y="6356350"/>
            <a:ext cx="10659863" cy="365125"/>
          </a:xfrm>
        </p:spPr>
        <p:txBody>
          <a:bodyPr anchor="b" anchorCtr="0"/>
          <a:lstStyle/>
          <a:p>
            <a:pPr>
              <a:spcBef>
                <a:spcPts val="200"/>
              </a:spcBef>
            </a:pPr>
            <a:r>
              <a:rPr lang="en-GB" sz="1100" noProof="0" dirty="0">
                <a:solidFill>
                  <a:schemeClr val="tx2"/>
                </a:solidFill>
              </a:rPr>
              <a:t>Data derived from ClinicalTrials.gov (March 08, 2026) and Liu et al. 2025</a:t>
            </a:r>
          </a:p>
          <a:p>
            <a:pPr>
              <a:spcBef>
                <a:spcPts val="200"/>
              </a:spcBef>
            </a:pPr>
            <a:r>
              <a:rPr lang="en-GB" sz="1100" noProof="0" dirty="0">
                <a:solidFill>
                  <a:schemeClr val="tx2"/>
                </a:solidFill>
              </a:rPr>
              <a:t>CT, chemotherapy; DCR, disease control rate; DLT, dose-limiting toxicities; DoR, duration of response; ex, exon; ICI, immune checkpoint inhibitor; MTD, maximum tolerated dose; NSCLC, non-small cell lung cancer; ORR, objective response rate; OS, overall survival; PD, progressive disease; PFS, progression-free survival; pts, patients; T-DXd, trastuzumab deruxtecan; TKI, tyrosine kinase inhibitor</a:t>
            </a:r>
          </a:p>
          <a:p>
            <a:pPr>
              <a:spcBef>
                <a:spcPts val="200"/>
              </a:spcBef>
            </a:pPr>
            <a:r>
              <a:rPr lang="en-GB" sz="1100" noProof="0" dirty="0">
                <a:solidFill>
                  <a:schemeClr val="tx2"/>
                </a:solidFill>
              </a:rPr>
              <a:t>1. Liu J, et al. J Transl Med. 2025;23:600; 2. Li BT, et al. J Clin Oncol. 2022;40 (No 16_suppl): TPS9137 (ASCO 2022, poster presentation); 3. Cheema P, et al. J Immunother Cancer 2023;11(Suppl 1):A1–A1731. Available </a:t>
            </a:r>
            <a:r>
              <a:rPr lang="en-GB" sz="1100" noProof="0" dirty="0">
                <a:solidFill>
                  <a:schemeClr val="tx2"/>
                </a:solidFill>
                <a:hlinkClick r:id="rId2">
                  <a:extLst>
                    <a:ext uri="{A12FA001-AC4F-418D-AE19-62706E023703}">
                      <ahyp:hlinkClr xmlns:ahyp="http://schemas.microsoft.com/office/drawing/2018/hyperlinkcolor" val="tx"/>
                    </a:ext>
                  </a:extLst>
                </a:hlinkClick>
              </a:rPr>
              <a:t>here</a:t>
            </a:r>
            <a:r>
              <a:rPr lang="en-GB" sz="1100" noProof="0" dirty="0">
                <a:solidFill>
                  <a:schemeClr val="tx2"/>
                </a:solidFill>
              </a:rPr>
              <a:t> (accessed March 20, 2026)</a:t>
            </a:r>
          </a:p>
        </p:txBody>
      </p:sp>
      <p:sp>
        <p:nvSpPr>
          <p:cNvPr id="5" name="Slide Number Placeholder 4">
            <a:extLst>
              <a:ext uri="{FF2B5EF4-FFF2-40B4-BE49-F238E27FC236}">
                <a16:creationId xmlns:a16="http://schemas.microsoft.com/office/drawing/2014/main" id="{ECF3CDF4-96A8-69EA-10E2-7F54D099604A}"/>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noProof="0" smtClean="0"/>
              <a:pPr/>
              <a:t>30</a:t>
            </a:fld>
            <a:endParaRPr lang="en-GB" noProof="0" dirty="0"/>
          </a:p>
        </p:txBody>
      </p:sp>
    </p:spTree>
    <p:extLst>
      <p:ext uri="{BB962C8B-B14F-4D97-AF65-F5344CB8AC3E}">
        <p14:creationId xmlns:p14="http://schemas.microsoft.com/office/powerpoint/2010/main" val="196393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F2EDE-A4A8-9284-677C-356D71929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253FD-D2B0-869E-E610-7256F8C67C9F}"/>
              </a:ext>
            </a:extLst>
          </p:cNvPr>
          <p:cNvSpPr>
            <a:spLocks noGrp="1"/>
          </p:cNvSpPr>
          <p:nvPr>
            <p:ph type="title"/>
          </p:nvPr>
        </p:nvSpPr>
        <p:spPr/>
        <p:txBody>
          <a:bodyPr/>
          <a:lstStyle/>
          <a:p>
            <a:r>
              <a:rPr lang="en-GB" noProof="0" dirty="0"/>
              <a:t>Key clinical data </a:t>
            </a:r>
            <a:br>
              <a:rPr lang="en-GB" noProof="0" dirty="0"/>
            </a:br>
            <a:r>
              <a:rPr lang="en-GB" noProof="0" dirty="0"/>
              <a:t>tyrosine kinase inhibitors</a:t>
            </a:r>
          </a:p>
        </p:txBody>
      </p:sp>
      <p:sp>
        <p:nvSpPr>
          <p:cNvPr id="3" name="Slide Number Placeholder 2">
            <a:extLst>
              <a:ext uri="{FF2B5EF4-FFF2-40B4-BE49-F238E27FC236}">
                <a16:creationId xmlns:a16="http://schemas.microsoft.com/office/drawing/2014/main" id="{12FDD286-2752-E984-1EBC-5CAD0CFBE271}"/>
              </a:ext>
            </a:extLst>
          </p:cNvPr>
          <p:cNvSpPr>
            <a:spLocks noGrp="1"/>
          </p:cNvSpPr>
          <p:nvPr>
            <p:ph type="sldNum" sz="quarter" idx="4"/>
          </p:nvPr>
        </p:nvSpPr>
        <p:spPr/>
        <p:txBody>
          <a:bodyPr/>
          <a:lstStyle/>
          <a:p>
            <a:fld id="{FCE43C0F-8A7B-3A4B-9DB5-B3472E36E833}" type="slidenum">
              <a:rPr lang="en-GB" noProof="0" smtClean="0"/>
              <a:pPr/>
              <a:t>31</a:t>
            </a:fld>
            <a:endParaRPr lang="en-GB" noProof="0" dirty="0"/>
          </a:p>
        </p:txBody>
      </p:sp>
    </p:spTree>
    <p:extLst>
      <p:ext uri="{BB962C8B-B14F-4D97-AF65-F5344CB8AC3E}">
        <p14:creationId xmlns:p14="http://schemas.microsoft.com/office/powerpoint/2010/main" val="394020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42258-E6E7-4366-9F81-F0A25D5B3CAC}"/>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1B27DB8A-D8BC-8506-FB4F-7E88C8913DD0}"/>
              </a:ext>
            </a:extLst>
          </p:cNvPr>
          <p:cNvSpPr>
            <a:spLocks noGrp="1"/>
          </p:cNvSpPr>
          <p:nvPr>
            <p:ph type="body" idx="1"/>
          </p:nvPr>
        </p:nvSpPr>
        <p:spPr>
          <a:xfrm>
            <a:off x="619200" y="1214362"/>
            <a:ext cx="10972800" cy="702470"/>
          </a:xfrm>
        </p:spPr>
        <p:txBody>
          <a:bodyPr>
            <a:noAutofit/>
          </a:bodyPr>
          <a:lstStyle/>
          <a:p>
            <a:r>
              <a:rPr lang="en-GB" noProof="0" dirty="0"/>
              <a:t>Newer TKI</a:t>
            </a:r>
            <a:r>
              <a:rPr lang="en-GB" cap="none" noProof="0" dirty="0"/>
              <a:t>s</a:t>
            </a:r>
            <a:r>
              <a:rPr lang="en-GB" noProof="0" dirty="0"/>
              <a:t> are designed to be more selective for </a:t>
            </a:r>
            <a:r>
              <a:rPr lang="en-GB" i="1" noProof="0" dirty="0"/>
              <a:t>HER2</a:t>
            </a:r>
            <a:r>
              <a:rPr lang="en-GB" noProof="0" dirty="0"/>
              <a:t> mutations while minimising wild-type EGFR inhibition, improving tolerability and CNS penetration</a:t>
            </a:r>
          </a:p>
          <a:p>
            <a:endParaRPr lang="en-GB" noProof="0" dirty="0"/>
          </a:p>
        </p:txBody>
      </p:sp>
      <p:sp>
        <p:nvSpPr>
          <p:cNvPr id="3" name="Title 2">
            <a:extLst>
              <a:ext uri="{FF2B5EF4-FFF2-40B4-BE49-F238E27FC236}">
                <a16:creationId xmlns:a16="http://schemas.microsoft.com/office/drawing/2014/main" id="{0CA5C778-A91C-C45A-CB9D-991A5D107CF9}"/>
              </a:ext>
            </a:extLst>
          </p:cNvPr>
          <p:cNvSpPr>
            <a:spLocks noGrp="1"/>
          </p:cNvSpPr>
          <p:nvPr>
            <p:ph type="title"/>
          </p:nvPr>
        </p:nvSpPr>
        <p:spPr>
          <a:xfrm>
            <a:off x="619125" y="258763"/>
            <a:ext cx="10963275" cy="865187"/>
          </a:xfrm>
        </p:spPr>
        <p:txBody>
          <a:bodyPr/>
          <a:lstStyle/>
          <a:p>
            <a:r>
              <a:rPr lang="en-GB" noProof="0" dirty="0"/>
              <a:t>Tyrosine kinase inhibitors for </a:t>
            </a:r>
            <a:r>
              <a:rPr lang="en-GB" i="1" noProof="0" dirty="0"/>
              <a:t>her2</a:t>
            </a:r>
            <a:r>
              <a:rPr lang="en-GB" noProof="0" dirty="0"/>
              <a:t>-mutant nsclc</a:t>
            </a:r>
          </a:p>
        </p:txBody>
      </p:sp>
      <p:sp>
        <p:nvSpPr>
          <p:cNvPr id="2" name="Content Placeholder 1">
            <a:extLst>
              <a:ext uri="{FF2B5EF4-FFF2-40B4-BE49-F238E27FC236}">
                <a16:creationId xmlns:a16="http://schemas.microsoft.com/office/drawing/2014/main" id="{EE321B39-9083-52DB-850D-07D6E50DE063}"/>
              </a:ext>
            </a:extLst>
          </p:cNvPr>
          <p:cNvSpPr>
            <a:spLocks noGrp="1"/>
          </p:cNvSpPr>
          <p:nvPr>
            <p:ph sz="quarter" idx="14"/>
          </p:nvPr>
        </p:nvSpPr>
        <p:spPr>
          <a:xfrm>
            <a:off x="5087888" y="2564904"/>
            <a:ext cx="6264696" cy="3381871"/>
          </a:xfrm>
        </p:spPr>
        <p:txBody>
          <a:bodyPr/>
          <a:lstStyle/>
          <a:p>
            <a:r>
              <a:rPr lang="en-GB" b="1" noProof="0" dirty="0">
                <a:solidFill>
                  <a:schemeClr val="accent1"/>
                </a:solidFill>
              </a:rPr>
              <a:t>Targeted Approach:</a:t>
            </a:r>
          </a:p>
          <a:p>
            <a:pPr lvl="1"/>
            <a:r>
              <a:rPr lang="en-GB" b="1" noProof="0" dirty="0"/>
              <a:t>Next generation </a:t>
            </a:r>
            <a:r>
              <a:rPr lang="en-GB" b="1" i="1" noProof="0" dirty="0"/>
              <a:t>HER2</a:t>
            </a:r>
            <a:r>
              <a:rPr lang="en-GB" b="1" noProof="0" dirty="0"/>
              <a:t>-mutant TKIs </a:t>
            </a:r>
            <a:r>
              <a:rPr lang="en-GB" noProof="0" dirty="0"/>
              <a:t>may offer a better therapeutic index vs. early </a:t>
            </a:r>
            <a:r>
              <a:rPr lang="en-GB" b="1" noProof="0" dirty="0"/>
              <a:t>pan-HER TKIs </a:t>
            </a:r>
            <a:r>
              <a:rPr lang="en-GB" noProof="0" dirty="0"/>
              <a:t>like pyrotinib, which is limited by severe toxicities (rash, diarrhea)</a:t>
            </a:r>
          </a:p>
          <a:p>
            <a:r>
              <a:rPr lang="en-GB" b="1" noProof="0" dirty="0">
                <a:solidFill>
                  <a:schemeClr val="accent1"/>
                </a:solidFill>
              </a:rPr>
              <a:t>Recent Developments:</a:t>
            </a:r>
          </a:p>
          <a:p>
            <a:pPr lvl="1"/>
            <a:r>
              <a:rPr lang="en-GB" b="1" noProof="0" dirty="0"/>
              <a:t>Zongertinib</a:t>
            </a:r>
          </a:p>
          <a:p>
            <a:pPr lvl="1"/>
            <a:r>
              <a:rPr lang="en-GB" b="1" noProof="0" dirty="0"/>
              <a:t>Sevabertinib</a:t>
            </a:r>
          </a:p>
          <a:p>
            <a:pPr lvl="1"/>
            <a:endParaRPr lang="en-GB" noProof="0" dirty="0"/>
          </a:p>
        </p:txBody>
      </p:sp>
      <p:sp>
        <p:nvSpPr>
          <p:cNvPr id="5" name="Text Placeholder 4">
            <a:extLst>
              <a:ext uri="{FF2B5EF4-FFF2-40B4-BE49-F238E27FC236}">
                <a16:creationId xmlns:a16="http://schemas.microsoft.com/office/drawing/2014/main" id="{86D969FD-594C-40E6-A8A8-4915581C1206}"/>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CNS, central nervous system; NSCLC, non-small cell lung cancer; TKI, tyrosine kinase inhibitor</a:t>
            </a:r>
          </a:p>
        </p:txBody>
      </p:sp>
      <p:graphicFrame>
        <p:nvGraphicFramePr>
          <p:cNvPr id="4" name="Table 3">
            <a:extLst>
              <a:ext uri="{FF2B5EF4-FFF2-40B4-BE49-F238E27FC236}">
                <a16:creationId xmlns:a16="http://schemas.microsoft.com/office/drawing/2014/main" id="{DCB456B4-A557-925E-BD71-F22FF0190C3E}"/>
              </a:ext>
            </a:extLst>
          </p:cNvPr>
          <p:cNvGraphicFramePr>
            <a:graphicFrameLocks noGrp="1"/>
          </p:cNvGraphicFramePr>
          <p:nvPr>
            <p:extLst>
              <p:ext uri="{D42A27DB-BD31-4B8C-83A1-F6EECF244321}">
                <p14:modId xmlns:p14="http://schemas.microsoft.com/office/powerpoint/2010/main" val="2072459350"/>
              </p:ext>
            </p:extLst>
          </p:nvPr>
        </p:nvGraphicFramePr>
        <p:xfrm>
          <a:off x="592334" y="2564904"/>
          <a:ext cx="4180731" cy="3332480"/>
        </p:xfrm>
        <a:graphic>
          <a:graphicData uri="http://schemas.openxmlformats.org/drawingml/2006/table">
            <a:tbl>
              <a:tblPr firstRow="1" bandRow="1">
                <a:tableStyleId>{5C22544A-7EE6-4342-B048-85BDC9FD1C3A}</a:tableStyleId>
              </a:tblPr>
              <a:tblGrid>
                <a:gridCol w="4180731">
                  <a:extLst>
                    <a:ext uri="{9D8B030D-6E8A-4147-A177-3AD203B41FA5}">
                      <a16:colId xmlns:a16="http://schemas.microsoft.com/office/drawing/2014/main" val="1430405905"/>
                    </a:ext>
                  </a:extLst>
                </a:gridCol>
              </a:tblGrid>
              <a:tr h="298832">
                <a:tc>
                  <a:txBody>
                    <a:bodyPr/>
                    <a:lstStyle/>
                    <a:p>
                      <a:pPr algn="ctr"/>
                      <a:r>
                        <a:rPr lang="en-GB" b="1" noProof="0" dirty="0">
                          <a:solidFill>
                            <a:schemeClr val="bg1"/>
                          </a:solidFill>
                          <a:latin typeface="Arial" panose="020B0604020202020204" pitchFamily="34" charset="0"/>
                          <a:cs typeface="Arial" panose="020B0604020202020204" pitchFamily="34" charset="0"/>
                        </a:rPr>
                        <a:t>Pan-HER (non-selective) TKIs</a:t>
                      </a:r>
                    </a:p>
                  </a:txBody>
                  <a:tcPr>
                    <a:solidFill>
                      <a:schemeClr val="accent1"/>
                    </a:solidFill>
                  </a:tcPr>
                </a:tc>
                <a:extLst>
                  <a:ext uri="{0D108BD9-81ED-4DB2-BD59-A6C34878D82A}">
                    <a16:rowId xmlns:a16="http://schemas.microsoft.com/office/drawing/2014/main" val="195792957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dirty="0">
                          <a:latin typeface="Arial" panose="020B0604020202020204" pitchFamily="34" charset="0"/>
                          <a:cs typeface="Arial" panose="020B0604020202020204" pitchFamily="34" charset="0"/>
                        </a:rPr>
                        <a:t>Pyrotinib</a:t>
                      </a:r>
                    </a:p>
                  </a:txBody>
                  <a:tcPr/>
                </a:tc>
                <a:extLst>
                  <a:ext uri="{0D108BD9-81ED-4DB2-BD59-A6C34878D82A}">
                    <a16:rowId xmlns:a16="http://schemas.microsoft.com/office/drawing/2014/main" val="417973133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noProof="0" dirty="0">
                          <a:solidFill>
                            <a:schemeClr val="bg1"/>
                          </a:solidFill>
                          <a:latin typeface="Arial" panose="020B0604020202020204" pitchFamily="34" charset="0"/>
                          <a:cs typeface="Arial" panose="020B0604020202020204" pitchFamily="34" charset="0"/>
                        </a:rPr>
                        <a:t>Next-generation </a:t>
                      </a:r>
                      <a:r>
                        <a:rPr lang="en-GB" b="1" i="1" noProof="0" dirty="0">
                          <a:solidFill>
                            <a:schemeClr val="bg1"/>
                          </a:solidFill>
                          <a:latin typeface="Arial" panose="020B0604020202020204" pitchFamily="34" charset="0"/>
                          <a:cs typeface="Arial" panose="020B0604020202020204" pitchFamily="34" charset="0"/>
                        </a:rPr>
                        <a:t>HER2</a:t>
                      </a:r>
                      <a:r>
                        <a:rPr lang="en-GB" b="1" noProof="0" dirty="0">
                          <a:solidFill>
                            <a:schemeClr val="bg1"/>
                          </a:solidFill>
                          <a:latin typeface="Arial" panose="020B0604020202020204" pitchFamily="34" charset="0"/>
                          <a:cs typeface="Arial" panose="020B0604020202020204" pitchFamily="34" charset="0"/>
                        </a:rPr>
                        <a:t>-mutant TKIs</a:t>
                      </a:r>
                    </a:p>
                  </a:txBody>
                  <a:tcPr>
                    <a:solidFill>
                      <a:schemeClr val="accent1"/>
                    </a:solidFill>
                  </a:tcPr>
                </a:tc>
                <a:extLst>
                  <a:ext uri="{0D108BD9-81ED-4DB2-BD59-A6C34878D82A}">
                    <a16:rowId xmlns:a16="http://schemas.microsoft.com/office/drawing/2014/main" val="4190609018"/>
                  </a:ext>
                </a:extLst>
              </a:tr>
              <a:tr h="370840">
                <a:tc>
                  <a:txBody>
                    <a:bodyPr/>
                    <a:lstStyle/>
                    <a:p>
                      <a:pPr algn="l"/>
                      <a:r>
                        <a:rPr lang="en-GB" sz="1600" b="1" i="1" kern="1200" noProof="0" dirty="0">
                          <a:solidFill>
                            <a:schemeClr val="dk1"/>
                          </a:solidFill>
                          <a:latin typeface="Arial" panose="020B0604020202020204" pitchFamily="34" charset="0"/>
                          <a:ea typeface="+mn-ea"/>
                          <a:cs typeface="Arial" panose="020B0604020202020204" pitchFamily="34" charset="0"/>
                        </a:rPr>
                        <a:t>HER2</a:t>
                      </a:r>
                      <a:r>
                        <a:rPr lang="en-GB" sz="1600" b="1" kern="1200" noProof="0" dirty="0">
                          <a:solidFill>
                            <a:schemeClr val="dk1"/>
                          </a:solidFill>
                          <a:latin typeface="Arial" panose="020B0604020202020204" pitchFamily="34" charset="0"/>
                          <a:ea typeface="+mn-ea"/>
                          <a:cs typeface="Arial" panose="020B0604020202020204" pitchFamily="34" charset="0"/>
                        </a:rPr>
                        <a:t>-selective (EGFR sparing):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200" noProof="0" dirty="0">
                          <a:solidFill>
                            <a:schemeClr val="dk1"/>
                          </a:solidFill>
                          <a:latin typeface="Arial" panose="020B0604020202020204" pitchFamily="34" charset="0"/>
                          <a:ea typeface="+mn-ea"/>
                          <a:cs typeface="Arial" panose="020B0604020202020204" pitchFamily="34" charset="0"/>
                        </a:rPr>
                        <a:t>Zongertinib</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latin typeface="Arial" panose="020B0604020202020204" pitchFamily="34" charset="0"/>
                          <a:cs typeface="Arial" panose="020B0604020202020204" pitchFamily="34" charset="0"/>
                        </a:rPr>
                        <a:t>ELVN-002</a:t>
                      </a:r>
                    </a:p>
                  </a:txBody>
                  <a:tcPr/>
                </a:tc>
                <a:extLst>
                  <a:ext uri="{0D108BD9-81ED-4DB2-BD59-A6C34878D82A}">
                    <a16:rowId xmlns:a16="http://schemas.microsoft.com/office/drawing/2014/main" val="1279408583"/>
                  </a:ext>
                </a:extLst>
              </a:tr>
              <a:tr h="370840">
                <a:tc>
                  <a:txBody>
                    <a:bodyPr/>
                    <a:lstStyle/>
                    <a:p>
                      <a:pPr algn="l"/>
                      <a:r>
                        <a:rPr lang="en-GB" sz="1600" b="1" i="1" noProof="0" dirty="0">
                          <a:latin typeface="Arial" panose="020B0604020202020204" pitchFamily="34" charset="0"/>
                          <a:cs typeface="Arial" panose="020B0604020202020204" pitchFamily="34" charset="0"/>
                        </a:rPr>
                        <a:t>HER2</a:t>
                      </a:r>
                      <a:r>
                        <a:rPr lang="en-GB" sz="1600" b="1" noProof="0" dirty="0">
                          <a:latin typeface="Arial" panose="020B0604020202020204" pitchFamily="34" charset="0"/>
                          <a:cs typeface="Arial" panose="020B0604020202020204" pitchFamily="34" charset="0"/>
                        </a:rPr>
                        <a:t>-focused (dual EGFR/HER2):</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latin typeface="Arial" panose="020B0604020202020204" pitchFamily="34" charset="0"/>
                          <a:cs typeface="Arial" panose="020B0604020202020204" pitchFamily="34" charset="0"/>
                        </a:rPr>
                        <a:t>Sevabertinib</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latin typeface="Arial" panose="020B0604020202020204" pitchFamily="34" charset="0"/>
                          <a:cs typeface="Arial" panose="020B0604020202020204" pitchFamily="34" charset="0"/>
                        </a:rPr>
                        <a:t>NVL-330</a:t>
                      </a:r>
                    </a:p>
                  </a:txBody>
                  <a:tcPr/>
                </a:tc>
                <a:extLst>
                  <a:ext uri="{0D108BD9-81ED-4DB2-BD59-A6C34878D82A}">
                    <a16:rowId xmlns:a16="http://schemas.microsoft.com/office/drawing/2014/main" val="737001877"/>
                  </a:ext>
                </a:extLst>
              </a:tr>
              <a:tr h="370840">
                <a:tc>
                  <a:txBody>
                    <a:bodyPr/>
                    <a:lstStyle/>
                    <a:p>
                      <a:pPr algn="l"/>
                      <a:r>
                        <a:rPr lang="en-GB" sz="1600" b="1" kern="1200" noProof="0" dirty="0">
                          <a:solidFill>
                            <a:schemeClr val="dk1"/>
                          </a:solidFill>
                          <a:latin typeface="Arial" panose="020B0604020202020204" pitchFamily="34" charset="0"/>
                          <a:ea typeface="+mn-ea"/>
                          <a:cs typeface="Arial" panose="020B0604020202020204" pitchFamily="34" charset="0"/>
                        </a:rPr>
                        <a:t>Emerging: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latin typeface="Arial" panose="020B0604020202020204" pitchFamily="34" charset="0"/>
                          <a:cs typeface="Arial" panose="020B0604020202020204" pitchFamily="34" charset="0"/>
                        </a:rPr>
                        <a:t>IAM1363</a:t>
                      </a:r>
                    </a:p>
                  </a:txBody>
                  <a:tcPr/>
                </a:tc>
                <a:extLst>
                  <a:ext uri="{0D108BD9-81ED-4DB2-BD59-A6C34878D82A}">
                    <a16:rowId xmlns:a16="http://schemas.microsoft.com/office/drawing/2014/main" val="2006000457"/>
                  </a:ext>
                </a:extLst>
              </a:tr>
            </a:tbl>
          </a:graphicData>
        </a:graphic>
      </p:graphicFrame>
      <p:sp>
        <p:nvSpPr>
          <p:cNvPr id="6" name="Slide Number Placeholder 5">
            <a:extLst>
              <a:ext uri="{FF2B5EF4-FFF2-40B4-BE49-F238E27FC236}">
                <a16:creationId xmlns:a16="http://schemas.microsoft.com/office/drawing/2014/main" id="{8C611CE5-E288-9C03-9880-06B745D9F8B0}"/>
              </a:ext>
            </a:extLst>
          </p:cNvPr>
          <p:cNvSpPr>
            <a:spLocks noGrp="1"/>
          </p:cNvSpPr>
          <p:nvPr>
            <p:ph type="sldNum" sz="quarter" idx="4"/>
          </p:nvPr>
        </p:nvSpPr>
        <p:spPr/>
        <p:txBody>
          <a:bodyPr/>
          <a:lstStyle/>
          <a:p>
            <a:fld id="{FCE43C0F-8A7B-3A4B-9DB5-B3472E36E833}" type="slidenum">
              <a:rPr lang="en-GB" noProof="0" smtClean="0"/>
              <a:pPr/>
              <a:t>32</a:t>
            </a:fld>
            <a:endParaRPr lang="en-GB" noProof="0" dirty="0"/>
          </a:p>
        </p:txBody>
      </p:sp>
    </p:spTree>
    <p:extLst>
      <p:ext uri="{BB962C8B-B14F-4D97-AF65-F5344CB8AC3E}">
        <p14:creationId xmlns:p14="http://schemas.microsoft.com/office/powerpoint/2010/main" val="212579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379E5A7-6CE7-D4C5-E110-04260D1F955B}"/>
              </a:ext>
            </a:extLst>
          </p:cNvPr>
          <p:cNvSpPr>
            <a:spLocks noGrp="1"/>
          </p:cNvSpPr>
          <p:nvPr>
            <p:ph sz="quarter" idx="12"/>
          </p:nvPr>
        </p:nvSpPr>
        <p:spPr>
          <a:xfrm>
            <a:off x="620713" y="1049483"/>
            <a:ext cx="10963275" cy="1659437"/>
          </a:xfrm>
        </p:spPr>
        <p:txBody>
          <a:bodyPr>
            <a:normAutofit/>
          </a:bodyPr>
          <a:lstStyle/>
          <a:p>
            <a:r>
              <a:rPr lang="en-GB" sz="1600" b="1" spc="-20" noProof="0" dirty="0">
                <a:solidFill>
                  <a:schemeClr val="accent1"/>
                </a:solidFill>
              </a:rPr>
              <a:t>Zongertinib, a novel HER2-specific TKI</a:t>
            </a:r>
            <a:r>
              <a:rPr lang="en-GB" sz="1600" spc="-20" noProof="0" dirty="0"/>
              <a:t>, binds selectively and covalently to the HER2 tyrosine kinase domain while sparing wild-type </a:t>
            </a:r>
            <a:r>
              <a:rPr lang="en-GB" sz="1600" spc="-20" noProof="0" dirty="0">
                <a:solidFill>
                  <a:schemeClr val="tx2"/>
                </a:solidFill>
              </a:rPr>
              <a:t>EGFR a</a:t>
            </a:r>
            <a:r>
              <a:rPr lang="en-GB" sz="1600" spc="-20" noProof="0" dirty="0"/>
              <a:t>nd limiting EGFR-related adverse events</a:t>
            </a:r>
          </a:p>
          <a:p>
            <a:r>
              <a:rPr lang="en-GB" sz="1600" b="1" noProof="0" dirty="0">
                <a:solidFill>
                  <a:schemeClr val="accent1"/>
                </a:solidFill>
              </a:rPr>
              <a:t>Beamion LUNG-1 </a:t>
            </a:r>
            <a:r>
              <a:rPr lang="en-GB" sz="1600" noProof="0" dirty="0"/>
              <a:t>is</a:t>
            </a:r>
            <a:r>
              <a:rPr lang="en-GB" sz="1600" b="1" noProof="0" dirty="0">
                <a:solidFill>
                  <a:schemeClr val="accent1"/>
                </a:solidFill>
              </a:rPr>
              <a:t> </a:t>
            </a:r>
            <a:r>
              <a:rPr lang="en-GB" sz="1600" noProof="0" dirty="0"/>
              <a:t>a Phase 1a/1b, open-label trial, is evaluating the safety and efficacy of zongertinib in patients with </a:t>
            </a:r>
            <a:r>
              <a:rPr lang="en-GB" sz="1600" i="1" noProof="0" dirty="0"/>
              <a:t>HER2 </a:t>
            </a:r>
            <a:r>
              <a:rPr lang="en-GB" sz="1600" noProof="0" dirty="0"/>
              <a:t>aberration-positive solid tumours (Phase 1a) and </a:t>
            </a:r>
            <a:r>
              <a:rPr lang="en-GB" sz="1600" i="1" noProof="0" dirty="0"/>
              <a:t>HER2</a:t>
            </a:r>
            <a:r>
              <a:rPr lang="en-GB" sz="1600" noProof="0" dirty="0"/>
              <a:t> mutation-positive NSCLC (Phase 1b)</a:t>
            </a:r>
            <a:endParaRPr lang="en-GB" sz="1600" b="1" noProof="0" dirty="0">
              <a:solidFill>
                <a:schemeClr val="accent1"/>
              </a:solidFill>
            </a:endParaRP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864000"/>
          </a:xfrm>
        </p:spPr>
        <p:txBody>
          <a:bodyPr/>
          <a:lstStyle/>
          <a:p>
            <a:r>
              <a:rPr lang="en-GB" noProof="0" dirty="0"/>
              <a:t>Beamion LUNG-1: study design</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183" y="6356351"/>
            <a:ext cx="10588385" cy="365125"/>
          </a:xfrm>
        </p:spPr>
        <p:txBody>
          <a:bodyPr anchor="b" anchorCtr="0"/>
          <a:lstStyle/>
          <a:p>
            <a:r>
              <a:rPr lang="en-GB" baseline="30000" noProof="0" dirty="0">
                <a:solidFill>
                  <a:schemeClr val="tx2"/>
                </a:solidFill>
              </a:rPr>
              <a:t>a</a:t>
            </a:r>
            <a:r>
              <a:rPr lang="en-GB" sz="1200" b="0" i="0" u="none" strike="noStrike" baseline="0" noProof="0" dirty="0">
                <a:solidFill>
                  <a:schemeClr val="tx2"/>
                </a:solidFill>
                <a:latin typeface="Arial" panose="020B0604020202020204" pitchFamily="34" charset="0"/>
                <a:cs typeface="Arial" panose="020B0604020202020204" pitchFamily="34" charset="0"/>
              </a:rPr>
              <a:t> Received ≥1 line of platinum-based combination chemotherapy; </a:t>
            </a:r>
            <a:r>
              <a:rPr lang="en-GB" baseline="30000" noProof="0" dirty="0">
                <a:solidFill>
                  <a:schemeClr val="tx2"/>
                </a:solidFill>
              </a:rPr>
              <a:t>b</a:t>
            </a:r>
            <a:r>
              <a:rPr lang="en-GB" sz="1200" b="0" i="0" u="none" strike="noStrike" baseline="30000" noProof="0" dirty="0">
                <a:solidFill>
                  <a:schemeClr val="tx2"/>
                </a:solidFill>
                <a:latin typeface="Arial" panose="020B0604020202020204" pitchFamily="34" charset="0"/>
                <a:cs typeface="Arial" panose="020B0604020202020204" pitchFamily="34" charset="0"/>
              </a:rPr>
              <a:t> </a:t>
            </a:r>
            <a:r>
              <a:rPr lang="en-GB" sz="1200" b="0" i="0" u="none" strike="noStrike" baseline="0" noProof="0" dirty="0">
                <a:solidFill>
                  <a:schemeClr val="tx2"/>
                </a:solidFill>
                <a:latin typeface="Arial" panose="020B0604020202020204" pitchFamily="34" charset="0"/>
                <a:cs typeface="Arial" panose="020B0604020202020204" pitchFamily="34" charset="0"/>
              </a:rPr>
              <a:t>excluding patients treated with ADCs</a:t>
            </a:r>
            <a:endParaRPr lang="en-GB" sz="1200" noProof="0" dirty="0">
              <a:solidFill>
                <a:schemeClr val="tx2"/>
              </a:solidFill>
              <a:latin typeface="Arial" panose="020B0604020202020204" pitchFamily="34" charset="0"/>
              <a:cs typeface="Arial" panose="020B0604020202020204" pitchFamily="34" charset="0"/>
            </a:endParaRPr>
          </a:p>
          <a:p>
            <a:r>
              <a:rPr lang="en-GB" noProof="0" dirty="0">
                <a:solidFill>
                  <a:schemeClr val="tx2"/>
                </a:solidFill>
              </a:rPr>
              <a:t>ADC, antibody-drug conjugate; EGFR, epidermal growth factor receptor; HER2, human epidermal growth factor receptor 2; NSCLC, non-small cell lung cancer; ORR, overall response rate; R, randomised; RECIST, Response Evaluation Criteria in Solid Tumours; TKD, tyrosine kinase domain; TKI, tyrosine kinase inhibitor</a:t>
            </a:r>
          </a:p>
          <a:p>
            <a:r>
              <a:rPr lang="en-GB" noProof="0" dirty="0">
                <a:solidFill>
                  <a:schemeClr val="tx2"/>
                </a:solidFill>
              </a:rPr>
              <a:t>Ruiter G, et al. Abstract PL04.04, WCLC 2024 (oral presentation); </a:t>
            </a:r>
            <a:r>
              <a:rPr lang="en-GB" dirty="0"/>
              <a:t>Heymach JV, et al. N Engl J Med. 2025; 392:2321-33</a:t>
            </a:r>
            <a:endParaRPr lang="en-GB" noProof="0" dirty="0">
              <a:solidFill>
                <a:schemeClr val="tx2"/>
              </a:solidFill>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 name="Rectangle: Rounded Corners 7">
            <a:extLst>
              <a:ext uri="{FF2B5EF4-FFF2-40B4-BE49-F238E27FC236}">
                <a16:creationId xmlns:a16="http://schemas.microsoft.com/office/drawing/2014/main" id="{8CA1ED1D-7672-74DB-4CCE-88C0B7B7F854}"/>
              </a:ext>
            </a:extLst>
          </p:cNvPr>
          <p:cNvSpPr/>
          <p:nvPr/>
        </p:nvSpPr>
        <p:spPr>
          <a:xfrm>
            <a:off x="8616280" y="2780929"/>
            <a:ext cx="2927003" cy="2833352"/>
          </a:xfrm>
          <a:prstGeom prst="roundRect">
            <a:avLst>
              <a:gd name="adj" fmla="val 6575"/>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800"/>
              </a:spcAft>
              <a:buClr>
                <a:srgbClr val="C6573B"/>
              </a:buClr>
              <a:buSzTx/>
              <a:buFontTx/>
              <a:buNone/>
              <a:tabLst/>
              <a:defRPr/>
            </a:pPr>
            <a:r>
              <a:rPr kumimoji="0" lang="en-GB" sz="14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Phase 1b primary endpoint</a:t>
            </a:r>
          </a:p>
          <a:p>
            <a:pPr marL="184150" marR="0" lvl="0" indent="-184150" algn="l" defTabSz="457200" rtl="0" eaLnBrk="1" fontAlgn="auto" latinLnBrk="0" hangingPunct="1">
              <a:lnSpc>
                <a:spcPct val="100000"/>
              </a:lnSpc>
              <a:spcBef>
                <a:spcPts val="0"/>
              </a:spcBef>
              <a:spcAft>
                <a:spcPts val="0"/>
              </a:spcAft>
              <a:buClr>
                <a:srgbClr val="C6573B"/>
              </a:buClr>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ORR by RECIST</a:t>
            </a:r>
          </a:p>
          <a:p>
            <a:pPr marL="184150" marR="0" lvl="0" indent="-184150" algn="l" defTabSz="457200" rtl="0" eaLnBrk="1" fontAlgn="auto" latinLnBrk="0" hangingPunct="1">
              <a:lnSpc>
                <a:spcPct val="100000"/>
              </a:lnSpc>
              <a:spcBef>
                <a:spcPts val="0"/>
              </a:spcBef>
              <a:spcAft>
                <a:spcPts val="0"/>
              </a:spcAft>
              <a:buClr>
                <a:srgbClr val="C6573B"/>
              </a:buClr>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800"/>
              </a:spcAft>
              <a:buClr>
                <a:srgbClr val="C6573B"/>
              </a:buClr>
              <a:buSzTx/>
              <a:buFontTx/>
              <a:buNone/>
              <a:tabLst/>
              <a:defRPr/>
            </a:pPr>
            <a:r>
              <a:rPr kumimoji="0" lang="en-GB" sz="14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Key inclusion criteria</a:t>
            </a:r>
          </a:p>
          <a:p>
            <a:pPr marL="184150" marR="0" lvl="0" indent="-184150" algn="l" defTabSz="457200" rtl="0" eaLnBrk="1" fontAlgn="auto" latinLnBrk="0" hangingPunct="1">
              <a:lnSpc>
                <a:spcPct val="100000"/>
              </a:lnSpc>
              <a:spcBef>
                <a:spcPts val="0"/>
              </a:spcBef>
              <a:spcAft>
                <a:spcPts val="800"/>
              </a:spcAft>
              <a:buClr>
                <a:srgbClr val="C6573B"/>
              </a:buClr>
              <a:buSzTx/>
              <a:buFont typeface="Arial" panose="020B0604020202020204" pitchFamily="34" charset="0"/>
              <a:buChar char="•"/>
              <a:tabLst>
                <a:tab pos="1011238" algn="l"/>
                <a:tab pos="1774825"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Patients with </a:t>
            </a:r>
            <a:r>
              <a:rPr kumimoji="0" lang="en-GB"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HER2</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mutation-positive NSCLC</a:t>
            </a:r>
          </a:p>
          <a:p>
            <a:pPr marL="184150" marR="0" lvl="0" indent="-184150" algn="l" defTabSz="457200" rtl="0" eaLnBrk="1" fontAlgn="auto" latinLnBrk="0" hangingPunct="1">
              <a:lnSpc>
                <a:spcPct val="100000"/>
              </a:lnSpc>
              <a:spcBef>
                <a:spcPts val="0"/>
              </a:spcBef>
              <a:spcAft>
                <a:spcPts val="800"/>
              </a:spcAft>
              <a:buClr>
                <a:srgbClr val="C6573B"/>
              </a:buClr>
              <a:buSzTx/>
              <a:buFont typeface="Arial" panose="020B0604020202020204" pitchFamily="34" charset="0"/>
              <a:buChar char="•"/>
              <a:tabLst>
                <a:tab pos="1011238" algn="l"/>
                <a:tab pos="1774825"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Received ≥1 line of platinum-based combination chemotherapy (Cohorts 1,3,5)</a:t>
            </a:r>
          </a:p>
        </p:txBody>
      </p:sp>
      <p:sp>
        <p:nvSpPr>
          <p:cNvPr id="23" name="Rounded Rectangle 22">
            <a:extLst>
              <a:ext uri="{FF2B5EF4-FFF2-40B4-BE49-F238E27FC236}">
                <a16:creationId xmlns:a16="http://schemas.microsoft.com/office/drawing/2014/main" id="{CECDA51B-1468-CFFB-DC07-E3A4192841AB}"/>
              </a:ext>
            </a:extLst>
          </p:cNvPr>
          <p:cNvSpPr/>
          <p:nvPr/>
        </p:nvSpPr>
        <p:spPr>
          <a:xfrm>
            <a:off x="5375920" y="2780928"/>
            <a:ext cx="3024000" cy="425600"/>
          </a:xfrm>
          <a:prstGeom prst="roundRect">
            <a:avLst>
              <a:gd name="adj" fmla="val 16894"/>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rgbClr val="C6573B"/>
              </a:buClr>
            </a:pPr>
            <a:r>
              <a:rPr lang="en-GB" sz="1200" b="1" dirty="0">
                <a:solidFill>
                  <a:srgbClr val="000000"/>
                </a:solidFill>
                <a:latin typeface="Arial" panose="020B0604020202020204" pitchFamily="34" charset="0"/>
                <a:cs typeface="Arial" panose="020B0604020202020204" pitchFamily="34" charset="0"/>
              </a:rPr>
              <a:t>Cohort 1: </a:t>
            </a:r>
            <a:r>
              <a:rPr lang="en-GB" sz="1200" dirty="0">
                <a:solidFill>
                  <a:srgbClr val="000000"/>
                </a:solidFill>
                <a:latin typeface="Arial" panose="020B0604020202020204" pitchFamily="34" charset="0"/>
                <a:cs typeface="Arial" panose="020B0604020202020204" pitchFamily="34" charset="0"/>
              </a:rPr>
              <a:t>Pre-treated NSCLC</a:t>
            </a:r>
            <a:r>
              <a:rPr lang="en-GB" sz="1200" baseline="30000" dirty="0">
                <a:solidFill>
                  <a:srgbClr val="000000"/>
                </a:solidFill>
                <a:latin typeface="Arial" panose="020B0604020202020204" pitchFamily="34" charset="0"/>
                <a:cs typeface="Arial" panose="020B0604020202020204" pitchFamily="34" charset="0"/>
              </a:rPr>
              <a:t>a,b</a:t>
            </a:r>
            <a:br>
              <a:rPr lang="en-GB" sz="1200" dirty="0">
                <a:solidFill>
                  <a:srgbClr val="000000"/>
                </a:solidFill>
                <a:latin typeface="Arial" panose="020B0604020202020204" pitchFamily="34" charset="0"/>
                <a:cs typeface="Arial" panose="020B0604020202020204" pitchFamily="34" charset="0"/>
              </a:rPr>
            </a:br>
            <a:r>
              <a:rPr lang="en-GB" sz="1200" dirty="0">
                <a:solidFill>
                  <a:srgbClr val="000000"/>
                </a:solidFill>
                <a:latin typeface="Arial" panose="020B0604020202020204" pitchFamily="34" charset="0"/>
                <a:cs typeface="Arial" panose="020B0604020202020204" pitchFamily="34" charset="0"/>
              </a:rPr>
              <a:t>with a </a:t>
            </a:r>
            <a:r>
              <a:rPr lang="en-GB" sz="1200" i="1" dirty="0">
                <a:solidFill>
                  <a:srgbClr val="000000"/>
                </a:solidFill>
                <a:latin typeface="Arial" panose="020B0604020202020204" pitchFamily="34" charset="0"/>
                <a:cs typeface="Arial" panose="020B0604020202020204" pitchFamily="34" charset="0"/>
              </a:rPr>
              <a:t>HER2</a:t>
            </a:r>
            <a:r>
              <a:rPr lang="en-GB" sz="1200" dirty="0">
                <a:solidFill>
                  <a:srgbClr val="000000"/>
                </a:solidFill>
                <a:latin typeface="Arial" panose="020B0604020202020204" pitchFamily="34" charset="0"/>
                <a:cs typeface="Arial" panose="020B0604020202020204" pitchFamily="34" charset="0"/>
              </a:rPr>
              <a:t> TKD mutation</a:t>
            </a:r>
          </a:p>
        </p:txBody>
      </p:sp>
      <p:sp>
        <p:nvSpPr>
          <p:cNvPr id="27" name="Rounded Rectangle 26">
            <a:extLst>
              <a:ext uri="{FF2B5EF4-FFF2-40B4-BE49-F238E27FC236}">
                <a16:creationId xmlns:a16="http://schemas.microsoft.com/office/drawing/2014/main" id="{4331F00F-85B8-FF22-F2C4-FE10FB45CDF3}"/>
              </a:ext>
            </a:extLst>
          </p:cNvPr>
          <p:cNvSpPr/>
          <p:nvPr/>
        </p:nvSpPr>
        <p:spPr>
          <a:xfrm>
            <a:off x="5375920" y="3285871"/>
            <a:ext cx="3024000" cy="425600"/>
          </a:xfrm>
          <a:prstGeom prst="roundRect">
            <a:avLst>
              <a:gd name="adj" fmla="val 16894"/>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2: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Treatment-naïve NSCLC</a:t>
            </a:r>
            <a:b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with </a:t>
            </a:r>
            <a:r>
              <a:rPr kumimoji="0" lang="en-GB"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HER2</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TKD mutation</a:t>
            </a:r>
          </a:p>
        </p:txBody>
      </p:sp>
      <p:sp>
        <p:nvSpPr>
          <p:cNvPr id="28" name="Rounded Rectangle 27">
            <a:extLst>
              <a:ext uri="{FF2B5EF4-FFF2-40B4-BE49-F238E27FC236}">
                <a16:creationId xmlns:a16="http://schemas.microsoft.com/office/drawing/2014/main" id="{9D1B07A2-E81A-3B0B-3650-7F8EEC4EC8E8}"/>
              </a:ext>
            </a:extLst>
          </p:cNvPr>
          <p:cNvSpPr/>
          <p:nvPr/>
        </p:nvSpPr>
        <p:spPr>
          <a:xfrm>
            <a:off x="5375920" y="3790814"/>
            <a:ext cx="3024000" cy="619983"/>
          </a:xfrm>
          <a:prstGeom prst="roundRect">
            <a:avLst>
              <a:gd name="adj" fmla="val 16894"/>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3: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NSCLC with a non-TKD </a:t>
            </a:r>
            <a:r>
              <a:rPr kumimoji="0" lang="en-GB"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HER2</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mutation or </a:t>
            </a:r>
            <a:r>
              <a:rPr kumimoji="0" lang="en-GB"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HER2</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TKD mutation-positive squamous NSCLC, pre-treated</a:t>
            </a:r>
            <a:r>
              <a:rPr kumimoji="0" lang="en-GB"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a:t>
            </a:r>
          </a:p>
        </p:txBody>
      </p:sp>
      <p:sp>
        <p:nvSpPr>
          <p:cNvPr id="29" name="Rounded Rectangle 28">
            <a:extLst>
              <a:ext uri="{FF2B5EF4-FFF2-40B4-BE49-F238E27FC236}">
                <a16:creationId xmlns:a16="http://schemas.microsoft.com/office/drawing/2014/main" id="{F230F5CD-7453-1724-E07A-704D7F9E7635}"/>
              </a:ext>
            </a:extLst>
          </p:cNvPr>
          <p:cNvSpPr/>
          <p:nvPr/>
        </p:nvSpPr>
        <p:spPr>
          <a:xfrm>
            <a:off x="5375920" y="4490139"/>
            <a:ext cx="3024000" cy="425600"/>
          </a:xfrm>
          <a:prstGeom prst="roundRect">
            <a:avLst>
              <a:gd name="adj" fmla="val 16894"/>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4: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NSCLC with active brain metastases with </a:t>
            </a:r>
            <a:r>
              <a:rPr kumimoji="0" lang="en-GB"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HER2</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TKD mutation</a:t>
            </a:r>
          </a:p>
        </p:txBody>
      </p:sp>
      <p:sp>
        <p:nvSpPr>
          <p:cNvPr id="30" name="Rounded Rectangle 29">
            <a:extLst>
              <a:ext uri="{FF2B5EF4-FFF2-40B4-BE49-F238E27FC236}">
                <a16:creationId xmlns:a16="http://schemas.microsoft.com/office/drawing/2014/main" id="{6D765E6E-9087-5004-AB6B-E996521B38E3}"/>
              </a:ext>
            </a:extLst>
          </p:cNvPr>
          <p:cNvSpPr/>
          <p:nvPr/>
        </p:nvSpPr>
        <p:spPr>
          <a:xfrm>
            <a:off x="5375920" y="4995081"/>
            <a:ext cx="3024000" cy="619200"/>
          </a:xfrm>
          <a:prstGeom prst="roundRect">
            <a:avLst>
              <a:gd name="adj" fmla="val 16894"/>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5: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Pre-treated</a:t>
            </a:r>
            <a:r>
              <a:rPr kumimoji="0" lang="en-GB"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NSCLC with a </a:t>
            </a:r>
            <a:r>
              <a:rPr kumimoji="0" lang="en-GB"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HER2</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TKD mutation and prior treatment with HER2 directed ADCs</a:t>
            </a:r>
          </a:p>
        </p:txBody>
      </p:sp>
      <p:sp>
        <p:nvSpPr>
          <p:cNvPr id="31" name="Rounded Rectangle 30">
            <a:extLst>
              <a:ext uri="{FF2B5EF4-FFF2-40B4-BE49-F238E27FC236}">
                <a16:creationId xmlns:a16="http://schemas.microsoft.com/office/drawing/2014/main" id="{C2967809-51D5-E0B4-58EB-8AFF02FC0DFF}"/>
              </a:ext>
            </a:extLst>
          </p:cNvPr>
          <p:cNvSpPr/>
          <p:nvPr/>
        </p:nvSpPr>
        <p:spPr>
          <a:xfrm>
            <a:off x="639280" y="4178286"/>
            <a:ext cx="4520616" cy="303428"/>
          </a:xfrm>
          <a:prstGeom prst="roundRect">
            <a:avLst>
              <a:gd name="adj" fmla="val 16894"/>
            </a:avLst>
          </a:prstGeom>
          <a:solidFill>
            <a:schemeClr val="bg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2</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Rounded Rectangle 31">
            <a:extLst>
              <a:ext uri="{FF2B5EF4-FFF2-40B4-BE49-F238E27FC236}">
                <a16:creationId xmlns:a16="http://schemas.microsoft.com/office/drawing/2014/main" id="{71E2B51F-B291-24DB-A3BC-C0957F7F0A18}"/>
              </a:ext>
            </a:extLst>
          </p:cNvPr>
          <p:cNvSpPr/>
          <p:nvPr/>
        </p:nvSpPr>
        <p:spPr>
          <a:xfrm>
            <a:off x="639280" y="4555808"/>
            <a:ext cx="4520616" cy="303428"/>
          </a:xfrm>
          <a:prstGeom prst="roundRect">
            <a:avLst>
              <a:gd name="adj" fmla="val 16894"/>
            </a:avLst>
          </a:prstGeom>
          <a:solidFill>
            <a:schemeClr val="bg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3 (exploratory)</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Rounded Rectangle 32">
            <a:extLst>
              <a:ext uri="{FF2B5EF4-FFF2-40B4-BE49-F238E27FC236}">
                <a16:creationId xmlns:a16="http://schemas.microsoft.com/office/drawing/2014/main" id="{0C4E9DE1-3910-7D64-1788-7D29B00DDF9B}"/>
              </a:ext>
            </a:extLst>
          </p:cNvPr>
          <p:cNvSpPr/>
          <p:nvPr/>
        </p:nvSpPr>
        <p:spPr>
          <a:xfrm>
            <a:off x="639280" y="4933330"/>
            <a:ext cx="4520616" cy="303428"/>
          </a:xfrm>
          <a:prstGeom prst="roundRect">
            <a:avLst>
              <a:gd name="adj" fmla="val 16894"/>
            </a:avLst>
          </a:prstGeom>
          <a:solidFill>
            <a:schemeClr val="bg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4 (exploratory)</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 name="Rounded Rectangle 33">
            <a:extLst>
              <a:ext uri="{FF2B5EF4-FFF2-40B4-BE49-F238E27FC236}">
                <a16:creationId xmlns:a16="http://schemas.microsoft.com/office/drawing/2014/main" id="{A1ECDA88-FB65-F3EF-EC29-1F0CD399BB05}"/>
              </a:ext>
            </a:extLst>
          </p:cNvPr>
          <p:cNvSpPr/>
          <p:nvPr/>
        </p:nvSpPr>
        <p:spPr>
          <a:xfrm>
            <a:off x="639280" y="5310853"/>
            <a:ext cx="4520616" cy="303428"/>
          </a:xfrm>
          <a:prstGeom prst="roundRect">
            <a:avLst>
              <a:gd name="adj" fmla="val 16894"/>
            </a:avLst>
          </a:prstGeom>
          <a:solidFill>
            <a:schemeClr val="bg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5</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 name="Rounded Rectangle 34">
            <a:extLst>
              <a:ext uri="{FF2B5EF4-FFF2-40B4-BE49-F238E27FC236}">
                <a16:creationId xmlns:a16="http://schemas.microsoft.com/office/drawing/2014/main" id="{2C13C6EF-0417-572F-4305-3D9D33D5E376}"/>
              </a:ext>
            </a:extLst>
          </p:cNvPr>
          <p:cNvSpPr/>
          <p:nvPr/>
        </p:nvSpPr>
        <p:spPr>
          <a:xfrm>
            <a:off x="639280" y="2805884"/>
            <a:ext cx="4520616" cy="432000"/>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Phase 1b: ongoing dose expansion</a:t>
            </a:r>
            <a:b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 patients with </a:t>
            </a:r>
            <a:r>
              <a:rPr kumimoji="0" lang="en-GB" sz="12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HER2</a:t>
            </a: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-mutant NSCLC)</a:t>
            </a: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EF75F4E6-F827-29F6-B55B-93FF10FD4EF4}"/>
              </a:ext>
            </a:extLst>
          </p:cNvPr>
          <p:cNvGrpSpPr/>
          <p:nvPr/>
        </p:nvGrpSpPr>
        <p:grpSpPr>
          <a:xfrm>
            <a:off x="626790" y="3453956"/>
            <a:ext cx="4418759" cy="551108"/>
            <a:chOff x="626790" y="3429000"/>
            <a:chExt cx="4418759" cy="551108"/>
          </a:xfrm>
        </p:grpSpPr>
        <p:sp>
          <p:nvSpPr>
            <p:cNvPr id="36" name="Rounded Rectangle 35">
              <a:extLst>
                <a:ext uri="{FF2B5EF4-FFF2-40B4-BE49-F238E27FC236}">
                  <a16:creationId xmlns:a16="http://schemas.microsoft.com/office/drawing/2014/main" id="{C0BE2589-7C7A-A853-9DBF-F6D81DEF677D}"/>
                </a:ext>
              </a:extLst>
            </p:cNvPr>
            <p:cNvSpPr/>
            <p:nvPr/>
          </p:nvSpPr>
          <p:spPr>
            <a:xfrm>
              <a:off x="2001357" y="3429000"/>
              <a:ext cx="576061" cy="232343"/>
            </a:xfrm>
            <a:prstGeom prst="roundRect">
              <a:avLst>
                <a:gd name="adj" fmla="val 23172"/>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120 mg</a:t>
              </a: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 name="Rounded Rectangle 36">
              <a:extLst>
                <a:ext uri="{FF2B5EF4-FFF2-40B4-BE49-F238E27FC236}">
                  <a16:creationId xmlns:a16="http://schemas.microsoft.com/office/drawing/2014/main" id="{FB228701-2AEA-861B-0874-157FBD5874E4}"/>
                </a:ext>
              </a:extLst>
            </p:cNvPr>
            <p:cNvSpPr/>
            <p:nvPr/>
          </p:nvSpPr>
          <p:spPr>
            <a:xfrm>
              <a:off x="2001357" y="3708400"/>
              <a:ext cx="576061" cy="232343"/>
            </a:xfrm>
            <a:prstGeom prst="roundRect">
              <a:avLst>
                <a:gd name="adj" fmla="val 23172"/>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240 mg</a:t>
              </a: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9" name="Rounded Rectangle 38">
              <a:extLst>
                <a:ext uri="{FF2B5EF4-FFF2-40B4-BE49-F238E27FC236}">
                  <a16:creationId xmlns:a16="http://schemas.microsoft.com/office/drawing/2014/main" id="{A67A39B9-641E-69F7-549C-93B93F6ED4F8}"/>
                </a:ext>
              </a:extLst>
            </p:cNvPr>
            <p:cNvSpPr/>
            <p:nvPr/>
          </p:nvSpPr>
          <p:spPr>
            <a:xfrm>
              <a:off x="2876148" y="3429000"/>
              <a:ext cx="881335" cy="551108"/>
            </a:xfrm>
            <a:prstGeom prst="roundRect">
              <a:avLst>
                <a:gd name="adj" fmla="val 23172"/>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Interim</a:t>
              </a:r>
              <a:b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futility</a:t>
              </a:r>
              <a:b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analysis</a:t>
              </a: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41" name="Straight Connector 40">
              <a:extLst>
                <a:ext uri="{FF2B5EF4-FFF2-40B4-BE49-F238E27FC236}">
                  <a16:creationId xmlns:a16="http://schemas.microsoft.com/office/drawing/2014/main" id="{F49D9E61-A519-E9EB-68B3-4C4253541272}"/>
                </a:ext>
              </a:extLst>
            </p:cNvPr>
            <p:cNvCxnSpPr>
              <a:cxnSpLocks/>
            </p:cNvCxnSpPr>
            <p:nvPr/>
          </p:nvCxnSpPr>
          <p:spPr>
            <a:xfrm>
              <a:off x="3798848" y="3698146"/>
              <a:ext cx="324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F511B3DA-2E1B-7357-08B0-8B2EFA4894FA}"/>
                </a:ext>
              </a:extLst>
            </p:cNvPr>
            <p:cNvCxnSpPr>
              <a:cxnSpLocks/>
            </p:cNvCxnSpPr>
            <p:nvPr/>
          </p:nvCxnSpPr>
          <p:spPr>
            <a:xfrm>
              <a:off x="2618783" y="3698146"/>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F7CC1F2-C4E9-BC62-53E6-D955F42AA017}"/>
                </a:ext>
              </a:extLst>
            </p:cNvPr>
            <p:cNvCxnSpPr>
              <a:cxnSpLocks/>
            </p:cNvCxnSpPr>
            <p:nvPr/>
          </p:nvCxnSpPr>
          <p:spPr>
            <a:xfrm>
              <a:off x="1144983" y="3697808"/>
              <a:ext cx="713705"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Rounded Rectangle 39">
              <a:extLst>
                <a:ext uri="{FF2B5EF4-FFF2-40B4-BE49-F238E27FC236}">
                  <a16:creationId xmlns:a16="http://schemas.microsoft.com/office/drawing/2014/main" id="{A65F4EC3-4EBB-B6FF-68AD-F92615A84841}"/>
                </a:ext>
              </a:extLst>
            </p:cNvPr>
            <p:cNvSpPr/>
            <p:nvPr/>
          </p:nvSpPr>
          <p:spPr>
            <a:xfrm>
              <a:off x="626790" y="3429000"/>
              <a:ext cx="932706" cy="551108"/>
            </a:xfrm>
            <a:prstGeom prst="roundRect">
              <a:avLst>
                <a:gd name="adj" fmla="val 23172"/>
              </a:avLst>
            </a:prstGeom>
            <a:solidFill>
              <a:schemeClr val="tx2">
                <a:lumMod val="75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Cohort 1</a:t>
              </a: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50" name="Group 49">
              <a:extLst>
                <a:ext uri="{FF2B5EF4-FFF2-40B4-BE49-F238E27FC236}">
                  <a16:creationId xmlns:a16="http://schemas.microsoft.com/office/drawing/2014/main" id="{B8F98613-1E31-D9AD-CF17-2ECA09021365}"/>
                </a:ext>
              </a:extLst>
            </p:cNvPr>
            <p:cNvGrpSpPr/>
            <p:nvPr/>
          </p:nvGrpSpPr>
          <p:grpSpPr>
            <a:xfrm>
              <a:off x="1856679" y="3531600"/>
              <a:ext cx="144000" cy="313200"/>
              <a:chOff x="1856679" y="3531600"/>
              <a:chExt cx="144000" cy="313200"/>
            </a:xfrm>
          </p:grpSpPr>
          <p:cxnSp>
            <p:nvCxnSpPr>
              <p:cNvPr id="44" name="Straight Connector 43">
                <a:extLst>
                  <a:ext uri="{FF2B5EF4-FFF2-40B4-BE49-F238E27FC236}">
                    <a16:creationId xmlns:a16="http://schemas.microsoft.com/office/drawing/2014/main" id="{D9049FAD-75FC-93F1-F327-646796B1073A}"/>
                  </a:ext>
                </a:extLst>
              </p:cNvPr>
              <p:cNvCxnSpPr>
                <a:cxnSpLocks/>
              </p:cNvCxnSpPr>
              <p:nvPr/>
            </p:nvCxnSpPr>
            <p:spPr>
              <a:xfrm>
                <a:off x="1856679" y="3545171"/>
                <a:ext cx="144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850BA583-55FC-DBB7-F223-4D1F1B54801A}"/>
                  </a:ext>
                </a:extLst>
              </p:cNvPr>
              <p:cNvCxnSpPr>
                <a:cxnSpLocks/>
              </p:cNvCxnSpPr>
              <p:nvPr/>
            </p:nvCxnSpPr>
            <p:spPr>
              <a:xfrm flipV="1">
                <a:off x="1856679" y="3531600"/>
                <a:ext cx="0" cy="3132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98300D7-B299-4459-1C9A-0B34C212A91E}"/>
                  </a:ext>
                </a:extLst>
              </p:cNvPr>
              <p:cNvCxnSpPr>
                <a:cxnSpLocks/>
              </p:cNvCxnSpPr>
              <p:nvPr/>
            </p:nvCxnSpPr>
            <p:spPr>
              <a:xfrm>
                <a:off x="1856679" y="3834096"/>
                <a:ext cx="144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48" name="Rounded Rectangle 47">
              <a:extLst>
                <a:ext uri="{FF2B5EF4-FFF2-40B4-BE49-F238E27FC236}">
                  <a16:creationId xmlns:a16="http://schemas.microsoft.com/office/drawing/2014/main" id="{99BB272D-B352-0D8D-6F55-B45AC6B656C8}"/>
                </a:ext>
              </a:extLst>
            </p:cNvPr>
            <p:cNvSpPr/>
            <p:nvPr/>
          </p:nvSpPr>
          <p:spPr>
            <a:xfrm>
              <a:off x="4164214" y="3429000"/>
              <a:ext cx="881335" cy="551108"/>
            </a:xfrm>
            <a:prstGeom prst="roundRect">
              <a:avLst>
                <a:gd name="adj" fmla="val 23172"/>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120 mg</a:t>
              </a:r>
            </a:p>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(n=75)</a:t>
              </a: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9" name="Oval 48">
              <a:extLst>
                <a:ext uri="{FF2B5EF4-FFF2-40B4-BE49-F238E27FC236}">
                  <a16:creationId xmlns:a16="http://schemas.microsoft.com/office/drawing/2014/main" id="{272525DF-2E1F-B37A-782D-54C5675A9A49}"/>
                </a:ext>
              </a:extLst>
            </p:cNvPr>
            <p:cNvSpPr/>
            <p:nvPr/>
          </p:nvSpPr>
          <p:spPr>
            <a:xfrm>
              <a:off x="1765088" y="3601476"/>
              <a:ext cx="183182" cy="18318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t>
              </a:r>
            </a:p>
          </p:txBody>
        </p:sp>
      </p:grpSp>
      <p:sp>
        <p:nvSpPr>
          <p:cNvPr id="3" name="TextBox 2">
            <a:extLst>
              <a:ext uri="{FF2B5EF4-FFF2-40B4-BE49-F238E27FC236}">
                <a16:creationId xmlns:a16="http://schemas.microsoft.com/office/drawing/2014/main" id="{9BC467AA-1507-22FB-F341-097B9DFBB152}"/>
              </a:ext>
            </a:extLst>
          </p:cNvPr>
          <p:cNvSpPr txBox="1"/>
          <p:nvPr/>
        </p:nvSpPr>
        <p:spPr>
          <a:xfrm>
            <a:off x="620713" y="5614281"/>
            <a:ext cx="11801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NCT04886804</a:t>
            </a:r>
            <a:endParaRPr kumimoji="0" lang="en-GB" sz="1200" b="0" i="0" u="none" strike="noStrike" kern="1200" cap="none" spc="0" normalizeH="0" baseline="0" noProof="0" dirty="0">
              <a:ln>
                <a:noFill/>
              </a:ln>
              <a:solidFill>
                <a:srgbClr val="505050"/>
              </a:solidFill>
              <a:effectLst/>
              <a:uLnTx/>
              <a:uFillTx/>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235449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9543A-8A82-2216-F4B5-D23FC6AB1192}"/>
            </a:ext>
          </a:extLst>
        </p:cNvPr>
        <p:cNvGrpSpPr/>
        <p:nvPr/>
      </p:nvGrpSpPr>
      <p:grpSpPr>
        <a:xfrm>
          <a:off x="0" y="0"/>
          <a:ext cx="0" cy="0"/>
          <a:chOff x="0" y="0"/>
          <a:chExt cx="0" cy="0"/>
        </a:xfrm>
      </p:grpSpPr>
      <p:sp>
        <p:nvSpPr>
          <p:cNvPr id="145" name="Rectangle 144">
            <a:extLst>
              <a:ext uri="{FF2B5EF4-FFF2-40B4-BE49-F238E27FC236}">
                <a16:creationId xmlns:a16="http://schemas.microsoft.com/office/drawing/2014/main" id="{6997BA41-015E-E2F8-F342-3FEE45D07C75}"/>
              </a:ext>
            </a:extLst>
          </p:cNvPr>
          <p:cNvSpPr/>
          <p:nvPr/>
        </p:nvSpPr>
        <p:spPr>
          <a:xfrm>
            <a:off x="9982658" y="1412776"/>
            <a:ext cx="1579278" cy="3742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DC72FCE6-869C-1A9E-F06E-4EDCF3C444AD}"/>
              </a:ext>
            </a:extLst>
          </p:cNvPr>
          <p:cNvSpPr>
            <a:spLocks noGrp="1"/>
          </p:cNvSpPr>
          <p:nvPr>
            <p:ph type="title"/>
          </p:nvPr>
        </p:nvSpPr>
        <p:spPr>
          <a:xfrm>
            <a:off x="619125" y="258763"/>
            <a:ext cx="10963275" cy="865187"/>
          </a:xfrm>
        </p:spPr>
        <p:txBody>
          <a:bodyPr>
            <a:normAutofit/>
          </a:bodyPr>
          <a:lstStyle/>
          <a:p>
            <a:r>
              <a:rPr lang="en-GB" noProof="0" dirty="0"/>
              <a:t>Beamion LUNG-1: </a:t>
            </a:r>
            <a:r>
              <a:rPr lang="en-GB" dirty="0"/>
              <a:t>Zongertinib in pre-Treated Patients: </a:t>
            </a:r>
            <a:br>
              <a:rPr lang="en-GB" dirty="0"/>
            </a:br>
            <a:r>
              <a:rPr lang="en-GB" dirty="0"/>
              <a:t>Tumour Response (cohort 1)</a:t>
            </a:r>
            <a:endParaRPr lang="en-GB" noProof="0" dirty="0"/>
          </a:p>
        </p:txBody>
      </p:sp>
      <p:sp>
        <p:nvSpPr>
          <p:cNvPr id="8" name="Content Placeholder 7">
            <a:extLst>
              <a:ext uri="{FF2B5EF4-FFF2-40B4-BE49-F238E27FC236}">
                <a16:creationId xmlns:a16="http://schemas.microsoft.com/office/drawing/2014/main" id="{C69EC565-FF58-B1A3-1285-E86F505DA859}"/>
              </a:ext>
            </a:extLst>
          </p:cNvPr>
          <p:cNvSpPr>
            <a:spLocks noGrp="1"/>
          </p:cNvSpPr>
          <p:nvPr>
            <p:ph sz="quarter" idx="15"/>
          </p:nvPr>
        </p:nvSpPr>
        <p:spPr>
          <a:xfrm>
            <a:off x="620183" y="6356351"/>
            <a:ext cx="10180339" cy="365125"/>
          </a:xfrm>
        </p:spPr>
        <p:txBody>
          <a:bodyPr anchor="b" anchorCtr="0"/>
          <a:lstStyle/>
          <a:p>
            <a:pPr>
              <a:lnSpc>
                <a:spcPct val="107000"/>
              </a:lnSpc>
            </a:pPr>
            <a:r>
              <a:rPr lang="en-GB" kern="100" baseline="30000" dirty="0">
                <a:solidFill>
                  <a:schemeClr val="tx2"/>
                </a:solidFill>
              </a:rPr>
              <a:t>a</a:t>
            </a:r>
            <a:r>
              <a:rPr lang="en-GB" kern="100" dirty="0">
                <a:solidFill>
                  <a:schemeClr val="tx2"/>
                </a:solidFill>
              </a:rPr>
              <a:t> Confirmed Best Overall Response by BICR</a:t>
            </a:r>
          </a:p>
          <a:p>
            <a:pPr>
              <a:lnSpc>
                <a:spcPct val="107000"/>
              </a:lnSpc>
            </a:pPr>
            <a:r>
              <a:rPr lang="en-GB" kern="100" baseline="30000" dirty="0">
                <a:solidFill>
                  <a:schemeClr val="tx2"/>
                </a:solidFill>
              </a:rPr>
              <a:t>b</a:t>
            </a:r>
            <a:r>
              <a:rPr lang="en-GB" kern="100" dirty="0">
                <a:solidFill>
                  <a:schemeClr val="tx2"/>
                </a:solidFill>
              </a:rPr>
              <a:t> Unless stated otherwise</a:t>
            </a:r>
            <a:endParaRPr lang="en-US" dirty="0">
              <a:solidFill>
                <a:schemeClr val="tx2"/>
              </a:solidFill>
            </a:endParaRPr>
          </a:p>
          <a:p>
            <a:r>
              <a:rPr lang="en-US" dirty="0">
                <a:solidFill>
                  <a:schemeClr val="tx2"/>
                </a:solidFill>
              </a:rPr>
              <a:t>Data cut-off: Nov 29, 2024</a:t>
            </a:r>
          </a:p>
          <a:p>
            <a:r>
              <a:rPr lang="en-GB" noProof="0" dirty="0">
                <a:solidFill>
                  <a:schemeClr val="tx2"/>
                </a:solidFill>
              </a:rPr>
              <a:t>BICR, blinded independent central review; CI, confidence interval; CR, complete response; DCR, disease control rate; DoR, duration of response; mos, months; NE, not evaluable; ORR, objective response rate; PD, progressive disease; PFS, progression-free survival; PR, partial response; </a:t>
            </a:r>
            <a:r>
              <a:rPr lang="en-GB" dirty="0"/>
              <a:t>RECIST, Response Evaluation Criteria in Solid Tumours; </a:t>
            </a:r>
            <a:r>
              <a:rPr lang="en-GB" noProof="0" dirty="0">
                <a:solidFill>
                  <a:schemeClr val="tx2"/>
                </a:solidFill>
              </a:rPr>
              <a:t>SD, stable disease; SLD, sum of target lesion diameter</a:t>
            </a:r>
          </a:p>
          <a:p>
            <a:r>
              <a:rPr lang="en-GB" dirty="0">
                <a:solidFill>
                  <a:schemeClr val="tx2"/>
                </a:solidFill>
              </a:rPr>
              <a:t>Heymach JV, et al. N Engl J Med. 2025;392:2321-33 (including Supplementary Appendix)</a:t>
            </a:r>
            <a:endParaRPr lang="en-GB" noProof="0" dirty="0">
              <a:solidFill>
                <a:schemeClr val="tx2"/>
              </a:solidFill>
            </a:endParaRPr>
          </a:p>
        </p:txBody>
      </p:sp>
      <p:sp>
        <p:nvSpPr>
          <p:cNvPr id="2" name="Slide Number Placeholder 1">
            <a:extLst>
              <a:ext uri="{FF2B5EF4-FFF2-40B4-BE49-F238E27FC236}">
                <a16:creationId xmlns:a16="http://schemas.microsoft.com/office/drawing/2014/main" id="{1611FD2B-C70C-73EE-3A68-86CBF5358B56}"/>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noProof="0" smtClean="0"/>
              <a:pPr lvl="0"/>
              <a:t>34</a:t>
            </a:fld>
            <a:endParaRPr lang="en-GB" noProof="0" dirty="0"/>
          </a:p>
        </p:txBody>
      </p:sp>
      <p:graphicFrame>
        <p:nvGraphicFramePr>
          <p:cNvPr id="3" name="Table 2">
            <a:extLst>
              <a:ext uri="{FF2B5EF4-FFF2-40B4-BE49-F238E27FC236}">
                <a16:creationId xmlns:a16="http://schemas.microsoft.com/office/drawing/2014/main" id="{AEAEFB7A-081C-CC20-8044-EC8E7BB1E8A2}"/>
              </a:ext>
            </a:extLst>
          </p:cNvPr>
          <p:cNvGraphicFramePr>
            <a:graphicFrameLocks noGrp="1"/>
          </p:cNvGraphicFramePr>
          <p:nvPr>
            <p:extLst>
              <p:ext uri="{D42A27DB-BD31-4B8C-83A1-F6EECF244321}">
                <p14:modId xmlns:p14="http://schemas.microsoft.com/office/powerpoint/2010/main" val="3948604642"/>
              </p:ext>
            </p:extLst>
          </p:nvPr>
        </p:nvGraphicFramePr>
        <p:xfrm>
          <a:off x="619125" y="1549922"/>
          <a:ext cx="4104000" cy="2854054"/>
        </p:xfrm>
        <a:graphic>
          <a:graphicData uri="http://schemas.openxmlformats.org/drawingml/2006/table">
            <a:tbl>
              <a:tblPr firstRow="1" bandRow="1">
                <a:tableStyleId>{5C22544A-7EE6-4342-B048-85BDC9FD1C3A}</a:tableStyleId>
              </a:tblPr>
              <a:tblGrid>
                <a:gridCol w="2596555">
                  <a:extLst>
                    <a:ext uri="{9D8B030D-6E8A-4147-A177-3AD203B41FA5}">
                      <a16:colId xmlns:a16="http://schemas.microsoft.com/office/drawing/2014/main" val="1228340351"/>
                    </a:ext>
                  </a:extLst>
                </a:gridCol>
                <a:gridCol w="1507445">
                  <a:extLst>
                    <a:ext uri="{9D8B030D-6E8A-4147-A177-3AD203B41FA5}">
                      <a16:colId xmlns:a16="http://schemas.microsoft.com/office/drawing/2014/main" val="235106153"/>
                    </a:ext>
                  </a:extLst>
                </a:gridCol>
              </a:tblGrid>
              <a:tr h="0">
                <a:tc>
                  <a:txBody>
                    <a:bodyPr/>
                    <a:lstStyle/>
                    <a:p>
                      <a:pPr>
                        <a:lnSpc>
                          <a:spcPct val="107000"/>
                        </a:lnSpc>
                      </a:pPr>
                      <a:r>
                        <a:rPr lang="en-GB" sz="1200" kern="100" noProof="0" dirty="0">
                          <a:solidFill>
                            <a:schemeClr val="bg1"/>
                          </a:solidFill>
                          <a:effectLst/>
                          <a:latin typeface="Arial" panose="020B0604020202020204" pitchFamily="34" charset="0"/>
                          <a:cs typeface="Arial" panose="020B0604020202020204" pitchFamily="34" charset="0"/>
                        </a:rPr>
                        <a:t>Tumour response</a:t>
                      </a:r>
                      <a:r>
                        <a:rPr lang="en-GB" sz="1200" kern="100" baseline="30000" noProof="0" dirty="0">
                          <a:solidFill>
                            <a:schemeClr val="bg1"/>
                          </a:solidFill>
                          <a:effectLst/>
                          <a:latin typeface="Arial" panose="020B0604020202020204" pitchFamily="34" charset="0"/>
                          <a:cs typeface="Arial" panose="020B0604020202020204" pitchFamily="34" charset="0"/>
                        </a:rPr>
                        <a:t>a</a:t>
                      </a:r>
                      <a:r>
                        <a:rPr lang="en-GB" sz="1200" kern="100" noProof="0" dirty="0">
                          <a:solidFill>
                            <a:schemeClr val="bg1"/>
                          </a:solidFill>
                          <a:effectLst/>
                          <a:latin typeface="Arial" panose="020B0604020202020204" pitchFamily="34" charset="0"/>
                          <a:cs typeface="Arial" panose="020B0604020202020204" pitchFamily="34" charset="0"/>
                        </a:rPr>
                        <a:t> by RECIST, v1.1 and clinical outcomes, n (%)</a:t>
                      </a:r>
                      <a:r>
                        <a:rPr lang="en-GB" sz="1200" kern="100" baseline="30000" noProof="0" dirty="0">
                          <a:solidFill>
                            <a:schemeClr val="bg1"/>
                          </a:solidFill>
                          <a:effectLst/>
                          <a:latin typeface="Arial" panose="020B0604020202020204" pitchFamily="34" charset="0"/>
                          <a:cs typeface="Arial" panose="020B0604020202020204" pitchFamily="34" charset="0"/>
                        </a:rPr>
                        <a:t>b</a:t>
                      </a:r>
                    </a:p>
                  </a:txBody>
                  <a:tcPr marL="72000" marR="0" marT="36000" marB="36000" anchor="ctr"/>
                </a:tc>
                <a:tc>
                  <a:txBody>
                    <a:bodyPr/>
                    <a:lstStyle/>
                    <a:p>
                      <a:pPr algn="ctr">
                        <a:lnSpc>
                          <a:spcPct val="107000"/>
                        </a:lnSpc>
                        <a:spcAft>
                          <a:spcPts val="800"/>
                        </a:spcAft>
                      </a:pPr>
                      <a:r>
                        <a:rPr lang="en-GB" sz="1100" kern="0" noProof="0" dirty="0">
                          <a:effectLst/>
                          <a:latin typeface="Arial" panose="020B0604020202020204" pitchFamily="34" charset="0"/>
                          <a:cs typeface="Arial" panose="020B0604020202020204" pitchFamily="34" charset="0"/>
                        </a:rPr>
                        <a:t>120 mg</a:t>
                      </a:r>
                      <a:br>
                        <a:rPr lang="en-GB" sz="1100" kern="0" noProof="0" dirty="0">
                          <a:effectLst/>
                          <a:latin typeface="Arial" panose="020B0604020202020204" pitchFamily="34" charset="0"/>
                          <a:cs typeface="Arial" panose="020B0604020202020204" pitchFamily="34" charset="0"/>
                        </a:rPr>
                      </a:br>
                      <a:r>
                        <a:rPr lang="en-GB" sz="1100" kern="0" noProof="0" dirty="0">
                          <a:effectLst/>
                          <a:latin typeface="Arial" panose="020B0604020202020204" pitchFamily="34" charset="0"/>
                          <a:cs typeface="Arial" panose="020B0604020202020204" pitchFamily="34" charset="0"/>
                        </a:rPr>
                        <a:t>N=75</a:t>
                      </a: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36000" marB="36000" anchor="ctr"/>
                </a:tc>
                <a:extLst>
                  <a:ext uri="{0D108BD9-81ED-4DB2-BD59-A6C34878D82A}">
                    <a16:rowId xmlns:a16="http://schemas.microsoft.com/office/drawing/2014/main" val="1713417299"/>
                  </a:ext>
                </a:extLst>
              </a:tr>
              <a:tr h="0">
                <a:tc>
                  <a:txBody>
                    <a:bodyPr/>
                    <a:lstStyle/>
                    <a:p>
                      <a:pPr>
                        <a:lnSpc>
                          <a:spcPct val="100000"/>
                        </a:lnSpc>
                        <a:spcAft>
                          <a:spcPts val="0"/>
                        </a:spcAft>
                      </a:pPr>
                      <a:r>
                        <a:rPr lang="en-GB" sz="1200" b="0" kern="1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ORR</a:t>
                      </a:r>
                    </a:p>
                    <a:p>
                      <a:pPr>
                        <a:lnSpc>
                          <a:spcPct val="100000"/>
                        </a:lnSpc>
                        <a:spcAft>
                          <a:spcPts val="0"/>
                        </a:spcAft>
                      </a:pPr>
                      <a:r>
                        <a:rPr lang="en-GB" sz="1200" b="0" kern="1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[95% CI]</a:t>
                      </a:r>
                    </a:p>
                  </a:txBody>
                  <a:tcPr marL="7200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53 (71)</a:t>
                      </a:r>
                    </a:p>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[60-80]</a:t>
                      </a:r>
                    </a:p>
                  </a:txBody>
                  <a:tcPr marL="0" marR="0" marT="36000" marB="36000" anchor="ctr"/>
                </a:tc>
                <a:extLst>
                  <a:ext uri="{0D108BD9-81ED-4DB2-BD59-A6C34878D82A}">
                    <a16:rowId xmlns:a16="http://schemas.microsoft.com/office/drawing/2014/main" val="3893473208"/>
                  </a:ext>
                </a:extLst>
              </a:tr>
              <a:tr h="0">
                <a:tc>
                  <a:txBody>
                    <a:bodyPr/>
                    <a:lstStyle/>
                    <a:p>
                      <a:pPr marL="0" lvl="0" indent="182563">
                        <a:lnSpc>
                          <a:spcPct val="100000"/>
                        </a:lnSpc>
                        <a:spcAft>
                          <a:spcPts val="0"/>
                        </a:spcAft>
                        <a:tabLst/>
                      </a:pPr>
                      <a:r>
                        <a:rPr lang="en-GB" sz="1200" b="0" kern="100" noProof="0" dirty="0">
                          <a:effectLst/>
                          <a:latin typeface="Arial" panose="020B0604020202020204" pitchFamily="34" charset="0"/>
                          <a:ea typeface="Calibri" panose="020F0502020204030204" pitchFamily="34" charset="0"/>
                          <a:cs typeface="Arial" panose="020B0604020202020204" pitchFamily="34" charset="0"/>
                        </a:rPr>
                        <a:t>CR</a:t>
                      </a:r>
                      <a:endParaRPr lang="en-GB" sz="1200" b="0" kern="100" noProof="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7200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5 (7)</a:t>
                      </a:r>
                    </a:p>
                  </a:txBody>
                  <a:tcPr marL="0" marR="0" marT="36000" marB="36000" anchor="ctr"/>
                </a:tc>
                <a:extLst>
                  <a:ext uri="{0D108BD9-81ED-4DB2-BD59-A6C34878D82A}">
                    <a16:rowId xmlns:a16="http://schemas.microsoft.com/office/drawing/2014/main" val="181790582"/>
                  </a:ext>
                </a:extLst>
              </a:tr>
              <a:tr h="0">
                <a:tc>
                  <a:txBody>
                    <a:bodyPr/>
                    <a:lstStyle/>
                    <a:p>
                      <a:pPr marL="0" lvl="0" indent="182563">
                        <a:lnSpc>
                          <a:spcPct val="100000"/>
                        </a:lnSpc>
                        <a:spcAft>
                          <a:spcPts val="0"/>
                        </a:spcAft>
                        <a:tabLst/>
                      </a:pPr>
                      <a:r>
                        <a:rPr lang="en-GB" sz="1200" b="0" kern="100" noProof="0" dirty="0">
                          <a:effectLst/>
                          <a:latin typeface="Arial" panose="020B0604020202020204" pitchFamily="34" charset="0"/>
                          <a:ea typeface="Calibri" panose="020F0502020204030204" pitchFamily="34" charset="0"/>
                          <a:cs typeface="Arial" panose="020B0604020202020204" pitchFamily="34" charset="0"/>
                        </a:rPr>
                        <a:t>PR</a:t>
                      </a:r>
                      <a:endParaRPr lang="en-GB" sz="1200" b="0" kern="100" noProof="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7200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48 (64)</a:t>
                      </a:r>
                    </a:p>
                  </a:txBody>
                  <a:tcPr marL="0" marR="0" marT="36000" marB="36000" anchor="ctr"/>
                </a:tc>
                <a:extLst>
                  <a:ext uri="{0D108BD9-81ED-4DB2-BD59-A6C34878D82A}">
                    <a16:rowId xmlns:a16="http://schemas.microsoft.com/office/drawing/2014/main" val="1889978065"/>
                  </a:ext>
                </a:extLst>
              </a:tr>
              <a:tr h="0">
                <a:tc>
                  <a:txBody>
                    <a:bodyPr/>
                    <a:lstStyle/>
                    <a:p>
                      <a:pPr marL="0" lvl="0" indent="9525">
                        <a:lnSpc>
                          <a:spcPct val="100000"/>
                        </a:lnSpc>
                        <a:spcAft>
                          <a:spcPts val="0"/>
                        </a:spcAft>
                        <a:tabLst/>
                      </a:pPr>
                      <a:r>
                        <a:rPr lang="en-GB" sz="1200" b="0" kern="100" noProof="0" dirty="0">
                          <a:effectLst/>
                          <a:latin typeface="Arial" panose="020B0604020202020204" pitchFamily="34" charset="0"/>
                          <a:ea typeface="Calibri" panose="020F0502020204030204" pitchFamily="34" charset="0"/>
                          <a:cs typeface="Arial" panose="020B0604020202020204" pitchFamily="34" charset="0"/>
                        </a:rPr>
                        <a:t>DCR</a:t>
                      </a:r>
                      <a:endParaRPr lang="en-GB" sz="1200" b="0" kern="100" noProof="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0" lvl="0" indent="9525">
                        <a:lnSpc>
                          <a:spcPct val="100000"/>
                        </a:lnSpc>
                        <a:spcAft>
                          <a:spcPts val="0"/>
                        </a:spcAft>
                        <a:tabLst/>
                      </a:pPr>
                      <a:r>
                        <a:rPr lang="en-GB" sz="1200" b="0" kern="100" noProof="0" dirty="0">
                          <a:effectLst/>
                          <a:latin typeface="Arial" panose="020B0604020202020204" pitchFamily="34" charset="0"/>
                          <a:ea typeface="Calibri" panose="020F0502020204030204" pitchFamily="34" charset="0"/>
                          <a:cs typeface="Arial" panose="020B0604020202020204" pitchFamily="34" charset="0"/>
                        </a:rPr>
                        <a:t>[95% CI]</a:t>
                      </a:r>
                    </a:p>
                  </a:txBody>
                  <a:tcPr marL="7200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72 (96)</a:t>
                      </a:r>
                    </a:p>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[89-99]</a:t>
                      </a:r>
                    </a:p>
                  </a:txBody>
                  <a:tcPr marL="0" marR="0" marT="36000" marB="36000" anchor="ctr"/>
                </a:tc>
                <a:extLst>
                  <a:ext uri="{0D108BD9-81ED-4DB2-BD59-A6C34878D82A}">
                    <a16:rowId xmlns:a16="http://schemas.microsoft.com/office/drawing/2014/main" val="1624860149"/>
                  </a:ext>
                </a:extLst>
              </a:tr>
              <a:tr h="0">
                <a:tc>
                  <a:txBody>
                    <a:bodyPr/>
                    <a:lstStyle/>
                    <a:p>
                      <a:pPr marL="0" lvl="0" indent="10800" algn="l" defTabSz="457200" rtl="0" eaLnBrk="1" latinLnBrk="0" hangingPunct="1">
                        <a:lnSpc>
                          <a:spcPct val="100000"/>
                        </a:lnSpc>
                        <a:spcAft>
                          <a:spcPts val="0"/>
                        </a:spcAft>
                        <a:tabLst/>
                      </a:pPr>
                      <a:r>
                        <a:rPr lang="en-GB" sz="1200" kern="100" noProof="0" dirty="0">
                          <a:solidFill>
                            <a:schemeClr val="dk1"/>
                          </a:solidFill>
                          <a:effectLst/>
                          <a:latin typeface="Arial" panose="020B0604020202020204" pitchFamily="34" charset="0"/>
                          <a:ea typeface="Calibri" panose="020F0502020204030204" pitchFamily="34" charset="0"/>
                          <a:cs typeface="Arial" panose="020B0604020202020204" pitchFamily="34" charset="0"/>
                        </a:rPr>
                        <a:t>    SD,</a:t>
                      </a:r>
                      <a:endParaRPr lang="en-GB" sz="1200" kern="100" noProof="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7200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19 (25)</a:t>
                      </a:r>
                    </a:p>
                  </a:txBody>
                  <a:tcPr marL="0" marR="0" marT="36000" marB="36000" anchor="ctr"/>
                </a:tc>
                <a:extLst>
                  <a:ext uri="{0D108BD9-81ED-4DB2-BD59-A6C34878D82A}">
                    <a16:rowId xmlns:a16="http://schemas.microsoft.com/office/drawing/2014/main" val="3198261689"/>
                  </a:ext>
                </a:extLst>
              </a:tr>
              <a:tr h="0">
                <a:tc>
                  <a:txBody>
                    <a:bodyPr/>
                    <a:lstStyle/>
                    <a:p>
                      <a:pPr marL="0" lvl="0" indent="10800">
                        <a:lnSpc>
                          <a:spcPct val="100000"/>
                        </a:lnSpc>
                        <a:spcAft>
                          <a:spcPts val="0"/>
                        </a:spcAft>
                        <a:tabLs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PD</a:t>
                      </a:r>
                      <a:endParaRPr lang="en-GB" sz="1200" kern="100" noProof="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7200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3 (4)</a:t>
                      </a:r>
                    </a:p>
                  </a:txBody>
                  <a:tcPr marL="0" marR="0" marT="36000" marB="36000" anchor="ctr"/>
                </a:tc>
                <a:extLst>
                  <a:ext uri="{0D108BD9-81ED-4DB2-BD59-A6C34878D82A}">
                    <a16:rowId xmlns:a16="http://schemas.microsoft.com/office/drawing/2014/main" val="4169745990"/>
                  </a:ext>
                </a:extLst>
              </a:tr>
              <a:tr h="0">
                <a:tc>
                  <a:txBody>
                    <a:bodyPr/>
                    <a:lstStyle/>
                    <a:p>
                      <a:pPr marL="0" lvl="0" indent="10800">
                        <a:lnSpc>
                          <a:spcPct val="100000"/>
                        </a:lnSpc>
                        <a:spcAft>
                          <a:spcPts val="0"/>
                        </a:spcAft>
                        <a:tabLst/>
                      </a:pPr>
                      <a:r>
                        <a:rPr lang="en-GB" sz="1200" noProof="0" dirty="0">
                          <a:solidFill>
                            <a:schemeClr val="tx1"/>
                          </a:solidFill>
                          <a:latin typeface="Arial" panose="020B0604020202020204" pitchFamily="34" charset="0"/>
                          <a:cs typeface="Arial" panose="020B0604020202020204" pitchFamily="34" charset="0"/>
                        </a:rPr>
                        <a:t>Median DoR (95% CI), mos [n=53]</a:t>
                      </a: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7200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14.1 (6.9-NE)</a:t>
                      </a:r>
                    </a:p>
                  </a:txBody>
                  <a:tcPr marL="0" marR="0" marT="36000" marB="36000" anchor="ctr"/>
                </a:tc>
                <a:extLst>
                  <a:ext uri="{0D108BD9-81ED-4DB2-BD59-A6C34878D82A}">
                    <a16:rowId xmlns:a16="http://schemas.microsoft.com/office/drawing/2014/main" val="2137781550"/>
                  </a:ext>
                </a:extLst>
              </a:tr>
              <a:tr h="0">
                <a:tc>
                  <a:txBody>
                    <a:bodyPr/>
                    <a:lstStyle/>
                    <a:p>
                      <a:pPr marL="0" lvl="0" indent="10800">
                        <a:lnSpc>
                          <a:spcPct val="100000"/>
                        </a:lnSpc>
                        <a:spcAft>
                          <a:spcPts val="0"/>
                        </a:spcAft>
                        <a:tabLst/>
                      </a:pPr>
                      <a:r>
                        <a:rPr lang="en-GB" sz="1200" noProof="0" dirty="0">
                          <a:solidFill>
                            <a:schemeClr val="tx1"/>
                          </a:solidFill>
                          <a:latin typeface="Arial" panose="020B0604020202020204" pitchFamily="34" charset="0"/>
                          <a:cs typeface="Arial" panose="020B0604020202020204" pitchFamily="34" charset="0"/>
                        </a:rPr>
                        <a:t>Median PFS (95% CI), mos</a:t>
                      </a: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7200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12.4 (8.2-NE)</a:t>
                      </a:r>
                    </a:p>
                  </a:txBody>
                  <a:tcPr marL="0" marR="0" marT="36000" marB="36000" anchor="ctr"/>
                </a:tc>
                <a:extLst>
                  <a:ext uri="{0D108BD9-81ED-4DB2-BD59-A6C34878D82A}">
                    <a16:rowId xmlns:a16="http://schemas.microsoft.com/office/drawing/2014/main" val="1827867876"/>
                  </a:ext>
                </a:extLst>
              </a:tr>
            </a:tbl>
          </a:graphicData>
        </a:graphic>
      </p:graphicFrame>
      <p:sp>
        <p:nvSpPr>
          <p:cNvPr id="12" name="TextBox 11">
            <a:extLst>
              <a:ext uri="{FF2B5EF4-FFF2-40B4-BE49-F238E27FC236}">
                <a16:creationId xmlns:a16="http://schemas.microsoft.com/office/drawing/2014/main" id="{AE412327-903A-F281-3525-5FA7CB63C29F}"/>
              </a:ext>
            </a:extLst>
          </p:cNvPr>
          <p:cNvSpPr txBox="1"/>
          <p:nvPr/>
        </p:nvSpPr>
        <p:spPr>
          <a:xfrm rot="16200000">
            <a:off x="3626495" y="3429848"/>
            <a:ext cx="2819683" cy="369332"/>
          </a:xfrm>
          <a:prstGeom prst="rect">
            <a:avLst/>
          </a:prstGeom>
          <a:noFill/>
        </p:spPr>
        <p:txBody>
          <a:bodyPr wrap="none" lIns="0" tIns="0" rIns="0" bIns="0" rtlCol="0">
            <a:spAutoFit/>
          </a:bodyPr>
          <a:lstStyle/>
          <a:p>
            <a:pPr algn="ctr"/>
            <a:r>
              <a:rPr lang="en-GB" sz="1200" b="1" dirty="0">
                <a:latin typeface="Arial" panose="020B0604020202020204" pitchFamily="34" charset="0"/>
                <a:cs typeface="Arial" panose="020B0604020202020204" pitchFamily="34" charset="0"/>
              </a:rPr>
              <a:t>Best percentage change from baseline</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in SLD</a:t>
            </a:r>
            <a:endParaRPr lang="en-GB" sz="1200" b="1" baseline="30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E62FC0A-2010-2FF1-3B71-8C4DF2EFCEDB}"/>
              </a:ext>
            </a:extLst>
          </p:cNvPr>
          <p:cNvSpPr txBox="1"/>
          <p:nvPr/>
        </p:nvSpPr>
        <p:spPr>
          <a:xfrm>
            <a:off x="6250149" y="1462946"/>
            <a:ext cx="4600618" cy="443198"/>
          </a:xfrm>
          <a:prstGeom prst="rect">
            <a:avLst/>
          </a:prstGeom>
          <a:noFill/>
        </p:spPr>
        <p:txBody>
          <a:bodyPr wrap="none" lIns="0" tIns="0" rIns="0" bIns="0" rtlCol="0">
            <a:spAutoFit/>
          </a:bodyPr>
          <a:lstStyle/>
          <a:p>
            <a:pPr algn="ctr">
              <a:lnSpc>
                <a:spcPct val="90000"/>
              </a:lnSpc>
            </a:pPr>
            <a:r>
              <a:rPr lang="en-GB" sz="1600" b="1" noProof="0" dirty="0">
                <a:latin typeface="Arial" panose="020B0604020202020204" pitchFamily="34" charset="0"/>
                <a:ea typeface="Aileron" charset="0"/>
                <a:cs typeface="Arial" panose="020B0604020202020204" pitchFamily="34" charset="0"/>
              </a:rPr>
              <a:t>Best percentage changes from baseline</a:t>
            </a:r>
            <a:br>
              <a:rPr lang="en-GB" sz="1600" b="1" noProof="0" dirty="0">
                <a:latin typeface="Arial" panose="020B0604020202020204" pitchFamily="34" charset="0"/>
                <a:ea typeface="Aileron" charset="0"/>
                <a:cs typeface="Arial" panose="020B0604020202020204" pitchFamily="34" charset="0"/>
              </a:rPr>
            </a:br>
            <a:r>
              <a:rPr lang="en-GB" sz="1600" b="1" noProof="0" dirty="0">
                <a:latin typeface="Arial" panose="020B0604020202020204" pitchFamily="34" charset="0"/>
                <a:ea typeface="Aileron" charset="0"/>
                <a:cs typeface="Arial" panose="020B0604020202020204" pitchFamily="34" charset="0"/>
              </a:rPr>
              <a:t>(investigator assessment) in Cohort 1 (120 mg)</a:t>
            </a:r>
          </a:p>
        </p:txBody>
      </p:sp>
      <p:sp>
        <p:nvSpPr>
          <p:cNvPr id="15" name="TextBox 14">
            <a:extLst>
              <a:ext uri="{FF2B5EF4-FFF2-40B4-BE49-F238E27FC236}">
                <a16:creationId xmlns:a16="http://schemas.microsoft.com/office/drawing/2014/main" id="{E018E74F-4678-A4B5-6817-EE8A3A1014B1}"/>
              </a:ext>
            </a:extLst>
          </p:cNvPr>
          <p:cNvSpPr txBox="1"/>
          <p:nvPr/>
        </p:nvSpPr>
        <p:spPr>
          <a:xfrm>
            <a:off x="5337320" y="2001229"/>
            <a:ext cx="16991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20</a:t>
            </a:r>
          </a:p>
        </p:txBody>
      </p:sp>
      <p:sp>
        <p:nvSpPr>
          <p:cNvPr id="16" name="TextBox 15">
            <a:extLst>
              <a:ext uri="{FF2B5EF4-FFF2-40B4-BE49-F238E27FC236}">
                <a16:creationId xmlns:a16="http://schemas.microsoft.com/office/drawing/2014/main" id="{6E1F7C50-34FA-C613-59C0-12394839BA39}"/>
              </a:ext>
            </a:extLst>
          </p:cNvPr>
          <p:cNvSpPr txBox="1"/>
          <p:nvPr/>
        </p:nvSpPr>
        <p:spPr>
          <a:xfrm>
            <a:off x="5422280" y="2496529"/>
            <a:ext cx="84959"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0</a:t>
            </a:r>
          </a:p>
        </p:txBody>
      </p:sp>
      <p:sp>
        <p:nvSpPr>
          <p:cNvPr id="17" name="TextBox 16">
            <a:extLst>
              <a:ext uri="{FF2B5EF4-FFF2-40B4-BE49-F238E27FC236}">
                <a16:creationId xmlns:a16="http://schemas.microsoft.com/office/drawing/2014/main" id="{A5E90FFC-FF51-057A-A027-77FAE9EA0F2F}"/>
              </a:ext>
            </a:extLst>
          </p:cNvPr>
          <p:cNvSpPr txBox="1"/>
          <p:nvPr/>
        </p:nvSpPr>
        <p:spPr>
          <a:xfrm>
            <a:off x="5286024" y="2991829"/>
            <a:ext cx="221215"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-20</a:t>
            </a:r>
          </a:p>
        </p:txBody>
      </p:sp>
      <p:sp>
        <p:nvSpPr>
          <p:cNvPr id="18" name="TextBox 17">
            <a:extLst>
              <a:ext uri="{FF2B5EF4-FFF2-40B4-BE49-F238E27FC236}">
                <a16:creationId xmlns:a16="http://schemas.microsoft.com/office/drawing/2014/main" id="{4564E2E1-08D9-AD86-27F7-BB58F52B1ECC}"/>
              </a:ext>
            </a:extLst>
          </p:cNvPr>
          <p:cNvSpPr txBox="1"/>
          <p:nvPr/>
        </p:nvSpPr>
        <p:spPr>
          <a:xfrm>
            <a:off x="5286024" y="3493479"/>
            <a:ext cx="221215"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-40</a:t>
            </a:r>
          </a:p>
        </p:txBody>
      </p:sp>
      <p:sp>
        <p:nvSpPr>
          <p:cNvPr id="19" name="TextBox 18">
            <a:extLst>
              <a:ext uri="{FF2B5EF4-FFF2-40B4-BE49-F238E27FC236}">
                <a16:creationId xmlns:a16="http://schemas.microsoft.com/office/drawing/2014/main" id="{5649238E-C147-95BF-A30A-19BFB783CC0B}"/>
              </a:ext>
            </a:extLst>
          </p:cNvPr>
          <p:cNvSpPr txBox="1"/>
          <p:nvPr/>
        </p:nvSpPr>
        <p:spPr>
          <a:xfrm>
            <a:off x="5286024" y="3991954"/>
            <a:ext cx="221215"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-60</a:t>
            </a:r>
          </a:p>
        </p:txBody>
      </p:sp>
      <p:sp>
        <p:nvSpPr>
          <p:cNvPr id="20" name="TextBox 19">
            <a:extLst>
              <a:ext uri="{FF2B5EF4-FFF2-40B4-BE49-F238E27FC236}">
                <a16:creationId xmlns:a16="http://schemas.microsoft.com/office/drawing/2014/main" id="{6B7025B0-6901-90E5-87A6-CADFE67CED9F}"/>
              </a:ext>
            </a:extLst>
          </p:cNvPr>
          <p:cNvSpPr txBox="1"/>
          <p:nvPr/>
        </p:nvSpPr>
        <p:spPr>
          <a:xfrm>
            <a:off x="5286024" y="4487254"/>
            <a:ext cx="221215"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-80</a:t>
            </a:r>
          </a:p>
        </p:txBody>
      </p:sp>
      <p:sp>
        <p:nvSpPr>
          <p:cNvPr id="21" name="TextBox 20">
            <a:extLst>
              <a:ext uri="{FF2B5EF4-FFF2-40B4-BE49-F238E27FC236}">
                <a16:creationId xmlns:a16="http://schemas.microsoft.com/office/drawing/2014/main" id="{F95015F1-3279-A04A-E355-3BA41A25031F}"/>
              </a:ext>
            </a:extLst>
          </p:cNvPr>
          <p:cNvSpPr txBox="1"/>
          <p:nvPr/>
        </p:nvSpPr>
        <p:spPr>
          <a:xfrm>
            <a:off x="5201065" y="4985729"/>
            <a:ext cx="306174" cy="184666"/>
          </a:xfrm>
          <a:prstGeom prst="rect">
            <a:avLst/>
          </a:prstGeom>
          <a:noFill/>
        </p:spPr>
        <p:txBody>
          <a:bodyPr wrap="none" lIns="0" tIns="0" rIns="0" bIns="0" rtlCol="0">
            <a:spAutoFit/>
          </a:bodyPr>
          <a:lstStyle/>
          <a:p>
            <a:pPr algn="r"/>
            <a:r>
              <a:rPr lang="en-US" sz="1200" dirty="0">
                <a:latin typeface="Arial" panose="020B0604020202020204" pitchFamily="34" charset="0"/>
                <a:ea typeface="Aileron" charset="0"/>
                <a:cs typeface="Arial" panose="020B0604020202020204" pitchFamily="34" charset="0"/>
              </a:rPr>
              <a:t>-100</a:t>
            </a:r>
          </a:p>
        </p:txBody>
      </p:sp>
      <p:sp>
        <p:nvSpPr>
          <p:cNvPr id="25" name="Rectangle 24">
            <a:extLst>
              <a:ext uri="{FF2B5EF4-FFF2-40B4-BE49-F238E27FC236}">
                <a16:creationId xmlns:a16="http://schemas.microsoft.com/office/drawing/2014/main" id="{5BC49E46-17A0-10BD-E290-18350EC54753}"/>
              </a:ext>
            </a:extLst>
          </p:cNvPr>
          <p:cNvSpPr/>
          <p:nvPr/>
        </p:nvSpPr>
        <p:spPr>
          <a:xfrm>
            <a:off x="11377252" y="2596973"/>
            <a:ext cx="61200" cy="2494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BAF6278-C36F-ABBD-5815-118BE569EED5}"/>
              </a:ext>
            </a:extLst>
          </p:cNvPr>
          <p:cNvSpPr/>
          <p:nvPr/>
        </p:nvSpPr>
        <p:spPr>
          <a:xfrm>
            <a:off x="11300617" y="2596973"/>
            <a:ext cx="61200" cy="2494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EA874D6-9102-D3D9-4F48-64221B10D4BA}"/>
              </a:ext>
            </a:extLst>
          </p:cNvPr>
          <p:cNvSpPr/>
          <p:nvPr/>
        </p:nvSpPr>
        <p:spPr>
          <a:xfrm>
            <a:off x="11223997" y="2596973"/>
            <a:ext cx="61200" cy="2275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A692983-D9DF-41A1-9CD4-18A4F737FA9C}"/>
              </a:ext>
            </a:extLst>
          </p:cNvPr>
          <p:cNvSpPr/>
          <p:nvPr/>
        </p:nvSpPr>
        <p:spPr>
          <a:xfrm>
            <a:off x="11147377" y="2596973"/>
            <a:ext cx="61200" cy="2145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64F207F-A088-AFD7-AD43-9FD7C2308F74}"/>
              </a:ext>
            </a:extLst>
          </p:cNvPr>
          <p:cNvSpPr/>
          <p:nvPr/>
        </p:nvSpPr>
        <p:spPr>
          <a:xfrm>
            <a:off x="11070757" y="2596973"/>
            <a:ext cx="61200" cy="1940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D7A4D46-F950-4D8A-E97C-3CDEE0726431}"/>
              </a:ext>
            </a:extLst>
          </p:cNvPr>
          <p:cNvSpPr/>
          <p:nvPr/>
        </p:nvSpPr>
        <p:spPr>
          <a:xfrm>
            <a:off x="10994137" y="2596973"/>
            <a:ext cx="61200" cy="192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D3C7708-5248-5D38-6E01-F91A591994E4}"/>
              </a:ext>
            </a:extLst>
          </p:cNvPr>
          <p:cNvSpPr/>
          <p:nvPr/>
        </p:nvSpPr>
        <p:spPr>
          <a:xfrm>
            <a:off x="10917517" y="2596973"/>
            <a:ext cx="61200" cy="1893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64F945E9-B89A-7861-3396-BCA313235C9D}"/>
              </a:ext>
            </a:extLst>
          </p:cNvPr>
          <p:cNvSpPr/>
          <p:nvPr/>
        </p:nvSpPr>
        <p:spPr>
          <a:xfrm>
            <a:off x="10840897" y="2596973"/>
            <a:ext cx="61200" cy="188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90F20CDB-ED32-C8D5-C61C-378B24C74039}"/>
              </a:ext>
            </a:extLst>
          </p:cNvPr>
          <p:cNvSpPr/>
          <p:nvPr/>
        </p:nvSpPr>
        <p:spPr>
          <a:xfrm>
            <a:off x="10764277" y="2596973"/>
            <a:ext cx="61200" cy="1774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B8042FE-0168-BC6F-C52E-836A9BD25E94}"/>
              </a:ext>
            </a:extLst>
          </p:cNvPr>
          <p:cNvSpPr/>
          <p:nvPr/>
        </p:nvSpPr>
        <p:spPr>
          <a:xfrm>
            <a:off x="10687657" y="2596973"/>
            <a:ext cx="61200" cy="17171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077AAA0-13FD-2C21-339D-DCAB37D40C9C}"/>
              </a:ext>
            </a:extLst>
          </p:cNvPr>
          <p:cNvSpPr/>
          <p:nvPr/>
        </p:nvSpPr>
        <p:spPr>
          <a:xfrm>
            <a:off x="10611037" y="2596973"/>
            <a:ext cx="61200" cy="1688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9AA026B4-720B-5201-729C-FB9AB628EBB1}"/>
              </a:ext>
            </a:extLst>
          </p:cNvPr>
          <p:cNvSpPr/>
          <p:nvPr/>
        </p:nvSpPr>
        <p:spPr>
          <a:xfrm>
            <a:off x="10534417" y="2596973"/>
            <a:ext cx="61200" cy="1666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B972986-F3B9-17C5-229C-1BB5547D4BE6}"/>
              </a:ext>
            </a:extLst>
          </p:cNvPr>
          <p:cNvSpPr/>
          <p:nvPr/>
        </p:nvSpPr>
        <p:spPr>
          <a:xfrm>
            <a:off x="10457797" y="2596973"/>
            <a:ext cx="61200" cy="1666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B5FDC44-9C6E-081F-7B43-634198A80649}"/>
              </a:ext>
            </a:extLst>
          </p:cNvPr>
          <p:cNvSpPr/>
          <p:nvPr/>
        </p:nvSpPr>
        <p:spPr>
          <a:xfrm>
            <a:off x="10381177" y="2596973"/>
            <a:ext cx="61200" cy="1616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A6C5E7E-4B47-798F-65F2-744943CB63B6}"/>
              </a:ext>
            </a:extLst>
          </p:cNvPr>
          <p:cNvSpPr/>
          <p:nvPr/>
        </p:nvSpPr>
        <p:spPr>
          <a:xfrm>
            <a:off x="10304557" y="2596973"/>
            <a:ext cx="61200" cy="1598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0F86D7EE-9F54-28EC-28E5-A99D479F5452}"/>
              </a:ext>
            </a:extLst>
          </p:cNvPr>
          <p:cNvSpPr/>
          <p:nvPr/>
        </p:nvSpPr>
        <p:spPr>
          <a:xfrm>
            <a:off x="10227937" y="2596973"/>
            <a:ext cx="61200" cy="1598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E2ED24FB-A2C8-6979-918F-FBDC3BB957FA}"/>
              </a:ext>
            </a:extLst>
          </p:cNvPr>
          <p:cNvSpPr/>
          <p:nvPr/>
        </p:nvSpPr>
        <p:spPr>
          <a:xfrm>
            <a:off x="10151317" y="2596973"/>
            <a:ext cx="61200" cy="1598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44CA7AC-8DE8-DB78-E52F-4DB26264370B}"/>
              </a:ext>
            </a:extLst>
          </p:cNvPr>
          <p:cNvSpPr/>
          <p:nvPr/>
        </p:nvSpPr>
        <p:spPr>
          <a:xfrm>
            <a:off x="10074697" y="2596973"/>
            <a:ext cx="61200" cy="149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8C079D5D-A7B0-371D-D9B2-61C840CE44DD}"/>
              </a:ext>
            </a:extLst>
          </p:cNvPr>
          <p:cNvSpPr/>
          <p:nvPr/>
        </p:nvSpPr>
        <p:spPr>
          <a:xfrm>
            <a:off x="9998077" y="2596973"/>
            <a:ext cx="61200" cy="146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EFFB20E9-607F-C9D4-A85B-ED94D146D641}"/>
              </a:ext>
            </a:extLst>
          </p:cNvPr>
          <p:cNvSpPr/>
          <p:nvPr/>
        </p:nvSpPr>
        <p:spPr>
          <a:xfrm>
            <a:off x="9921457" y="2596973"/>
            <a:ext cx="61200" cy="1407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6FE09FE-BA39-6712-2773-62B21D1CE70E}"/>
              </a:ext>
            </a:extLst>
          </p:cNvPr>
          <p:cNvSpPr/>
          <p:nvPr/>
        </p:nvSpPr>
        <p:spPr>
          <a:xfrm>
            <a:off x="9844837" y="2596973"/>
            <a:ext cx="61200" cy="1407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A55D8570-7AE8-F809-A167-C81E14B9C606}"/>
              </a:ext>
            </a:extLst>
          </p:cNvPr>
          <p:cNvSpPr/>
          <p:nvPr/>
        </p:nvSpPr>
        <p:spPr>
          <a:xfrm>
            <a:off x="9768217" y="2596973"/>
            <a:ext cx="61200" cy="136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A8166E1A-8676-1E44-0C91-1A13FD53483E}"/>
              </a:ext>
            </a:extLst>
          </p:cNvPr>
          <p:cNvSpPr/>
          <p:nvPr/>
        </p:nvSpPr>
        <p:spPr>
          <a:xfrm>
            <a:off x="9691597" y="2596973"/>
            <a:ext cx="61200" cy="1346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990DA2E-214B-BE30-58E7-8203EBF11935}"/>
              </a:ext>
            </a:extLst>
          </p:cNvPr>
          <p:cNvSpPr/>
          <p:nvPr/>
        </p:nvSpPr>
        <p:spPr>
          <a:xfrm>
            <a:off x="9614977" y="2596973"/>
            <a:ext cx="61200" cy="129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9D983436-DC70-5745-3A0F-AAE9E8079499}"/>
              </a:ext>
            </a:extLst>
          </p:cNvPr>
          <p:cNvSpPr/>
          <p:nvPr/>
        </p:nvSpPr>
        <p:spPr>
          <a:xfrm>
            <a:off x="9538357" y="2596973"/>
            <a:ext cx="61200" cy="1274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553C941B-6F36-2D49-2D74-FE3AB45B14CA}"/>
              </a:ext>
            </a:extLst>
          </p:cNvPr>
          <p:cNvSpPr/>
          <p:nvPr/>
        </p:nvSpPr>
        <p:spPr>
          <a:xfrm>
            <a:off x="9461737" y="2596973"/>
            <a:ext cx="61200" cy="126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17D24407-3259-0B68-0082-3B8CC1111BCB}"/>
              </a:ext>
            </a:extLst>
          </p:cNvPr>
          <p:cNvSpPr/>
          <p:nvPr/>
        </p:nvSpPr>
        <p:spPr>
          <a:xfrm>
            <a:off x="9385117" y="2596973"/>
            <a:ext cx="61200" cy="1256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F8B97B16-2BA9-23F1-61A2-B7ED5F38D2DE}"/>
              </a:ext>
            </a:extLst>
          </p:cNvPr>
          <p:cNvSpPr/>
          <p:nvPr/>
        </p:nvSpPr>
        <p:spPr>
          <a:xfrm>
            <a:off x="9308497" y="2596973"/>
            <a:ext cx="61200" cy="122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682E754-ACD6-2A12-3695-3C584044ACCF}"/>
              </a:ext>
            </a:extLst>
          </p:cNvPr>
          <p:cNvSpPr/>
          <p:nvPr/>
        </p:nvSpPr>
        <p:spPr>
          <a:xfrm>
            <a:off x="9231877" y="2596973"/>
            <a:ext cx="61200" cy="120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4EF3285-16D7-4984-508E-9738D134700B}"/>
              </a:ext>
            </a:extLst>
          </p:cNvPr>
          <p:cNvSpPr/>
          <p:nvPr/>
        </p:nvSpPr>
        <p:spPr>
          <a:xfrm>
            <a:off x="9155257" y="2596973"/>
            <a:ext cx="61200" cy="117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B8DADAD9-D120-4BEE-25B7-5D677E0C51E7}"/>
              </a:ext>
            </a:extLst>
          </p:cNvPr>
          <p:cNvSpPr/>
          <p:nvPr/>
        </p:nvSpPr>
        <p:spPr>
          <a:xfrm>
            <a:off x="9078637" y="2596973"/>
            <a:ext cx="61200" cy="1166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4F9A076E-C419-17CC-9D6B-DB1D992C5C6E}"/>
              </a:ext>
            </a:extLst>
          </p:cNvPr>
          <p:cNvSpPr/>
          <p:nvPr/>
        </p:nvSpPr>
        <p:spPr>
          <a:xfrm>
            <a:off x="9002017" y="2596973"/>
            <a:ext cx="61200" cy="1152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81F3BB04-05A7-40AD-AFAE-EBB66146C8D1}"/>
              </a:ext>
            </a:extLst>
          </p:cNvPr>
          <p:cNvSpPr/>
          <p:nvPr/>
        </p:nvSpPr>
        <p:spPr>
          <a:xfrm>
            <a:off x="8925397" y="2596973"/>
            <a:ext cx="61200" cy="1123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950E2265-EB9E-3AEE-76B9-DDDBE883FB0A}"/>
              </a:ext>
            </a:extLst>
          </p:cNvPr>
          <p:cNvSpPr/>
          <p:nvPr/>
        </p:nvSpPr>
        <p:spPr>
          <a:xfrm>
            <a:off x="8848777" y="2596973"/>
            <a:ext cx="61200" cy="110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5D1B1A9C-2362-44BA-05A9-0815AF5B9446}"/>
              </a:ext>
            </a:extLst>
          </p:cNvPr>
          <p:cNvSpPr/>
          <p:nvPr/>
        </p:nvSpPr>
        <p:spPr>
          <a:xfrm>
            <a:off x="8772157" y="2596973"/>
            <a:ext cx="61200" cy="109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19F928D-3DDE-1D75-2079-02659A9C04B2}"/>
              </a:ext>
            </a:extLst>
          </p:cNvPr>
          <p:cNvSpPr/>
          <p:nvPr/>
        </p:nvSpPr>
        <p:spPr>
          <a:xfrm>
            <a:off x="8695537" y="2596973"/>
            <a:ext cx="61200" cy="109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5546D62E-4B0C-D4D3-C298-CFCF379D0708}"/>
              </a:ext>
            </a:extLst>
          </p:cNvPr>
          <p:cNvSpPr/>
          <p:nvPr/>
        </p:nvSpPr>
        <p:spPr>
          <a:xfrm>
            <a:off x="8618917" y="2596973"/>
            <a:ext cx="61200" cy="109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7876490A-76B8-635B-73AA-C49163C02836}"/>
              </a:ext>
            </a:extLst>
          </p:cNvPr>
          <p:cNvSpPr/>
          <p:nvPr/>
        </p:nvSpPr>
        <p:spPr>
          <a:xfrm>
            <a:off x="8542297" y="2596973"/>
            <a:ext cx="61200" cy="1065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09C5926-21E9-B59F-3E99-5BA44F127B08}"/>
              </a:ext>
            </a:extLst>
          </p:cNvPr>
          <p:cNvSpPr/>
          <p:nvPr/>
        </p:nvSpPr>
        <p:spPr>
          <a:xfrm>
            <a:off x="8465677" y="2596973"/>
            <a:ext cx="61200" cy="1065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079A2744-2534-3E7E-F296-BE49A3FE4F7F}"/>
              </a:ext>
            </a:extLst>
          </p:cNvPr>
          <p:cNvSpPr/>
          <p:nvPr/>
        </p:nvSpPr>
        <p:spPr>
          <a:xfrm>
            <a:off x="8389057" y="2596973"/>
            <a:ext cx="61200" cy="102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B1B696B5-9592-FB53-1704-226C7B56AD47}"/>
              </a:ext>
            </a:extLst>
          </p:cNvPr>
          <p:cNvSpPr/>
          <p:nvPr/>
        </p:nvSpPr>
        <p:spPr>
          <a:xfrm>
            <a:off x="8312437" y="2596973"/>
            <a:ext cx="61200" cy="1015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E88DDCA-14A4-1C39-2B68-5C6E9B192117}"/>
              </a:ext>
            </a:extLst>
          </p:cNvPr>
          <p:cNvSpPr/>
          <p:nvPr/>
        </p:nvSpPr>
        <p:spPr>
          <a:xfrm>
            <a:off x="8235817" y="2596973"/>
            <a:ext cx="61200" cy="99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34C1AAC4-8D32-B832-F9DB-6CAA941B0E83}"/>
              </a:ext>
            </a:extLst>
          </p:cNvPr>
          <p:cNvSpPr/>
          <p:nvPr/>
        </p:nvSpPr>
        <p:spPr>
          <a:xfrm>
            <a:off x="8159197" y="2596973"/>
            <a:ext cx="61200" cy="99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1E4B8898-0787-8F5C-1192-4B4FC5C526EB}"/>
              </a:ext>
            </a:extLst>
          </p:cNvPr>
          <p:cNvSpPr/>
          <p:nvPr/>
        </p:nvSpPr>
        <p:spPr>
          <a:xfrm>
            <a:off x="8082577" y="2596973"/>
            <a:ext cx="61200" cy="99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622AB8E4-980E-0922-3E45-CF503C33A286}"/>
              </a:ext>
            </a:extLst>
          </p:cNvPr>
          <p:cNvSpPr/>
          <p:nvPr/>
        </p:nvSpPr>
        <p:spPr>
          <a:xfrm>
            <a:off x="8005957" y="2596973"/>
            <a:ext cx="61200" cy="986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9DC5EF96-216E-67F0-0CCE-AB6A89B1CEE1}"/>
              </a:ext>
            </a:extLst>
          </p:cNvPr>
          <p:cNvSpPr/>
          <p:nvPr/>
        </p:nvSpPr>
        <p:spPr>
          <a:xfrm>
            <a:off x="7929337" y="2596973"/>
            <a:ext cx="61200" cy="925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80C0953C-921A-D690-BBFF-92020D0BF643}"/>
              </a:ext>
            </a:extLst>
          </p:cNvPr>
          <p:cNvSpPr/>
          <p:nvPr/>
        </p:nvSpPr>
        <p:spPr>
          <a:xfrm>
            <a:off x="7852717" y="2596973"/>
            <a:ext cx="61200" cy="89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243453DB-7FEC-35E6-1074-389D35E6DAED}"/>
              </a:ext>
            </a:extLst>
          </p:cNvPr>
          <p:cNvSpPr/>
          <p:nvPr/>
        </p:nvSpPr>
        <p:spPr>
          <a:xfrm>
            <a:off x="7776097" y="2596973"/>
            <a:ext cx="61200" cy="86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79457BF1-2564-A95F-F84D-56B8A93379DF}"/>
              </a:ext>
            </a:extLst>
          </p:cNvPr>
          <p:cNvSpPr/>
          <p:nvPr/>
        </p:nvSpPr>
        <p:spPr>
          <a:xfrm>
            <a:off x="7699477" y="2596973"/>
            <a:ext cx="61200" cy="82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0503A09C-9A91-454B-DAEF-3F762A6DCDDA}"/>
              </a:ext>
            </a:extLst>
          </p:cNvPr>
          <p:cNvSpPr/>
          <p:nvPr/>
        </p:nvSpPr>
        <p:spPr>
          <a:xfrm>
            <a:off x="7622857" y="2596973"/>
            <a:ext cx="61200" cy="82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E16FCB4-DD86-DAD2-1EC9-5DD62488656C}"/>
              </a:ext>
            </a:extLst>
          </p:cNvPr>
          <p:cNvSpPr/>
          <p:nvPr/>
        </p:nvSpPr>
        <p:spPr>
          <a:xfrm>
            <a:off x="7546237" y="2596973"/>
            <a:ext cx="61200" cy="81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4C2B0293-D9C1-5900-07B7-FAC31EA4B4E4}"/>
              </a:ext>
            </a:extLst>
          </p:cNvPr>
          <p:cNvSpPr/>
          <p:nvPr/>
        </p:nvSpPr>
        <p:spPr>
          <a:xfrm>
            <a:off x="7469617" y="2596973"/>
            <a:ext cx="61200" cy="79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DD9ABD93-1979-7585-44E6-F5EE51493DC5}"/>
              </a:ext>
            </a:extLst>
          </p:cNvPr>
          <p:cNvSpPr/>
          <p:nvPr/>
        </p:nvSpPr>
        <p:spPr>
          <a:xfrm>
            <a:off x="7392997" y="2596973"/>
            <a:ext cx="61200" cy="68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5A239D90-BB4D-21A0-77A1-C2E938BB2F4F}"/>
              </a:ext>
            </a:extLst>
          </p:cNvPr>
          <p:cNvSpPr/>
          <p:nvPr/>
        </p:nvSpPr>
        <p:spPr>
          <a:xfrm>
            <a:off x="7316377" y="2596973"/>
            <a:ext cx="61200" cy="68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A915B740-838B-F4D5-4342-8064A00684CD}"/>
              </a:ext>
            </a:extLst>
          </p:cNvPr>
          <p:cNvSpPr/>
          <p:nvPr/>
        </p:nvSpPr>
        <p:spPr>
          <a:xfrm>
            <a:off x="7239757" y="2596973"/>
            <a:ext cx="61200" cy="62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006D1C31-68DC-B60F-50BE-9135AC3EF2A4}"/>
              </a:ext>
            </a:extLst>
          </p:cNvPr>
          <p:cNvSpPr/>
          <p:nvPr/>
        </p:nvSpPr>
        <p:spPr>
          <a:xfrm>
            <a:off x="7163137" y="2596973"/>
            <a:ext cx="61200" cy="57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CA403AF-2B65-9E31-A498-AE981948EE85}"/>
              </a:ext>
            </a:extLst>
          </p:cNvPr>
          <p:cNvSpPr/>
          <p:nvPr/>
        </p:nvSpPr>
        <p:spPr>
          <a:xfrm>
            <a:off x="7086517" y="2596973"/>
            <a:ext cx="61200" cy="561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466076FB-B6A3-0838-45D9-C374EE7366E9}"/>
              </a:ext>
            </a:extLst>
          </p:cNvPr>
          <p:cNvSpPr/>
          <p:nvPr/>
        </p:nvSpPr>
        <p:spPr>
          <a:xfrm>
            <a:off x="7009897" y="2596974"/>
            <a:ext cx="61200" cy="48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BB56DC97-0B7D-E6D8-8C76-BDDDDD2BBC7F}"/>
              </a:ext>
            </a:extLst>
          </p:cNvPr>
          <p:cNvSpPr/>
          <p:nvPr/>
        </p:nvSpPr>
        <p:spPr>
          <a:xfrm>
            <a:off x="6933277" y="2596974"/>
            <a:ext cx="61200" cy="4067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F73C433F-02E2-8ED4-A01C-A7BDDD6334BB}"/>
              </a:ext>
            </a:extLst>
          </p:cNvPr>
          <p:cNvSpPr/>
          <p:nvPr/>
        </p:nvSpPr>
        <p:spPr>
          <a:xfrm>
            <a:off x="6856657" y="2596974"/>
            <a:ext cx="61200" cy="4067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D8D84A8-DD83-A6E1-3C82-707A4DDABD4D}"/>
              </a:ext>
            </a:extLst>
          </p:cNvPr>
          <p:cNvSpPr/>
          <p:nvPr/>
        </p:nvSpPr>
        <p:spPr>
          <a:xfrm>
            <a:off x="6780037" y="2596974"/>
            <a:ext cx="61200" cy="40679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4EFE8EB2-261C-1C08-BDAD-EBA67BFAFF89}"/>
              </a:ext>
            </a:extLst>
          </p:cNvPr>
          <p:cNvSpPr/>
          <p:nvPr/>
        </p:nvSpPr>
        <p:spPr>
          <a:xfrm>
            <a:off x="6703417" y="2596974"/>
            <a:ext cx="61200" cy="352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7651E702-CAC0-6222-1D46-5ABD42A1AFF9}"/>
              </a:ext>
            </a:extLst>
          </p:cNvPr>
          <p:cNvSpPr/>
          <p:nvPr/>
        </p:nvSpPr>
        <p:spPr>
          <a:xfrm>
            <a:off x="6626797" y="2596974"/>
            <a:ext cx="61200" cy="316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C5358CE9-8B09-CFF8-55AA-5A7FC540FAD9}"/>
              </a:ext>
            </a:extLst>
          </p:cNvPr>
          <p:cNvSpPr/>
          <p:nvPr/>
        </p:nvSpPr>
        <p:spPr>
          <a:xfrm>
            <a:off x="6550177" y="2596974"/>
            <a:ext cx="61200" cy="295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9717067C-449C-2847-6B70-C8B40AB4A46B}"/>
              </a:ext>
            </a:extLst>
          </p:cNvPr>
          <p:cNvSpPr/>
          <p:nvPr/>
        </p:nvSpPr>
        <p:spPr>
          <a:xfrm>
            <a:off x="6473557" y="2596974"/>
            <a:ext cx="61200" cy="259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1D4FEC91-7593-700E-AACB-6E9B37F7DD06}"/>
              </a:ext>
            </a:extLst>
          </p:cNvPr>
          <p:cNvSpPr/>
          <p:nvPr/>
        </p:nvSpPr>
        <p:spPr>
          <a:xfrm>
            <a:off x="6396937" y="2596974"/>
            <a:ext cx="61200" cy="151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F558A141-A528-7A12-A5FF-C0C2D3295B6D}"/>
              </a:ext>
            </a:extLst>
          </p:cNvPr>
          <p:cNvSpPr/>
          <p:nvPr/>
        </p:nvSpPr>
        <p:spPr>
          <a:xfrm>
            <a:off x="6320317" y="2596974"/>
            <a:ext cx="61200" cy="151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6687A42C-C1C7-C581-4FB3-36A531842E27}"/>
              </a:ext>
            </a:extLst>
          </p:cNvPr>
          <p:cNvSpPr/>
          <p:nvPr/>
        </p:nvSpPr>
        <p:spPr>
          <a:xfrm>
            <a:off x="6243697" y="2596974"/>
            <a:ext cx="61200" cy="133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93B1845C-D4D0-2FC6-3BB1-DF969524EB9C}"/>
              </a:ext>
            </a:extLst>
          </p:cNvPr>
          <p:cNvSpPr/>
          <p:nvPr/>
        </p:nvSpPr>
        <p:spPr>
          <a:xfrm>
            <a:off x="6167077" y="2596974"/>
            <a:ext cx="61200" cy="46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1" name="Straight Connector 120">
            <a:extLst>
              <a:ext uri="{FF2B5EF4-FFF2-40B4-BE49-F238E27FC236}">
                <a16:creationId xmlns:a16="http://schemas.microsoft.com/office/drawing/2014/main" id="{CB39FA29-A97D-5820-589A-2519CCCBF02C}"/>
              </a:ext>
            </a:extLst>
          </p:cNvPr>
          <p:cNvCxnSpPr>
            <a:cxnSpLocks/>
          </p:cNvCxnSpPr>
          <p:nvPr/>
        </p:nvCxnSpPr>
        <p:spPr>
          <a:xfrm rot="16200000">
            <a:off x="5611490" y="506031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739F5A3C-B1E6-9615-080C-096339653467}"/>
              </a:ext>
            </a:extLst>
          </p:cNvPr>
          <p:cNvCxnSpPr>
            <a:cxnSpLocks/>
          </p:cNvCxnSpPr>
          <p:nvPr/>
        </p:nvCxnSpPr>
        <p:spPr>
          <a:xfrm>
            <a:off x="5643240" y="1844824"/>
            <a:ext cx="0" cy="325637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F9C256AB-D2B3-C923-A716-DE9DBA5CEED5}"/>
              </a:ext>
            </a:extLst>
          </p:cNvPr>
          <p:cNvCxnSpPr>
            <a:cxnSpLocks/>
          </p:cNvCxnSpPr>
          <p:nvPr/>
        </p:nvCxnSpPr>
        <p:spPr>
          <a:xfrm rot="16200000">
            <a:off x="5614665" y="4060191"/>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CF5D45BF-6C9C-7323-B607-F1D054C0E578}"/>
              </a:ext>
            </a:extLst>
          </p:cNvPr>
          <p:cNvCxnSpPr>
            <a:cxnSpLocks/>
          </p:cNvCxnSpPr>
          <p:nvPr/>
        </p:nvCxnSpPr>
        <p:spPr>
          <a:xfrm rot="16200000">
            <a:off x="5611490" y="356806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AA8A888C-8718-1344-552B-FBCE416645AA}"/>
              </a:ext>
            </a:extLst>
          </p:cNvPr>
          <p:cNvCxnSpPr>
            <a:cxnSpLocks/>
          </p:cNvCxnSpPr>
          <p:nvPr/>
        </p:nvCxnSpPr>
        <p:spPr>
          <a:xfrm rot="16200000">
            <a:off x="5614665" y="456501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5AB70675-8AE9-DA05-7108-047A8B4F332A}"/>
              </a:ext>
            </a:extLst>
          </p:cNvPr>
          <p:cNvCxnSpPr>
            <a:cxnSpLocks/>
          </p:cNvCxnSpPr>
          <p:nvPr/>
        </p:nvCxnSpPr>
        <p:spPr>
          <a:xfrm rot="16200000">
            <a:off x="5611490" y="3069591"/>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9E509DFC-1BCF-8F4F-33F3-30FE1822DF60}"/>
              </a:ext>
            </a:extLst>
          </p:cNvPr>
          <p:cNvCxnSpPr>
            <a:cxnSpLocks/>
          </p:cNvCxnSpPr>
          <p:nvPr/>
        </p:nvCxnSpPr>
        <p:spPr>
          <a:xfrm rot="16200000">
            <a:off x="5611490" y="2066291"/>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6D7D81BD-EA1E-B547-4ED4-A31D51732B18}"/>
              </a:ext>
            </a:extLst>
          </p:cNvPr>
          <p:cNvCxnSpPr>
            <a:cxnSpLocks/>
          </p:cNvCxnSpPr>
          <p:nvPr/>
        </p:nvCxnSpPr>
        <p:spPr>
          <a:xfrm>
            <a:off x="5640189" y="3345692"/>
            <a:ext cx="5856411"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F22B7751-EA9B-9318-69A9-F457F7E50E3E}"/>
              </a:ext>
            </a:extLst>
          </p:cNvPr>
          <p:cNvCxnSpPr>
            <a:cxnSpLocks/>
          </p:cNvCxnSpPr>
          <p:nvPr/>
        </p:nvCxnSpPr>
        <p:spPr>
          <a:xfrm>
            <a:off x="5640189" y="2097917"/>
            <a:ext cx="5856411" cy="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38" name="Rectangle 137">
            <a:extLst>
              <a:ext uri="{FF2B5EF4-FFF2-40B4-BE49-F238E27FC236}">
                <a16:creationId xmlns:a16="http://schemas.microsoft.com/office/drawing/2014/main" id="{EFA6F9E7-1E5A-CEB7-424D-4AF3423BD040}"/>
              </a:ext>
            </a:extLst>
          </p:cNvPr>
          <p:cNvSpPr/>
          <p:nvPr/>
        </p:nvSpPr>
        <p:spPr>
          <a:xfrm>
            <a:off x="5706702" y="2050874"/>
            <a:ext cx="61200" cy="55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20407279-1556-4C51-D9CD-FA4FCE357BAF}"/>
              </a:ext>
            </a:extLst>
          </p:cNvPr>
          <p:cNvSpPr/>
          <p:nvPr/>
        </p:nvSpPr>
        <p:spPr>
          <a:xfrm>
            <a:off x="5782902" y="2457274"/>
            <a:ext cx="61200" cy="14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43CA7D71-3EAE-F6A0-37A7-B871ABA5ECAF}"/>
              </a:ext>
            </a:extLst>
          </p:cNvPr>
          <p:cNvSpPr/>
          <p:nvPr/>
        </p:nvSpPr>
        <p:spPr>
          <a:xfrm>
            <a:off x="5859102" y="2549349"/>
            <a:ext cx="61200" cy="50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B23CD264-7514-C1E1-39E8-0EF41E882C58}"/>
              </a:ext>
            </a:extLst>
          </p:cNvPr>
          <p:cNvSpPr/>
          <p:nvPr/>
        </p:nvSpPr>
        <p:spPr>
          <a:xfrm>
            <a:off x="5935302" y="2571773"/>
            <a:ext cx="61200" cy="2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3" name="Oval 142">
            <a:extLst>
              <a:ext uri="{FF2B5EF4-FFF2-40B4-BE49-F238E27FC236}">
                <a16:creationId xmlns:a16="http://schemas.microsoft.com/office/drawing/2014/main" id="{7DC573AC-2233-FDF0-CC1C-0888A2F25504}"/>
              </a:ext>
            </a:extLst>
          </p:cNvPr>
          <p:cNvSpPr/>
          <p:nvPr/>
        </p:nvSpPr>
        <p:spPr>
          <a:xfrm>
            <a:off x="6010796" y="2564309"/>
            <a:ext cx="66154" cy="6615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D172812B-F859-7B1D-46AF-D3342B80A5A2}"/>
              </a:ext>
            </a:extLst>
          </p:cNvPr>
          <p:cNvSpPr/>
          <p:nvPr/>
        </p:nvSpPr>
        <p:spPr>
          <a:xfrm>
            <a:off x="6086996" y="2564309"/>
            <a:ext cx="66154" cy="6615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7" name="Straight Connector 126">
            <a:extLst>
              <a:ext uri="{FF2B5EF4-FFF2-40B4-BE49-F238E27FC236}">
                <a16:creationId xmlns:a16="http://schemas.microsoft.com/office/drawing/2014/main" id="{7F4B892A-68C3-A155-0CF5-D0948A407534}"/>
              </a:ext>
            </a:extLst>
          </p:cNvPr>
          <p:cNvCxnSpPr>
            <a:cxnSpLocks/>
          </p:cNvCxnSpPr>
          <p:nvPr/>
        </p:nvCxnSpPr>
        <p:spPr>
          <a:xfrm>
            <a:off x="5579864" y="2602742"/>
            <a:ext cx="59167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620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074E3-4888-A40F-DB6C-EADE6A9617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9C3AE8-F1F4-C8B7-D9F8-AB7E6DD424B3}"/>
              </a:ext>
            </a:extLst>
          </p:cNvPr>
          <p:cNvSpPr>
            <a:spLocks noGrp="1"/>
          </p:cNvSpPr>
          <p:nvPr>
            <p:ph type="title"/>
          </p:nvPr>
        </p:nvSpPr>
        <p:spPr/>
        <p:txBody>
          <a:bodyPr>
            <a:normAutofit fontScale="90000"/>
          </a:bodyPr>
          <a:lstStyle/>
          <a:p>
            <a:r>
              <a:rPr lang="en-GB" noProof="0" dirty="0"/>
              <a:t>Beamion LUNG-1: ZONGERTINIB in pre-treated </a:t>
            </a:r>
            <a:r>
              <a:rPr lang="en-GB" i="1" noProof="0" dirty="0"/>
              <a:t>HER2</a:t>
            </a:r>
            <a:r>
              <a:rPr lang="en-GB" noProof="0" dirty="0"/>
              <a:t>-Mutant NSCLC with brain metastases at baseline (cohort 1)</a:t>
            </a:r>
            <a:r>
              <a:rPr lang="en-GB" cap="none" baseline="30000" noProof="0" dirty="0"/>
              <a:t>a</a:t>
            </a:r>
          </a:p>
        </p:txBody>
      </p:sp>
      <p:graphicFrame>
        <p:nvGraphicFramePr>
          <p:cNvPr id="10" name="Content Placeholder 9">
            <a:extLst>
              <a:ext uri="{FF2B5EF4-FFF2-40B4-BE49-F238E27FC236}">
                <a16:creationId xmlns:a16="http://schemas.microsoft.com/office/drawing/2014/main" id="{2AAAB227-E9F5-B754-8332-9E919E1DF5C4}"/>
              </a:ext>
            </a:extLst>
          </p:cNvPr>
          <p:cNvGraphicFramePr>
            <a:graphicFrameLocks noGrp="1"/>
          </p:cNvGraphicFramePr>
          <p:nvPr>
            <p:ph sz="quarter" idx="14"/>
            <p:extLst>
              <p:ext uri="{D42A27DB-BD31-4B8C-83A1-F6EECF244321}">
                <p14:modId xmlns:p14="http://schemas.microsoft.com/office/powerpoint/2010/main" val="2654791000"/>
              </p:ext>
            </p:extLst>
          </p:nvPr>
        </p:nvGraphicFramePr>
        <p:xfrm>
          <a:off x="6161602" y="2347312"/>
          <a:ext cx="4463113" cy="2956560"/>
        </p:xfrm>
        <a:graphic>
          <a:graphicData uri="http://schemas.openxmlformats.org/drawingml/2006/table">
            <a:tbl>
              <a:tblPr firstRow="1" bandRow="1">
                <a:tableStyleId>{5C22544A-7EE6-4342-B048-85BDC9FD1C3A}</a:tableStyleId>
              </a:tblPr>
              <a:tblGrid>
                <a:gridCol w="2988000">
                  <a:extLst>
                    <a:ext uri="{9D8B030D-6E8A-4147-A177-3AD203B41FA5}">
                      <a16:colId xmlns:a16="http://schemas.microsoft.com/office/drawing/2014/main" val="1407629664"/>
                    </a:ext>
                  </a:extLst>
                </a:gridCol>
                <a:gridCol w="1475113">
                  <a:extLst>
                    <a:ext uri="{9D8B030D-6E8A-4147-A177-3AD203B41FA5}">
                      <a16:colId xmlns:a16="http://schemas.microsoft.com/office/drawing/2014/main" val="2064089606"/>
                    </a:ext>
                  </a:extLst>
                </a:gridCol>
              </a:tblGrid>
              <a:tr h="696972">
                <a:tc>
                  <a:txBody>
                    <a:bodyPr/>
                    <a:lstStyle/>
                    <a:p>
                      <a:r>
                        <a:rPr lang="en-GB" sz="1600" noProof="0" dirty="0">
                          <a:solidFill>
                            <a:schemeClr val="bg1"/>
                          </a:solidFill>
                          <a:latin typeface="Arial" panose="020B0604020202020204" pitchFamily="34" charset="0"/>
                          <a:cs typeface="Arial" panose="020B0604020202020204" pitchFamily="34" charset="0"/>
                        </a:rPr>
                        <a:t>IC response assessment (BICR)</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RANO-BM</a:t>
                      </a:r>
                    </a:p>
                  </a:txBody>
                  <a:tcPr/>
                </a:tc>
                <a:tc>
                  <a:txBody>
                    <a:bodyPr/>
                    <a:lstStyle/>
                    <a:p>
                      <a:pPr algn="ctr"/>
                      <a:r>
                        <a:rPr lang="en-GB" sz="1600" noProof="0" dirty="0">
                          <a:latin typeface="Arial" panose="020B0604020202020204" pitchFamily="34" charset="0"/>
                          <a:cs typeface="Arial" panose="020B0604020202020204" pitchFamily="34" charset="0"/>
                        </a:rPr>
                        <a:t>Cohort 1</a:t>
                      </a:r>
                      <a:br>
                        <a:rPr lang="en-GB" sz="1600" noProof="0" dirty="0">
                          <a:latin typeface="Arial" panose="020B0604020202020204" pitchFamily="34" charset="0"/>
                          <a:cs typeface="Arial" panose="020B0604020202020204" pitchFamily="34" charset="0"/>
                        </a:rPr>
                      </a:br>
                      <a:r>
                        <a:rPr lang="en-GB" sz="1600" noProof="0" dirty="0">
                          <a:latin typeface="Arial" panose="020B0604020202020204" pitchFamily="34" charset="0"/>
                          <a:cs typeface="Arial" panose="020B0604020202020204" pitchFamily="34" charset="0"/>
                        </a:rPr>
                        <a:t>120 mg </a:t>
                      </a:r>
                    </a:p>
                    <a:p>
                      <a:pPr algn="ctr"/>
                      <a:r>
                        <a:rPr lang="en-GB" sz="1600" noProof="0" dirty="0">
                          <a:latin typeface="Arial" panose="020B0604020202020204" pitchFamily="34" charset="0"/>
                          <a:cs typeface="Arial" panose="020B0604020202020204" pitchFamily="34" charset="0"/>
                        </a:rPr>
                        <a:t>(N=27)</a:t>
                      </a:r>
                      <a:r>
                        <a:rPr lang="en-GB" sz="1600" baseline="30000" noProof="0"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3439834540"/>
                  </a:ext>
                </a:extLst>
              </a:tr>
              <a:tr h="258138">
                <a:tc>
                  <a:txBody>
                    <a:bodyPr/>
                    <a:lstStyle/>
                    <a:p>
                      <a:r>
                        <a:rPr lang="en-GB" sz="1400" noProof="0" dirty="0">
                          <a:solidFill>
                            <a:schemeClr val="tx1"/>
                          </a:solidFill>
                          <a:latin typeface="Arial" panose="020B0604020202020204" pitchFamily="34" charset="0"/>
                          <a:cs typeface="Arial" panose="020B0604020202020204" pitchFamily="34" charset="0"/>
                        </a:rPr>
                        <a:t>Objective response, n (%) [95% CI]</a:t>
                      </a:r>
                    </a:p>
                  </a:txBody>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11 (41) [25-59]</a:t>
                      </a:r>
                    </a:p>
                  </a:txBody>
                  <a:tcPr/>
                </a:tc>
                <a:extLst>
                  <a:ext uri="{0D108BD9-81ED-4DB2-BD59-A6C34878D82A}">
                    <a16:rowId xmlns:a16="http://schemas.microsoft.com/office/drawing/2014/main" val="2684423042"/>
                  </a:ext>
                </a:extLst>
              </a:tr>
              <a:tr h="258138">
                <a:tc>
                  <a:txBody>
                    <a:bodyPr/>
                    <a:lstStyle/>
                    <a:p>
                      <a:pPr marL="0" indent="185738">
                        <a:tabLst/>
                      </a:pPr>
                      <a:r>
                        <a:rPr lang="en-GB" sz="1400" noProof="0" dirty="0">
                          <a:solidFill>
                            <a:schemeClr val="tx1"/>
                          </a:solidFill>
                          <a:latin typeface="Arial" panose="020B0604020202020204" pitchFamily="34" charset="0"/>
                          <a:cs typeface="Arial" panose="020B0604020202020204" pitchFamily="34" charset="0"/>
                        </a:rPr>
                        <a:t>CR, n (%)</a:t>
                      </a:r>
                    </a:p>
                  </a:txBody>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4 (15)</a:t>
                      </a:r>
                    </a:p>
                  </a:txBody>
                  <a:tcPr/>
                </a:tc>
                <a:extLst>
                  <a:ext uri="{0D108BD9-81ED-4DB2-BD59-A6C34878D82A}">
                    <a16:rowId xmlns:a16="http://schemas.microsoft.com/office/drawing/2014/main" val="2031286262"/>
                  </a:ext>
                </a:extLst>
              </a:tr>
              <a:tr h="258138">
                <a:tc>
                  <a:txBody>
                    <a:bodyPr/>
                    <a:lstStyle/>
                    <a:p>
                      <a:pPr marL="0" indent="185738">
                        <a:tabLst/>
                      </a:pPr>
                      <a:r>
                        <a:rPr lang="en-GB" sz="1400" noProof="0" dirty="0">
                          <a:solidFill>
                            <a:schemeClr val="tx1"/>
                          </a:solidFill>
                          <a:latin typeface="Arial" panose="020B0604020202020204" pitchFamily="34" charset="0"/>
                          <a:cs typeface="Arial" panose="020B0604020202020204" pitchFamily="34" charset="0"/>
                        </a:rPr>
                        <a:t>PR, n (%)</a:t>
                      </a:r>
                    </a:p>
                  </a:txBody>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7 (26)</a:t>
                      </a:r>
                    </a:p>
                  </a:txBody>
                  <a:tcPr/>
                </a:tc>
                <a:extLst>
                  <a:ext uri="{0D108BD9-81ED-4DB2-BD59-A6C34878D82A}">
                    <a16:rowId xmlns:a16="http://schemas.microsoft.com/office/drawing/2014/main" val="3669576189"/>
                  </a:ext>
                </a:extLst>
              </a:tr>
              <a:tr h="258138">
                <a:tc>
                  <a:txBody>
                    <a:bodyPr/>
                    <a:lstStyle/>
                    <a:p>
                      <a:pPr marL="0" indent="7938">
                        <a:tabLst/>
                      </a:pPr>
                      <a:r>
                        <a:rPr lang="en-GB" sz="1400" noProof="0" dirty="0">
                          <a:solidFill>
                            <a:schemeClr val="tx1"/>
                          </a:solidFill>
                          <a:latin typeface="Arial" panose="020B0604020202020204" pitchFamily="34" charset="0"/>
                          <a:cs typeface="Arial" panose="020B0604020202020204" pitchFamily="34" charset="0"/>
                        </a:rPr>
                        <a:t>DCR, n (%) [95% CI]</a:t>
                      </a:r>
                    </a:p>
                  </a:txBody>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22 (81) [63-92]</a:t>
                      </a:r>
                    </a:p>
                  </a:txBody>
                  <a:tcPr/>
                </a:tc>
                <a:extLst>
                  <a:ext uri="{0D108BD9-81ED-4DB2-BD59-A6C34878D82A}">
                    <a16:rowId xmlns:a16="http://schemas.microsoft.com/office/drawing/2014/main" val="666854930"/>
                  </a:ext>
                </a:extLst>
              </a:tr>
              <a:tr h="258138">
                <a:tc>
                  <a:txBody>
                    <a:bodyPr/>
                    <a:lstStyle/>
                    <a:p>
                      <a:pPr marL="0" marR="0" lvl="0" indent="185738" algn="l"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latin typeface="Arial" panose="020B0604020202020204" pitchFamily="34" charset="0"/>
                          <a:cs typeface="Arial" panose="020B0604020202020204" pitchFamily="34" charset="0"/>
                        </a:rPr>
                        <a:t>SD, n (%)</a:t>
                      </a:r>
                    </a:p>
                  </a:txBody>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11 (41)</a:t>
                      </a:r>
                    </a:p>
                  </a:txBody>
                  <a:tcPr/>
                </a:tc>
                <a:extLst>
                  <a:ext uri="{0D108BD9-81ED-4DB2-BD59-A6C34878D82A}">
                    <a16:rowId xmlns:a16="http://schemas.microsoft.com/office/drawing/2014/main" val="2500566803"/>
                  </a:ext>
                </a:extLst>
              </a:tr>
              <a:tr h="258138">
                <a:tc>
                  <a:txBody>
                    <a:bodyPr/>
                    <a:lstStyle/>
                    <a:p>
                      <a:pPr marL="0" marR="0" lvl="0" indent="7938" algn="l"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latin typeface="Arial" panose="020B0604020202020204" pitchFamily="34" charset="0"/>
                          <a:cs typeface="Arial" panose="020B0604020202020204" pitchFamily="34" charset="0"/>
                        </a:rPr>
                        <a:t>PD, n (%)</a:t>
                      </a:r>
                    </a:p>
                  </a:txBody>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2 (7)</a:t>
                      </a:r>
                    </a:p>
                  </a:txBody>
                  <a:tcPr/>
                </a:tc>
                <a:extLst>
                  <a:ext uri="{0D108BD9-81ED-4DB2-BD59-A6C34878D82A}">
                    <a16:rowId xmlns:a16="http://schemas.microsoft.com/office/drawing/2014/main" val="2249335529"/>
                  </a:ext>
                </a:extLst>
              </a:tr>
              <a:tr h="258138">
                <a:tc>
                  <a:txBody>
                    <a:bodyPr/>
                    <a:lstStyle/>
                    <a:p>
                      <a:pPr marL="0" marR="0" lvl="0" indent="7938" algn="l"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latin typeface="Arial" panose="020B0604020202020204" pitchFamily="34" charset="0"/>
                          <a:cs typeface="Arial" panose="020B0604020202020204" pitchFamily="34" charset="0"/>
                        </a:rPr>
                        <a:t>NE, n (%)</a:t>
                      </a:r>
                    </a:p>
                  </a:txBody>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3 (11)</a:t>
                      </a:r>
                    </a:p>
                  </a:txBody>
                  <a:tcPr/>
                </a:tc>
                <a:extLst>
                  <a:ext uri="{0D108BD9-81ED-4DB2-BD59-A6C34878D82A}">
                    <a16:rowId xmlns:a16="http://schemas.microsoft.com/office/drawing/2014/main" val="1994890653"/>
                  </a:ext>
                </a:extLst>
              </a:tr>
            </a:tbl>
          </a:graphicData>
        </a:graphic>
      </p:graphicFrame>
      <p:sp>
        <p:nvSpPr>
          <p:cNvPr id="9" name="Content Placeholder 8">
            <a:extLst>
              <a:ext uri="{FF2B5EF4-FFF2-40B4-BE49-F238E27FC236}">
                <a16:creationId xmlns:a16="http://schemas.microsoft.com/office/drawing/2014/main" id="{A51FC327-3C38-4C95-2865-B2598FB9AE3C}"/>
              </a:ext>
            </a:extLst>
          </p:cNvPr>
          <p:cNvSpPr>
            <a:spLocks noGrp="1"/>
          </p:cNvSpPr>
          <p:nvPr>
            <p:ph sz="quarter" idx="15"/>
          </p:nvPr>
        </p:nvSpPr>
        <p:spPr/>
        <p:txBody>
          <a:bodyPr anchor="b" anchorCtr="0"/>
          <a:lstStyle/>
          <a:p>
            <a:r>
              <a:rPr lang="en-GB" sz="1150" baseline="30000" noProof="0" dirty="0">
                <a:solidFill>
                  <a:schemeClr val="tx2"/>
                </a:solidFill>
              </a:rPr>
              <a:t>a </a:t>
            </a:r>
            <a:r>
              <a:rPr lang="en-GB" sz="1150" dirty="0">
                <a:solidFill>
                  <a:schemeClr val="tx2"/>
                </a:solidFill>
              </a:rPr>
              <a:t>I</a:t>
            </a:r>
            <a:r>
              <a:rPr lang="en-GB" sz="1150" noProof="0" dirty="0">
                <a:solidFill>
                  <a:schemeClr val="tx2"/>
                </a:solidFill>
              </a:rPr>
              <a:t>n previously treated patients with a </a:t>
            </a:r>
            <a:r>
              <a:rPr lang="en-GB" sz="1150" i="1" spc="0" dirty="0">
                <a:solidFill>
                  <a:schemeClr val="tx2"/>
                </a:solidFill>
              </a:rPr>
              <a:t>HER2 </a:t>
            </a:r>
            <a:r>
              <a:rPr lang="en-GB" sz="1150" spc="0" dirty="0">
                <a:solidFill>
                  <a:schemeClr val="tx2"/>
                </a:solidFill>
              </a:rPr>
              <a:t>TKD mutation</a:t>
            </a:r>
          </a:p>
          <a:p>
            <a:r>
              <a:rPr lang="en-GB" sz="1150" baseline="30000" noProof="0" dirty="0">
                <a:solidFill>
                  <a:schemeClr val="tx2"/>
                </a:solidFill>
              </a:rPr>
              <a:t>b</a:t>
            </a:r>
            <a:r>
              <a:rPr lang="en-GB" sz="1150" noProof="0" dirty="0">
                <a:solidFill>
                  <a:schemeClr val="tx2"/>
                </a:solidFill>
              </a:rPr>
              <a:t> In patients eligible for RANO-BM assessment only patients where any target or non-target lesion was entered for RANO-BM assessment at baseline</a:t>
            </a:r>
            <a:endParaRPr lang="en-GB" sz="1150" dirty="0">
              <a:solidFill>
                <a:schemeClr val="tx2"/>
              </a:solidFill>
            </a:endParaRPr>
          </a:p>
          <a:p>
            <a:r>
              <a:rPr lang="en-GB" sz="1150" noProof="0" dirty="0">
                <a:solidFill>
                  <a:schemeClr val="tx2"/>
                </a:solidFill>
              </a:rPr>
              <a:t>Data cut-off: November 29, 2024</a:t>
            </a:r>
          </a:p>
          <a:p>
            <a:r>
              <a:rPr lang="en-GB" sz="1150" noProof="0" dirty="0">
                <a:solidFill>
                  <a:schemeClr val="tx2"/>
                </a:solidFill>
              </a:rPr>
              <a:t>BICR, blinded independent central review; CI, confidence interval; CR, complete response; DCR, disease control rate; IC, intracranial; NE, not evaluable; NSCLC, non-small cell lung cancer; PD, progressive disease; PR, partial response; RANO-BM, Response Assessment in Neuro-Oncology Brain Metastases; RECIST, </a:t>
            </a:r>
            <a:r>
              <a:rPr lang="en-GB" dirty="0"/>
              <a:t>Response Evaluation Criteria in Solid Tumours; </a:t>
            </a:r>
            <a:r>
              <a:rPr lang="en-GB" sz="1150" noProof="0" dirty="0">
                <a:solidFill>
                  <a:schemeClr val="tx2"/>
                </a:solidFill>
              </a:rPr>
              <a:t>SD, stable disease; TKD, tyrosine kinase domain</a:t>
            </a:r>
          </a:p>
          <a:p>
            <a:r>
              <a:rPr lang="en-GB" sz="1150" noProof="0" dirty="0">
                <a:solidFill>
                  <a:schemeClr val="tx2"/>
                </a:solidFill>
              </a:rPr>
              <a:t>Heymach JV, et al. N Engl J Med. 2025;392:2321-33 (including Supplementary Appendix)</a:t>
            </a:r>
          </a:p>
        </p:txBody>
      </p:sp>
      <p:sp>
        <p:nvSpPr>
          <p:cNvPr id="5" name="Slide Number Placeholder 4">
            <a:extLst>
              <a:ext uri="{FF2B5EF4-FFF2-40B4-BE49-F238E27FC236}">
                <a16:creationId xmlns:a16="http://schemas.microsoft.com/office/drawing/2014/main" id="{2567636F-E661-6355-28CA-00AFAA6A7BA8}"/>
              </a:ext>
            </a:extLst>
          </p:cNvPr>
          <p:cNvSpPr>
            <a:spLocks noGrp="1"/>
          </p:cNvSpPr>
          <p:nvPr>
            <p:ph type="sldNum" sz="quarter" idx="4"/>
          </p:nvPr>
        </p:nvSpPr>
        <p:spPr/>
        <p:txBody>
          <a:bodyPr/>
          <a:lstStyle/>
          <a:p>
            <a:fld id="{FCE43C0F-8A7B-3A4B-9DB5-B3472E36E833}" type="slidenum">
              <a:rPr lang="en-GB" noProof="0" smtClean="0"/>
              <a:pPr/>
              <a:t>35</a:t>
            </a:fld>
            <a:endParaRPr lang="en-GB" noProof="0" dirty="0"/>
          </a:p>
        </p:txBody>
      </p:sp>
      <p:graphicFrame>
        <p:nvGraphicFramePr>
          <p:cNvPr id="4" name="Content Placeholder 9">
            <a:extLst>
              <a:ext uri="{FF2B5EF4-FFF2-40B4-BE49-F238E27FC236}">
                <a16:creationId xmlns:a16="http://schemas.microsoft.com/office/drawing/2014/main" id="{DF5455C5-00A5-8D05-DA7A-E7CBAA12EF38}"/>
              </a:ext>
            </a:extLst>
          </p:cNvPr>
          <p:cNvGraphicFramePr>
            <a:graphicFrameLocks/>
          </p:cNvGraphicFramePr>
          <p:nvPr>
            <p:extLst>
              <p:ext uri="{D42A27DB-BD31-4B8C-83A1-F6EECF244321}">
                <p14:modId xmlns:p14="http://schemas.microsoft.com/office/powerpoint/2010/main" val="3828401985"/>
              </p:ext>
            </p:extLst>
          </p:nvPr>
        </p:nvGraphicFramePr>
        <p:xfrm>
          <a:off x="730317" y="2347312"/>
          <a:ext cx="4865860" cy="1737360"/>
        </p:xfrm>
        <a:graphic>
          <a:graphicData uri="http://schemas.openxmlformats.org/drawingml/2006/table">
            <a:tbl>
              <a:tblPr firstRow="1" bandRow="1">
                <a:tableStyleId>{5C22544A-7EE6-4342-B048-85BDC9FD1C3A}</a:tableStyleId>
              </a:tblPr>
              <a:tblGrid>
                <a:gridCol w="3192658">
                  <a:extLst>
                    <a:ext uri="{9D8B030D-6E8A-4147-A177-3AD203B41FA5}">
                      <a16:colId xmlns:a16="http://schemas.microsoft.com/office/drawing/2014/main" val="1407629664"/>
                    </a:ext>
                  </a:extLst>
                </a:gridCol>
                <a:gridCol w="1673202">
                  <a:extLst>
                    <a:ext uri="{9D8B030D-6E8A-4147-A177-3AD203B41FA5}">
                      <a16:colId xmlns:a16="http://schemas.microsoft.com/office/drawing/2014/main" val="839656690"/>
                    </a:ext>
                  </a:extLst>
                </a:gridCol>
              </a:tblGrid>
              <a:tr h="696972">
                <a:tc>
                  <a:txBody>
                    <a:bodyPr/>
                    <a:lstStyle/>
                    <a:p>
                      <a:r>
                        <a:rPr lang="en-GB" sz="1600" noProof="0" dirty="0">
                          <a:solidFill>
                            <a:schemeClr val="bg1"/>
                          </a:solidFill>
                          <a:latin typeface="Arial" panose="020B0604020202020204" pitchFamily="34" charset="0"/>
                          <a:cs typeface="Arial" panose="020B0604020202020204" pitchFamily="34" charset="0"/>
                        </a:rPr>
                        <a:t>Response assessment (BICR) by RECIST</a:t>
                      </a:r>
                      <a:br>
                        <a:rPr lang="en-GB" sz="1600" noProof="0" dirty="0">
                          <a:latin typeface="Arial" panose="020B0604020202020204" pitchFamily="34" charset="0"/>
                          <a:cs typeface="Arial" panose="020B0604020202020204" pitchFamily="34" charset="0"/>
                        </a:rPr>
                      </a:br>
                      <a:endParaRPr lang="en-GB" sz="1600" noProof="0" dirty="0">
                        <a:latin typeface="Arial" panose="020B0604020202020204" pitchFamily="34" charset="0"/>
                        <a:cs typeface="Arial" panose="020B0604020202020204" pitchFamily="34" charset="0"/>
                      </a:endParaRPr>
                    </a:p>
                  </a:txBody>
                  <a:tcPr/>
                </a:tc>
                <a:tc>
                  <a:txBody>
                    <a:bodyPr/>
                    <a:lstStyle/>
                    <a:p>
                      <a:pPr algn="ctr"/>
                      <a:r>
                        <a:rPr lang="en-GB" sz="1600" noProof="0" dirty="0">
                          <a:latin typeface="Arial" panose="020B0604020202020204" pitchFamily="34" charset="0"/>
                          <a:cs typeface="Arial" panose="020B0604020202020204" pitchFamily="34" charset="0"/>
                        </a:rPr>
                        <a:t>N=28</a:t>
                      </a:r>
                    </a:p>
                  </a:txBody>
                  <a:tcPr/>
                </a:tc>
                <a:extLst>
                  <a:ext uri="{0D108BD9-81ED-4DB2-BD59-A6C34878D82A}">
                    <a16:rowId xmlns:a16="http://schemas.microsoft.com/office/drawing/2014/main" val="3439834540"/>
                  </a:ext>
                </a:extLst>
              </a:tr>
              <a:tr h="258138">
                <a:tc>
                  <a:txBody>
                    <a:bodyPr/>
                    <a:lstStyle/>
                    <a:p>
                      <a:r>
                        <a:rPr lang="en-GB" sz="1400" noProof="0" dirty="0">
                          <a:solidFill>
                            <a:schemeClr val="tx1"/>
                          </a:solidFill>
                          <a:latin typeface="Arial" panose="020B0604020202020204" pitchFamily="34" charset="0"/>
                          <a:cs typeface="Arial" panose="020B0604020202020204" pitchFamily="34" charset="0"/>
                        </a:rPr>
                        <a:t>Objective response, n (%) [95% CI]</a:t>
                      </a:r>
                    </a:p>
                  </a:txBody>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18 (64) [46-79]</a:t>
                      </a:r>
                    </a:p>
                  </a:txBody>
                  <a:tcPr/>
                </a:tc>
                <a:extLst>
                  <a:ext uri="{0D108BD9-81ED-4DB2-BD59-A6C34878D82A}">
                    <a16:rowId xmlns:a16="http://schemas.microsoft.com/office/drawing/2014/main" val="2684423042"/>
                  </a:ext>
                </a:extLst>
              </a:tr>
              <a:tr h="258138">
                <a:tc>
                  <a:txBody>
                    <a:bodyPr/>
                    <a:lstStyle/>
                    <a:p>
                      <a:pPr marL="0" indent="185738">
                        <a:tabLst/>
                      </a:pPr>
                      <a:r>
                        <a:rPr lang="en-GB" sz="1400" noProof="0" dirty="0">
                          <a:solidFill>
                            <a:schemeClr val="tx1"/>
                          </a:solidFill>
                          <a:latin typeface="Arial" panose="020B0604020202020204" pitchFamily="34" charset="0"/>
                          <a:cs typeface="Arial" panose="020B0604020202020204" pitchFamily="34" charset="0"/>
                        </a:rPr>
                        <a:t>CR, n (%)</a:t>
                      </a:r>
                    </a:p>
                  </a:txBody>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 (4)</a:t>
                      </a:r>
                    </a:p>
                  </a:txBody>
                  <a:tcPr/>
                </a:tc>
                <a:extLst>
                  <a:ext uri="{0D108BD9-81ED-4DB2-BD59-A6C34878D82A}">
                    <a16:rowId xmlns:a16="http://schemas.microsoft.com/office/drawing/2014/main" val="2031286262"/>
                  </a:ext>
                </a:extLst>
              </a:tr>
              <a:tr h="258138">
                <a:tc>
                  <a:txBody>
                    <a:bodyPr/>
                    <a:lstStyle/>
                    <a:p>
                      <a:pPr marL="0" indent="185738">
                        <a:tabLst/>
                      </a:pPr>
                      <a:r>
                        <a:rPr lang="en-GB" sz="1400" noProof="0" dirty="0">
                          <a:solidFill>
                            <a:schemeClr val="tx1"/>
                          </a:solidFill>
                          <a:latin typeface="Arial" panose="020B0604020202020204" pitchFamily="34" charset="0"/>
                          <a:cs typeface="Arial" panose="020B0604020202020204" pitchFamily="34" charset="0"/>
                        </a:rPr>
                        <a:t>PR, n (%)</a:t>
                      </a:r>
                    </a:p>
                  </a:txBody>
                  <a:tcPr/>
                </a:tc>
                <a:tc>
                  <a:txBody>
                    <a:bodyPr/>
                    <a:lstStyle/>
                    <a:p>
                      <a:pPr algn="ctr"/>
                      <a:r>
                        <a:rPr lang="en-GB" sz="1400" noProof="0" dirty="0">
                          <a:solidFill>
                            <a:schemeClr val="tx1"/>
                          </a:solidFill>
                          <a:latin typeface="Arial" panose="020B0604020202020204" pitchFamily="34" charset="0"/>
                          <a:cs typeface="Arial" panose="020B0604020202020204" pitchFamily="34" charset="0"/>
                        </a:rPr>
                        <a:t>17 (61)</a:t>
                      </a:r>
                    </a:p>
                  </a:txBody>
                  <a:tcPr/>
                </a:tc>
                <a:extLst>
                  <a:ext uri="{0D108BD9-81ED-4DB2-BD59-A6C34878D82A}">
                    <a16:rowId xmlns:a16="http://schemas.microsoft.com/office/drawing/2014/main" val="3669576189"/>
                  </a:ext>
                </a:extLst>
              </a:tr>
            </a:tbl>
          </a:graphicData>
        </a:graphic>
      </p:graphicFrame>
      <p:sp>
        <p:nvSpPr>
          <p:cNvPr id="11" name="TextBox 10">
            <a:extLst>
              <a:ext uri="{FF2B5EF4-FFF2-40B4-BE49-F238E27FC236}">
                <a16:creationId xmlns:a16="http://schemas.microsoft.com/office/drawing/2014/main" id="{069BC70C-B2E2-C48F-3DA5-0F7FAA8AF27A}"/>
              </a:ext>
            </a:extLst>
          </p:cNvPr>
          <p:cNvSpPr txBox="1"/>
          <p:nvPr/>
        </p:nvSpPr>
        <p:spPr>
          <a:xfrm>
            <a:off x="695400" y="1455115"/>
            <a:ext cx="4176464" cy="584775"/>
          </a:xfrm>
          <a:prstGeom prst="rect">
            <a:avLst/>
          </a:prstGeom>
          <a:noFill/>
        </p:spPr>
        <p:txBody>
          <a:bodyPr wrap="square" rtlCol="0">
            <a:spAutoFit/>
          </a:bodyPr>
          <a:lstStyle/>
          <a:p>
            <a:r>
              <a:rPr lang="en-GB" sz="1600" b="1" dirty="0">
                <a:solidFill>
                  <a:schemeClr val="accent1"/>
                </a:solidFill>
                <a:latin typeface="Arial" panose="020B0604020202020204" pitchFamily="34" charset="0"/>
                <a:ea typeface="Aileron" charset="0"/>
                <a:cs typeface="Arial" panose="020B0604020202020204" pitchFamily="34" charset="0"/>
              </a:rPr>
              <a:t>RESPONSE IN PATIENTS WITH BRAIN METASTASES AT BASELINE</a:t>
            </a:r>
          </a:p>
        </p:txBody>
      </p:sp>
      <p:sp>
        <p:nvSpPr>
          <p:cNvPr id="13" name="TextBox 12">
            <a:extLst>
              <a:ext uri="{FF2B5EF4-FFF2-40B4-BE49-F238E27FC236}">
                <a16:creationId xmlns:a16="http://schemas.microsoft.com/office/drawing/2014/main" id="{4F7A16C8-ADE6-1EB6-9906-3518675C1BCF}"/>
              </a:ext>
            </a:extLst>
          </p:cNvPr>
          <p:cNvSpPr txBox="1"/>
          <p:nvPr/>
        </p:nvSpPr>
        <p:spPr>
          <a:xfrm>
            <a:off x="6161602" y="1455115"/>
            <a:ext cx="4176464" cy="830997"/>
          </a:xfrm>
          <a:prstGeom prst="rect">
            <a:avLst/>
          </a:prstGeom>
          <a:noFill/>
        </p:spPr>
        <p:txBody>
          <a:bodyPr wrap="square" rtlCol="0">
            <a:spAutoFit/>
          </a:bodyPr>
          <a:lstStyle/>
          <a:p>
            <a:r>
              <a:rPr lang="en-GB" sz="1600" b="1" dirty="0">
                <a:solidFill>
                  <a:schemeClr val="accent1"/>
                </a:solidFill>
                <a:latin typeface="Arial" panose="020B0604020202020204" pitchFamily="34" charset="0"/>
                <a:ea typeface="Aileron" charset="0"/>
                <a:cs typeface="Arial" panose="020B0604020202020204" pitchFamily="34" charset="0"/>
              </a:rPr>
              <a:t>INTRACRANIAL RESPONSE IN PATIENTS WITH BRAIN METASTASES AT BASELINE</a:t>
            </a:r>
          </a:p>
        </p:txBody>
      </p:sp>
    </p:spTree>
    <p:extLst>
      <p:ext uri="{BB962C8B-B14F-4D97-AF65-F5344CB8AC3E}">
        <p14:creationId xmlns:p14="http://schemas.microsoft.com/office/powerpoint/2010/main" val="17513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6A893-2B4B-0010-BFB8-D14EDAD06C77}"/>
              </a:ext>
            </a:extLst>
          </p:cNvPr>
          <p:cNvSpPr>
            <a:spLocks noGrp="1"/>
          </p:cNvSpPr>
          <p:nvPr>
            <p:ph type="title"/>
          </p:nvPr>
        </p:nvSpPr>
        <p:spPr>
          <a:xfrm>
            <a:off x="619201" y="259200"/>
            <a:ext cx="11237439" cy="864000"/>
          </a:xfrm>
        </p:spPr>
        <p:txBody>
          <a:bodyPr/>
          <a:lstStyle/>
          <a:p>
            <a:r>
              <a:rPr lang="en-GB" noProof="0" dirty="0"/>
              <a:t>Beamion LUNG-1: ZONGERTINIB safety results (cohort 1)</a:t>
            </a:r>
          </a:p>
        </p:txBody>
      </p:sp>
      <p:sp>
        <p:nvSpPr>
          <p:cNvPr id="15" name="Content Placeholder 14">
            <a:extLst>
              <a:ext uri="{FF2B5EF4-FFF2-40B4-BE49-F238E27FC236}">
                <a16:creationId xmlns:a16="http://schemas.microsoft.com/office/drawing/2014/main" id="{92D9CADB-4ED7-B71B-6B36-3DAD8D478A18}"/>
              </a:ext>
            </a:extLst>
          </p:cNvPr>
          <p:cNvSpPr>
            <a:spLocks noGrp="1"/>
          </p:cNvSpPr>
          <p:nvPr>
            <p:ph sz="quarter" idx="15"/>
          </p:nvPr>
        </p:nvSpPr>
        <p:spPr/>
        <p:txBody>
          <a:bodyPr anchor="b" anchorCtr="0"/>
          <a:lstStyle/>
          <a:p>
            <a:r>
              <a:rPr lang="en-GB" sz="1050" baseline="30000" dirty="0">
                <a:solidFill>
                  <a:schemeClr val="tx2"/>
                </a:solidFill>
              </a:rPr>
              <a:t>a</a:t>
            </a:r>
            <a:r>
              <a:rPr lang="en-GB" sz="1050" dirty="0">
                <a:solidFill>
                  <a:schemeClr val="tx2"/>
                </a:solidFill>
              </a:rPr>
              <a:t> TRAEs were assessed by the investigator; those reported in more than 10% of patients are included. </a:t>
            </a:r>
            <a:r>
              <a:rPr lang="en-US" sz="1050" dirty="0"/>
              <a:t>Percentages may not sum to totals due to rounding</a:t>
            </a:r>
            <a:endParaRPr lang="en-GB" sz="1050" dirty="0">
              <a:solidFill>
                <a:schemeClr val="tx2"/>
              </a:solidFill>
            </a:endParaRPr>
          </a:p>
          <a:p>
            <a:r>
              <a:rPr lang="en-GB" sz="1050" noProof="0" dirty="0">
                <a:solidFill>
                  <a:schemeClr val="tx2"/>
                </a:solidFill>
              </a:rPr>
              <a:t>TRAE, treatment-relate </a:t>
            </a:r>
            <a:r>
              <a:rPr lang="en-GB" sz="1050" dirty="0">
                <a:solidFill>
                  <a:schemeClr val="tx2"/>
                </a:solidFill>
              </a:rPr>
              <a:t>adverse event</a:t>
            </a:r>
            <a:endParaRPr lang="en-GB" sz="1050" noProof="0" dirty="0">
              <a:solidFill>
                <a:schemeClr val="tx2"/>
              </a:solidFill>
            </a:endParaRPr>
          </a:p>
          <a:p>
            <a:r>
              <a:rPr lang="en-GB" sz="1050" noProof="0" dirty="0">
                <a:solidFill>
                  <a:schemeClr val="tx2"/>
                </a:solidFill>
              </a:rPr>
              <a:t>Heymach JV, et al. N Engl J Med. 2025;392:2321-33</a:t>
            </a:r>
          </a:p>
        </p:txBody>
      </p:sp>
      <p:sp>
        <p:nvSpPr>
          <p:cNvPr id="5" name="Slide Number Placeholder 4">
            <a:extLst>
              <a:ext uri="{FF2B5EF4-FFF2-40B4-BE49-F238E27FC236}">
                <a16:creationId xmlns:a16="http://schemas.microsoft.com/office/drawing/2014/main" id="{53F464C5-8668-CF0C-2E99-D3A1898FE53F}"/>
              </a:ext>
            </a:extLst>
          </p:cNvPr>
          <p:cNvSpPr>
            <a:spLocks noGrp="1"/>
          </p:cNvSpPr>
          <p:nvPr>
            <p:ph type="sldNum" sz="quarter" idx="4"/>
          </p:nvPr>
        </p:nvSpPr>
        <p:spPr/>
        <p:txBody>
          <a:bodyPr/>
          <a:lstStyle/>
          <a:p>
            <a:fld id="{FCE43C0F-8A7B-3A4B-9DB5-B3472E36E833}" type="slidenum">
              <a:rPr lang="en-GB" noProof="0" smtClean="0"/>
              <a:pPr/>
              <a:t>36</a:t>
            </a:fld>
            <a:endParaRPr lang="en-GB" noProof="0" dirty="0"/>
          </a:p>
        </p:txBody>
      </p:sp>
      <p:graphicFrame>
        <p:nvGraphicFramePr>
          <p:cNvPr id="7" name="Chart 6">
            <a:extLst>
              <a:ext uri="{FF2B5EF4-FFF2-40B4-BE49-F238E27FC236}">
                <a16:creationId xmlns:a16="http://schemas.microsoft.com/office/drawing/2014/main" id="{8CE5C6A5-7695-2373-0919-5FDCEBF8E380}"/>
              </a:ext>
            </a:extLst>
          </p:cNvPr>
          <p:cNvGraphicFramePr/>
          <p:nvPr>
            <p:extLst>
              <p:ext uri="{D42A27DB-BD31-4B8C-83A1-F6EECF244321}">
                <p14:modId xmlns:p14="http://schemas.microsoft.com/office/powerpoint/2010/main" val="1680251680"/>
              </p:ext>
            </p:extLst>
          </p:nvPr>
        </p:nvGraphicFramePr>
        <p:xfrm>
          <a:off x="983432" y="1484784"/>
          <a:ext cx="8128000" cy="44375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3139D00-FECB-85A9-E5F5-5945A1C02219}"/>
              </a:ext>
            </a:extLst>
          </p:cNvPr>
          <p:cNvSpPr txBox="1"/>
          <p:nvPr/>
        </p:nvSpPr>
        <p:spPr>
          <a:xfrm>
            <a:off x="8774381" y="1713372"/>
            <a:ext cx="142668" cy="153888"/>
          </a:xfrm>
          <a:prstGeom prst="rect">
            <a:avLst/>
          </a:prstGeom>
          <a:noFill/>
        </p:spPr>
        <p:txBody>
          <a:bodyPr wrap="none" lIns="0" tIns="0" rIns="0" bIns="0" rtlCol="0">
            <a:spAutoFit/>
          </a:bodyPr>
          <a:lstStyle/>
          <a:p>
            <a:r>
              <a:rPr lang="en-US" sz="1000" b="1" dirty="0">
                <a:latin typeface="Arial" panose="020B0604020202020204" pitchFamily="34" charset="0"/>
                <a:ea typeface="Aileron" charset="0"/>
                <a:cs typeface="Arial" panose="020B0604020202020204" pitchFamily="34" charset="0"/>
              </a:rPr>
              <a:t>97</a:t>
            </a:r>
            <a:endParaRPr lang="en-US" sz="1000" dirty="0">
              <a:latin typeface="Arial" panose="020B0604020202020204" pitchFamily="34" charset="0"/>
              <a:ea typeface="Aileron" charset="0"/>
              <a:cs typeface="Arial" panose="020B0604020202020204" pitchFamily="34" charset="0"/>
            </a:endParaRPr>
          </a:p>
        </p:txBody>
      </p:sp>
      <p:sp>
        <p:nvSpPr>
          <p:cNvPr id="9" name="TextBox 8">
            <a:extLst>
              <a:ext uri="{FF2B5EF4-FFF2-40B4-BE49-F238E27FC236}">
                <a16:creationId xmlns:a16="http://schemas.microsoft.com/office/drawing/2014/main" id="{8866F014-EDB8-42D6-6EF0-DAB8F0E9F3EA}"/>
              </a:ext>
            </a:extLst>
          </p:cNvPr>
          <p:cNvSpPr txBox="1"/>
          <p:nvPr/>
        </p:nvSpPr>
        <p:spPr>
          <a:xfrm>
            <a:off x="6672064" y="2011399"/>
            <a:ext cx="141064" cy="153888"/>
          </a:xfrm>
          <a:prstGeom prst="rect">
            <a:avLst/>
          </a:prstGeom>
          <a:noFill/>
        </p:spPr>
        <p:txBody>
          <a:bodyPr wrap="none" lIns="0" tIns="0" rIns="0" bIns="0" rtlCol="0">
            <a:spAutoFit/>
          </a:bodyPr>
          <a:lstStyle/>
          <a:p>
            <a:r>
              <a:rPr lang="en-US" sz="1000" b="1" dirty="0">
                <a:latin typeface="Arial" panose="020B0604020202020204" pitchFamily="34" charset="0"/>
                <a:ea typeface="Aileron" charset="0"/>
                <a:cs typeface="Arial" panose="020B0604020202020204" pitchFamily="34" charset="0"/>
              </a:rPr>
              <a:t>56</a:t>
            </a:r>
            <a:endParaRPr lang="en-US" sz="1000" dirty="0">
              <a:latin typeface="Arial" panose="020B0604020202020204" pitchFamily="34" charset="0"/>
              <a:ea typeface="Aileron" charset="0"/>
              <a:cs typeface="Arial" panose="020B0604020202020204" pitchFamily="34" charset="0"/>
            </a:endParaRPr>
          </a:p>
        </p:txBody>
      </p:sp>
      <p:sp>
        <p:nvSpPr>
          <p:cNvPr id="10" name="TextBox 9">
            <a:extLst>
              <a:ext uri="{FF2B5EF4-FFF2-40B4-BE49-F238E27FC236}">
                <a16:creationId xmlns:a16="http://schemas.microsoft.com/office/drawing/2014/main" id="{6A94FCDB-7A97-752F-C8E9-C90FE5840B88}"/>
              </a:ext>
            </a:extLst>
          </p:cNvPr>
          <p:cNvSpPr txBox="1"/>
          <p:nvPr/>
        </p:nvSpPr>
        <p:spPr>
          <a:xfrm>
            <a:off x="5518123" y="2316199"/>
            <a:ext cx="142668" cy="153888"/>
          </a:xfrm>
          <a:prstGeom prst="rect">
            <a:avLst/>
          </a:prstGeom>
          <a:noFill/>
        </p:spPr>
        <p:txBody>
          <a:bodyPr wrap="none" lIns="0" tIns="0" rIns="0" bIns="0" rtlCol="0">
            <a:spAutoFit/>
          </a:bodyPr>
          <a:lstStyle/>
          <a:p>
            <a:r>
              <a:rPr lang="en-US" sz="1000" b="1" dirty="0">
                <a:latin typeface="Arial" panose="020B0604020202020204" pitchFamily="34" charset="0"/>
                <a:ea typeface="Aileron" charset="0"/>
                <a:cs typeface="Arial" panose="020B0604020202020204" pitchFamily="34" charset="0"/>
              </a:rPr>
              <a:t>33</a:t>
            </a:r>
            <a:endParaRPr lang="en-US" sz="1000" dirty="0">
              <a:latin typeface="Arial" panose="020B0604020202020204" pitchFamily="34" charset="0"/>
              <a:ea typeface="Aileron" charset="0"/>
              <a:cs typeface="Arial" panose="020B0604020202020204" pitchFamily="34" charset="0"/>
            </a:endParaRPr>
          </a:p>
        </p:txBody>
      </p:sp>
      <p:sp>
        <p:nvSpPr>
          <p:cNvPr id="11" name="TextBox 10">
            <a:extLst>
              <a:ext uri="{FF2B5EF4-FFF2-40B4-BE49-F238E27FC236}">
                <a16:creationId xmlns:a16="http://schemas.microsoft.com/office/drawing/2014/main" id="{86190673-2082-7426-19DB-C8E3142986C5}"/>
              </a:ext>
            </a:extLst>
          </p:cNvPr>
          <p:cNvSpPr txBox="1"/>
          <p:nvPr/>
        </p:nvSpPr>
        <p:spPr>
          <a:xfrm>
            <a:off x="5058338" y="2614226"/>
            <a:ext cx="141064" cy="153888"/>
          </a:xfrm>
          <a:prstGeom prst="rect">
            <a:avLst/>
          </a:prstGeom>
          <a:noFill/>
        </p:spPr>
        <p:txBody>
          <a:bodyPr wrap="none" lIns="0" tIns="0" rIns="0" bIns="0" rtlCol="0">
            <a:spAutoFit/>
          </a:bodyPr>
          <a:lstStyle/>
          <a:p>
            <a:r>
              <a:rPr lang="en-US" sz="1000" b="1" dirty="0">
                <a:latin typeface="Arial" panose="020B0604020202020204" pitchFamily="34" charset="0"/>
                <a:ea typeface="Aileron" charset="0"/>
                <a:cs typeface="Arial" panose="020B0604020202020204" pitchFamily="34" charset="0"/>
              </a:rPr>
              <a:t>24</a:t>
            </a:r>
            <a:endParaRPr lang="en-US" sz="1000" dirty="0">
              <a:latin typeface="Arial" panose="020B0604020202020204" pitchFamily="34" charset="0"/>
              <a:ea typeface="Aileron" charset="0"/>
              <a:cs typeface="Arial" panose="020B0604020202020204" pitchFamily="34" charset="0"/>
            </a:endParaRPr>
          </a:p>
        </p:txBody>
      </p:sp>
      <p:sp>
        <p:nvSpPr>
          <p:cNvPr id="12" name="TextBox 11">
            <a:extLst>
              <a:ext uri="{FF2B5EF4-FFF2-40B4-BE49-F238E27FC236}">
                <a16:creationId xmlns:a16="http://schemas.microsoft.com/office/drawing/2014/main" id="{5EA56697-070A-7DAF-3221-BA94533B4B26}"/>
              </a:ext>
            </a:extLst>
          </p:cNvPr>
          <p:cNvSpPr txBox="1"/>
          <p:nvPr/>
        </p:nvSpPr>
        <p:spPr>
          <a:xfrm>
            <a:off x="4894976" y="2912253"/>
            <a:ext cx="141064" cy="153888"/>
          </a:xfrm>
          <a:prstGeom prst="rect">
            <a:avLst/>
          </a:prstGeom>
          <a:noFill/>
        </p:spPr>
        <p:txBody>
          <a:bodyPr wrap="none" lIns="0" tIns="0" rIns="0" bIns="0" rtlCol="0">
            <a:spAutoFit/>
          </a:bodyPr>
          <a:lstStyle/>
          <a:p>
            <a:r>
              <a:rPr lang="en-US" sz="1000" b="1" dirty="0">
                <a:latin typeface="Arial" panose="020B0604020202020204" pitchFamily="34" charset="0"/>
                <a:ea typeface="Aileron" charset="0"/>
                <a:cs typeface="Arial" panose="020B0604020202020204" pitchFamily="34" charset="0"/>
              </a:rPr>
              <a:t>21</a:t>
            </a:r>
            <a:endParaRPr lang="en-US" sz="1000" dirty="0">
              <a:latin typeface="Arial" panose="020B0604020202020204" pitchFamily="34" charset="0"/>
              <a:ea typeface="Aileron" charset="0"/>
              <a:cs typeface="Arial" panose="020B0604020202020204" pitchFamily="34" charset="0"/>
            </a:endParaRPr>
          </a:p>
        </p:txBody>
      </p:sp>
      <p:sp>
        <p:nvSpPr>
          <p:cNvPr id="16" name="TextBox 15">
            <a:extLst>
              <a:ext uri="{FF2B5EF4-FFF2-40B4-BE49-F238E27FC236}">
                <a16:creationId xmlns:a16="http://schemas.microsoft.com/office/drawing/2014/main" id="{A228B016-63F0-4C4E-9676-01236AE96475}"/>
              </a:ext>
            </a:extLst>
          </p:cNvPr>
          <p:cNvSpPr txBox="1"/>
          <p:nvPr/>
        </p:nvSpPr>
        <p:spPr>
          <a:xfrm>
            <a:off x="4535989" y="3210280"/>
            <a:ext cx="141064" cy="153888"/>
          </a:xfrm>
          <a:prstGeom prst="rect">
            <a:avLst/>
          </a:prstGeom>
          <a:noFill/>
        </p:spPr>
        <p:txBody>
          <a:bodyPr wrap="none" lIns="0" tIns="0" rIns="0" bIns="0" rtlCol="0">
            <a:spAutoFit/>
          </a:bodyPr>
          <a:lstStyle/>
          <a:p>
            <a:r>
              <a:rPr lang="en-US" sz="1000" b="1" dirty="0">
                <a:latin typeface="Arial" panose="020B0604020202020204" pitchFamily="34" charset="0"/>
                <a:ea typeface="Aileron" charset="0"/>
                <a:cs typeface="Arial" panose="020B0604020202020204" pitchFamily="34" charset="0"/>
              </a:rPr>
              <a:t>15</a:t>
            </a:r>
            <a:endParaRPr lang="en-US" sz="1000" dirty="0">
              <a:latin typeface="Arial" panose="020B0604020202020204" pitchFamily="34" charset="0"/>
              <a:ea typeface="Aileron" charset="0"/>
              <a:cs typeface="Arial" panose="020B0604020202020204" pitchFamily="34" charset="0"/>
            </a:endParaRPr>
          </a:p>
        </p:txBody>
      </p:sp>
      <p:sp>
        <p:nvSpPr>
          <p:cNvPr id="17" name="TextBox 16">
            <a:extLst>
              <a:ext uri="{FF2B5EF4-FFF2-40B4-BE49-F238E27FC236}">
                <a16:creationId xmlns:a16="http://schemas.microsoft.com/office/drawing/2014/main" id="{B4A45292-6280-3938-148E-C2B5A54623A6}"/>
              </a:ext>
            </a:extLst>
          </p:cNvPr>
          <p:cNvSpPr txBox="1"/>
          <p:nvPr/>
        </p:nvSpPr>
        <p:spPr>
          <a:xfrm>
            <a:off x="4596949" y="3501533"/>
            <a:ext cx="142668" cy="153888"/>
          </a:xfrm>
          <a:prstGeom prst="rect">
            <a:avLst/>
          </a:prstGeom>
          <a:noFill/>
        </p:spPr>
        <p:txBody>
          <a:bodyPr wrap="none" lIns="0" tIns="0" rIns="0" bIns="0" rtlCol="0">
            <a:spAutoFit/>
          </a:bodyPr>
          <a:lstStyle/>
          <a:p>
            <a:pPr algn="ctr"/>
            <a:r>
              <a:rPr lang="en-US" sz="1000" b="1" dirty="0">
                <a:latin typeface="Arial" panose="020B0604020202020204" pitchFamily="34" charset="0"/>
                <a:ea typeface="Aileron" charset="0"/>
                <a:cs typeface="Arial" panose="020B0604020202020204" pitchFamily="34" charset="0"/>
              </a:rPr>
              <a:t>15</a:t>
            </a:r>
            <a:endParaRPr lang="en-US" sz="1000" dirty="0">
              <a:latin typeface="Arial" panose="020B0604020202020204" pitchFamily="34" charset="0"/>
              <a:ea typeface="Aileron" charset="0"/>
              <a:cs typeface="Arial" panose="020B0604020202020204" pitchFamily="34" charset="0"/>
            </a:endParaRPr>
          </a:p>
        </p:txBody>
      </p:sp>
      <p:sp>
        <p:nvSpPr>
          <p:cNvPr id="19" name="TextBox 18">
            <a:extLst>
              <a:ext uri="{FF2B5EF4-FFF2-40B4-BE49-F238E27FC236}">
                <a16:creationId xmlns:a16="http://schemas.microsoft.com/office/drawing/2014/main" id="{1406220F-E6D5-9295-A738-3EBBADEB4831}"/>
              </a:ext>
            </a:extLst>
          </p:cNvPr>
          <p:cNvSpPr txBox="1"/>
          <p:nvPr/>
        </p:nvSpPr>
        <p:spPr>
          <a:xfrm>
            <a:off x="4495349" y="3813106"/>
            <a:ext cx="141064" cy="153888"/>
          </a:xfrm>
          <a:prstGeom prst="rect">
            <a:avLst/>
          </a:prstGeom>
          <a:noFill/>
        </p:spPr>
        <p:txBody>
          <a:bodyPr wrap="none" lIns="0" tIns="0" rIns="0" bIns="0" rtlCol="0">
            <a:spAutoFit/>
          </a:bodyPr>
          <a:lstStyle/>
          <a:p>
            <a:r>
              <a:rPr lang="en-US" sz="1000" b="1" dirty="0">
                <a:latin typeface="Arial" panose="020B0604020202020204" pitchFamily="34" charset="0"/>
                <a:ea typeface="Aileron" charset="0"/>
                <a:cs typeface="Arial" panose="020B0604020202020204" pitchFamily="34" charset="0"/>
              </a:rPr>
              <a:t>13</a:t>
            </a:r>
            <a:endParaRPr lang="en-US" sz="1000" dirty="0">
              <a:latin typeface="Arial" panose="020B0604020202020204" pitchFamily="34" charset="0"/>
              <a:ea typeface="Aileron" charset="0"/>
              <a:cs typeface="Arial" panose="020B0604020202020204" pitchFamily="34" charset="0"/>
            </a:endParaRPr>
          </a:p>
        </p:txBody>
      </p:sp>
      <p:sp>
        <p:nvSpPr>
          <p:cNvPr id="20" name="TextBox 19">
            <a:extLst>
              <a:ext uri="{FF2B5EF4-FFF2-40B4-BE49-F238E27FC236}">
                <a16:creationId xmlns:a16="http://schemas.microsoft.com/office/drawing/2014/main" id="{B19D0985-A266-97CC-6F3D-B7ED37BD8B2E}"/>
              </a:ext>
            </a:extLst>
          </p:cNvPr>
          <p:cNvSpPr txBox="1"/>
          <p:nvPr/>
        </p:nvSpPr>
        <p:spPr>
          <a:xfrm>
            <a:off x="4542763" y="4104359"/>
            <a:ext cx="141064" cy="153888"/>
          </a:xfrm>
          <a:prstGeom prst="rect">
            <a:avLst/>
          </a:prstGeom>
          <a:noFill/>
        </p:spPr>
        <p:txBody>
          <a:bodyPr wrap="none" lIns="0" tIns="0" rIns="0" bIns="0" rtlCol="0">
            <a:spAutoFit/>
          </a:bodyPr>
          <a:lstStyle/>
          <a:p>
            <a:r>
              <a:rPr lang="en-US" sz="1000" b="1" dirty="0">
                <a:latin typeface="Arial" panose="020B0604020202020204" pitchFamily="34" charset="0"/>
                <a:ea typeface="Aileron" charset="0"/>
                <a:cs typeface="Arial" panose="020B0604020202020204" pitchFamily="34" charset="0"/>
              </a:rPr>
              <a:t>13</a:t>
            </a:r>
            <a:endParaRPr lang="en-US" sz="1000" dirty="0">
              <a:latin typeface="Arial" panose="020B0604020202020204" pitchFamily="34" charset="0"/>
              <a:ea typeface="Aileron" charset="0"/>
              <a:cs typeface="Arial" panose="020B0604020202020204" pitchFamily="34" charset="0"/>
            </a:endParaRPr>
          </a:p>
        </p:txBody>
      </p:sp>
      <p:sp>
        <p:nvSpPr>
          <p:cNvPr id="21" name="TextBox 20">
            <a:extLst>
              <a:ext uri="{FF2B5EF4-FFF2-40B4-BE49-F238E27FC236}">
                <a16:creationId xmlns:a16="http://schemas.microsoft.com/office/drawing/2014/main" id="{4D2C4513-0A99-0D29-1E39-24FFC8F0DEF2}"/>
              </a:ext>
            </a:extLst>
          </p:cNvPr>
          <p:cNvSpPr txBox="1"/>
          <p:nvPr/>
        </p:nvSpPr>
        <p:spPr>
          <a:xfrm>
            <a:off x="4427617" y="4415932"/>
            <a:ext cx="141064" cy="153888"/>
          </a:xfrm>
          <a:prstGeom prst="rect">
            <a:avLst/>
          </a:prstGeom>
          <a:noFill/>
        </p:spPr>
        <p:txBody>
          <a:bodyPr wrap="none" lIns="0" tIns="0" rIns="0" bIns="0" rtlCol="0">
            <a:spAutoFit/>
          </a:bodyPr>
          <a:lstStyle/>
          <a:p>
            <a:r>
              <a:rPr lang="en-US" sz="1000" b="1" dirty="0">
                <a:latin typeface="Arial" panose="020B0604020202020204" pitchFamily="34" charset="0"/>
                <a:ea typeface="Aileron" charset="0"/>
                <a:cs typeface="Arial" panose="020B0604020202020204" pitchFamily="34" charset="0"/>
              </a:rPr>
              <a:t>12</a:t>
            </a:r>
            <a:endParaRPr lang="en-US" sz="1000" dirty="0">
              <a:latin typeface="Arial" panose="020B0604020202020204" pitchFamily="34" charset="0"/>
              <a:ea typeface="Aileron" charset="0"/>
              <a:cs typeface="Arial" panose="020B0604020202020204" pitchFamily="34" charset="0"/>
            </a:endParaRPr>
          </a:p>
        </p:txBody>
      </p:sp>
      <p:sp>
        <p:nvSpPr>
          <p:cNvPr id="22" name="TextBox 21">
            <a:extLst>
              <a:ext uri="{FF2B5EF4-FFF2-40B4-BE49-F238E27FC236}">
                <a16:creationId xmlns:a16="http://schemas.microsoft.com/office/drawing/2014/main" id="{6F84AD0C-03A2-50C9-04EB-FE01E91685B5}"/>
              </a:ext>
            </a:extLst>
          </p:cNvPr>
          <p:cNvSpPr txBox="1"/>
          <p:nvPr/>
        </p:nvSpPr>
        <p:spPr>
          <a:xfrm>
            <a:off x="4441164" y="4720732"/>
            <a:ext cx="141064" cy="153888"/>
          </a:xfrm>
          <a:prstGeom prst="rect">
            <a:avLst/>
          </a:prstGeom>
          <a:noFill/>
        </p:spPr>
        <p:txBody>
          <a:bodyPr wrap="none" lIns="0" tIns="0" rIns="0" bIns="0" rtlCol="0">
            <a:spAutoFit/>
          </a:bodyPr>
          <a:lstStyle/>
          <a:p>
            <a:r>
              <a:rPr lang="en-US" sz="1000" b="1" dirty="0">
                <a:latin typeface="Arial" panose="020B0604020202020204" pitchFamily="34" charset="0"/>
                <a:ea typeface="Aileron" charset="0"/>
                <a:cs typeface="Arial" panose="020B0604020202020204" pitchFamily="34" charset="0"/>
              </a:rPr>
              <a:t>12</a:t>
            </a:r>
            <a:endParaRPr lang="en-US" sz="1000" dirty="0">
              <a:latin typeface="Arial" panose="020B0604020202020204" pitchFamily="34" charset="0"/>
              <a:ea typeface="Aileron" charset="0"/>
              <a:cs typeface="Arial" panose="020B0604020202020204" pitchFamily="34" charset="0"/>
            </a:endParaRPr>
          </a:p>
        </p:txBody>
      </p:sp>
      <p:sp>
        <p:nvSpPr>
          <p:cNvPr id="23" name="TextBox 22">
            <a:extLst>
              <a:ext uri="{FF2B5EF4-FFF2-40B4-BE49-F238E27FC236}">
                <a16:creationId xmlns:a16="http://schemas.microsoft.com/office/drawing/2014/main" id="{BBD0D401-7C5B-601D-5349-E48E076A61C8}"/>
              </a:ext>
            </a:extLst>
          </p:cNvPr>
          <p:cNvSpPr txBox="1"/>
          <p:nvPr/>
        </p:nvSpPr>
        <p:spPr>
          <a:xfrm>
            <a:off x="4380204" y="5025532"/>
            <a:ext cx="141064" cy="153888"/>
          </a:xfrm>
          <a:prstGeom prst="rect">
            <a:avLst/>
          </a:prstGeom>
          <a:noFill/>
        </p:spPr>
        <p:txBody>
          <a:bodyPr wrap="none" lIns="0" tIns="0" rIns="0" bIns="0" rtlCol="0">
            <a:spAutoFit/>
          </a:bodyPr>
          <a:lstStyle/>
          <a:p>
            <a:r>
              <a:rPr lang="en-US" sz="1000" b="1" dirty="0">
                <a:latin typeface="Arial" panose="020B0604020202020204" pitchFamily="34" charset="0"/>
                <a:ea typeface="Aileron" charset="0"/>
                <a:cs typeface="Arial" panose="020B0604020202020204" pitchFamily="34" charset="0"/>
              </a:rPr>
              <a:t>11</a:t>
            </a:r>
            <a:endParaRPr lang="en-US" sz="1000" dirty="0">
              <a:latin typeface="Arial" panose="020B0604020202020204" pitchFamily="34" charset="0"/>
              <a:ea typeface="Aileron" charset="0"/>
              <a:cs typeface="Arial" panose="020B0604020202020204" pitchFamily="34" charset="0"/>
            </a:endParaRPr>
          </a:p>
        </p:txBody>
      </p:sp>
      <p:sp>
        <p:nvSpPr>
          <p:cNvPr id="14" name="Text Placeholder 13">
            <a:extLst>
              <a:ext uri="{FF2B5EF4-FFF2-40B4-BE49-F238E27FC236}">
                <a16:creationId xmlns:a16="http://schemas.microsoft.com/office/drawing/2014/main" id="{D7B1F274-0936-D1D5-3ED8-48CA10B6E8CA}"/>
              </a:ext>
            </a:extLst>
          </p:cNvPr>
          <p:cNvSpPr>
            <a:spLocks noGrp="1"/>
          </p:cNvSpPr>
          <p:nvPr>
            <p:ph type="body" idx="1"/>
          </p:nvPr>
        </p:nvSpPr>
        <p:spPr>
          <a:xfrm>
            <a:off x="619200" y="908720"/>
            <a:ext cx="10972800" cy="702470"/>
          </a:xfrm>
        </p:spPr>
        <p:txBody>
          <a:bodyPr>
            <a:noAutofit/>
          </a:bodyPr>
          <a:lstStyle/>
          <a:p>
            <a:r>
              <a:rPr lang="en-GB" sz="1700" noProof="0" dirty="0">
                <a:solidFill>
                  <a:schemeClr val="accent1"/>
                </a:solidFill>
              </a:rPr>
              <a:t>most common trae</a:t>
            </a:r>
            <a:r>
              <a:rPr lang="en-GB" sz="1700" cap="none" noProof="0" dirty="0">
                <a:solidFill>
                  <a:schemeClr val="accent1"/>
                </a:solidFill>
              </a:rPr>
              <a:t>s</a:t>
            </a:r>
            <a:r>
              <a:rPr lang="en-GB" sz="1700" cap="none" baseline="30000" noProof="0" dirty="0">
                <a:solidFill>
                  <a:schemeClr val="accent1"/>
                </a:solidFill>
              </a:rPr>
              <a:t>a</a:t>
            </a:r>
            <a:r>
              <a:rPr lang="en-GB" sz="1700" noProof="0" dirty="0">
                <a:solidFill>
                  <a:schemeClr val="accent1"/>
                </a:solidFill>
              </a:rPr>
              <a:t> AMONG pre-treated patients receiving 120 </a:t>
            </a:r>
            <a:r>
              <a:rPr lang="en-GB" sz="1700" cap="none" noProof="0" dirty="0">
                <a:solidFill>
                  <a:schemeClr val="accent1"/>
                </a:solidFill>
              </a:rPr>
              <a:t>mg (N=75)</a:t>
            </a:r>
            <a:endParaRPr lang="en-GB" sz="1700" noProof="0" dirty="0">
              <a:solidFill>
                <a:schemeClr val="accent1"/>
              </a:solidFill>
            </a:endParaRPr>
          </a:p>
        </p:txBody>
      </p:sp>
      <p:sp>
        <p:nvSpPr>
          <p:cNvPr id="2" name="TextBox 1">
            <a:extLst>
              <a:ext uri="{FF2B5EF4-FFF2-40B4-BE49-F238E27FC236}">
                <a16:creationId xmlns:a16="http://schemas.microsoft.com/office/drawing/2014/main" id="{71119160-6688-C9D9-D4F3-09593D23FA94}"/>
              </a:ext>
            </a:extLst>
          </p:cNvPr>
          <p:cNvSpPr txBox="1"/>
          <p:nvPr/>
        </p:nvSpPr>
        <p:spPr>
          <a:xfrm>
            <a:off x="5518123" y="5509793"/>
            <a:ext cx="102143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Patients (%)</a:t>
            </a:r>
          </a:p>
        </p:txBody>
      </p:sp>
    </p:spTree>
    <p:extLst>
      <p:ext uri="{BB962C8B-B14F-4D97-AF65-F5344CB8AC3E}">
        <p14:creationId xmlns:p14="http://schemas.microsoft.com/office/powerpoint/2010/main" val="56620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2DCAF-7D9B-9E00-8223-74BE332DF0A8}"/>
            </a:ext>
          </a:extLst>
        </p:cNvPr>
        <p:cNvGrpSpPr/>
        <p:nvPr/>
      </p:nvGrpSpPr>
      <p:grpSpPr>
        <a:xfrm>
          <a:off x="0" y="0"/>
          <a:ext cx="0" cy="0"/>
          <a:chOff x="0" y="0"/>
          <a:chExt cx="0" cy="0"/>
        </a:xfrm>
      </p:grpSpPr>
      <p:sp>
        <p:nvSpPr>
          <p:cNvPr id="32" name="Text Placeholder 31">
            <a:extLst>
              <a:ext uri="{FF2B5EF4-FFF2-40B4-BE49-F238E27FC236}">
                <a16:creationId xmlns:a16="http://schemas.microsoft.com/office/drawing/2014/main" id="{C3DD3587-F3BB-E58F-A26E-95DD9A26C2AD}"/>
              </a:ext>
            </a:extLst>
          </p:cNvPr>
          <p:cNvSpPr>
            <a:spLocks noGrp="1"/>
          </p:cNvSpPr>
          <p:nvPr>
            <p:ph type="body" idx="1"/>
          </p:nvPr>
        </p:nvSpPr>
        <p:spPr>
          <a:xfrm>
            <a:off x="609600" y="737657"/>
            <a:ext cx="10972800" cy="701675"/>
          </a:xfrm>
        </p:spPr>
        <p:txBody>
          <a:bodyPr/>
          <a:lstStyle/>
          <a:p>
            <a:r>
              <a:rPr lang="en-GB" noProof="0" dirty="0"/>
              <a:t>TUMOUR RESPONSE (COHORT 2)</a:t>
            </a:r>
          </a:p>
        </p:txBody>
      </p:sp>
      <p:sp>
        <p:nvSpPr>
          <p:cNvPr id="13" name="Title 12">
            <a:extLst>
              <a:ext uri="{FF2B5EF4-FFF2-40B4-BE49-F238E27FC236}">
                <a16:creationId xmlns:a16="http://schemas.microsoft.com/office/drawing/2014/main" id="{8295EA79-5886-0F7A-6AA7-F3CC7374A122}"/>
              </a:ext>
            </a:extLst>
          </p:cNvPr>
          <p:cNvSpPr>
            <a:spLocks noGrp="1"/>
          </p:cNvSpPr>
          <p:nvPr>
            <p:ph type="title"/>
          </p:nvPr>
        </p:nvSpPr>
        <p:spPr>
          <a:xfrm>
            <a:off x="619125" y="258763"/>
            <a:ext cx="11525547" cy="865187"/>
          </a:xfrm>
        </p:spPr>
        <p:txBody>
          <a:bodyPr>
            <a:normAutofit/>
          </a:bodyPr>
          <a:lstStyle/>
          <a:p>
            <a:r>
              <a:rPr lang="en-GB" sz="2600" noProof="0" dirty="0"/>
              <a:t>Beamion-Lung-1: Zongertinib in 1L Treatment-Naïve Patients</a:t>
            </a:r>
          </a:p>
        </p:txBody>
      </p:sp>
      <p:sp>
        <p:nvSpPr>
          <p:cNvPr id="28" name="Content Placeholder 27">
            <a:extLst>
              <a:ext uri="{FF2B5EF4-FFF2-40B4-BE49-F238E27FC236}">
                <a16:creationId xmlns:a16="http://schemas.microsoft.com/office/drawing/2014/main" id="{8F0C4403-5B34-C682-32D3-C6B0B232A4E3}"/>
              </a:ext>
            </a:extLst>
          </p:cNvPr>
          <p:cNvSpPr>
            <a:spLocks noGrp="1"/>
          </p:cNvSpPr>
          <p:nvPr>
            <p:ph sz="quarter" idx="15"/>
          </p:nvPr>
        </p:nvSpPr>
        <p:spPr>
          <a:xfrm>
            <a:off x="620183" y="6356351"/>
            <a:ext cx="10180339" cy="365125"/>
          </a:xfrm>
        </p:spPr>
        <p:txBody>
          <a:bodyPr anchor="b" anchorCtr="0"/>
          <a:lstStyle/>
          <a:p>
            <a:pPr>
              <a:spcBef>
                <a:spcPts val="0"/>
              </a:spcBef>
              <a:spcAft>
                <a:spcPts val="200"/>
              </a:spcAft>
            </a:pPr>
            <a:r>
              <a:rPr lang="en-GB" baseline="30000" noProof="0" dirty="0">
                <a:solidFill>
                  <a:schemeClr val="tx2"/>
                </a:solidFill>
              </a:rPr>
              <a:t>a</a:t>
            </a:r>
            <a:r>
              <a:rPr lang="en-GB" noProof="0" dirty="0">
                <a:solidFill>
                  <a:schemeClr val="tx2"/>
                </a:solidFill>
              </a:rPr>
              <a:t> PD due to non-target lesion progression; </a:t>
            </a:r>
            <a:r>
              <a:rPr lang="en-GB" baseline="30000" noProof="0" dirty="0">
                <a:solidFill>
                  <a:schemeClr val="tx2"/>
                </a:solidFill>
              </a:rPr>
              <a:t>b </a:t>
            </a:r>
            <a:r>
              <a:rPr lang="en-GB" noProof="0" dirty="0">
                <a:solidFill>
                  <a:schemeClr val="tx2"/>
                </a:solidFill>
              </a:rPr>
              <a:t>two patients were not evaluable for response (images were not available) </a:t>
            </a:r>
          </a:p>
          <a:p>
            <a:pPr>
              <a:spcBef>
                <a:spcPts val="0"/>
              </a:spcBef>
              <a:spcAft>
                <a:spcPts val="200"/>
              </a:spcAft>
            </a:pPr>
            <a:r>
              <a:rPr lang="en-GB" noProof="0" dirty="0">
                <a:solidFill>
                  <a:schemeClr val="tx2"/>
                </a:solidFill>
              </a:rPr>
              <a:t>Median follow-up for DoR: 13.8 months (95% CI, 12.4–15.3). Median best percentage change in SLD was -59% (range, -4% to -100%)</a:t>
            </a:r>
          </a:p>
          <a:p>
            <a:pPr>
              <a:spcBef>
                <a:spcPts val="0"/>
              </a:spcBef>
              <a:spcAft>
                <a:spcPts val="200"/>
              </a:spcAft>
            </a:pPr>
            <a:r>
              <a:rPr lang="en-GB" noProof="0" dirty="0">
                <a:solidFill>
                  <a:schemeClr val="tx2"/>
                </a:solidFill>
              </a:rPr>
              <a:t>1L, first-line; BICR, blinded independent central review; CI, confidence interval; CR, complete response; DCR, disease control rate; ORR, overall response rate; PD, progressive disease; PR, partial response; RECIST, Response Evaluation Criteria in Solid Tumours; SD, stable disease; SLD, sum of lesion diameter</a:t>
            </a:r>
          </a:p>
          <a:p>
            <a:pPr>
              <a:spcBef>
                <a:spcPts val="0"/>
              </a:spcBef>
              <a:spcAft>
                <a:spcPts val="200"/>
              </a:spcAft>
            </a:pPr>
            <a:r>
              <a:rPr lang="en-GB" noProof="0" dirty="0">
                <a:solidFill>
                  <a:schemeClr val="tx2"/>
                </a:solidFill>
              </a:rPr>
              <a:t>Heymach J, et al. Abstract 6MO, ELCC 2026 (oral presentation)</a:t>
            </a:r>
          </a:p>
        </p:txBody>
      </p:sp>
      <p:sp>
        <p:nvSpPr>
          <p:cNvPr id="125" name="Rectangle: Rounded Corners 124">
            <a:extLst>
              <a:ext uri="{FF2B5EF4-FFF2-40B4-BE49-F238E27FC236}">
                <a16:creationId xmlns:a16="http://schemas.microsoft.com/office/drawing/2014/main" id="{FCA3A4D3-17E0-A9C1-30E1-0C0E8E32C3C5}"/>
              </a:ext>
            </a:extLst>
          </p:cNvPr>
          <p:cNvSpPr/>
          <p:nvPr/>
        </p:nvSpPr>
        <p:spPr>
          <a:xfrm>
            <a:off x="7020188" y="692696"/>
            <a:ext cx="3525679" cy="384721"/>
          </a:xfrm>
          <a:prstGeom prst="roundRect">
            <a:avLst>
              <a:gd name="adj" fmla="val 20366"/>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402" marR="0" lvl="0" indent="0" algn="ctr" defTabSz="568187" rtl="0" eaLnBrk="1" fontAlgn="auto" latinLnBrk="0" hangingPunct="1">
              <a:lnSpc>
                <a:spcPct val="100000"/>
              </a:lnSpc>
              <a:spcBef>
                <a:spcPts val="0"/>
              </a:spcBef>
              <a:spcAft>
                <a:spcPts val="600"/>
              </a:spcAft>
              <a:buClr>
                <a:srgbClr val="00305D"/>
              </a:buClr>
              <a:buSzPct val="100000"/>
              <a:buFontTx/>
              <a:buNone/>
              <a:tabLst/>
              <a:defRPr/>
            </a:pPr>
            <a:r>
              <a:rPr kumimoji="0" lang="en-GB" sz="16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Confirmed ORR by BICR: 76%</a:t>
            </a:r>
          </a:p>
        </p:txBody>
      </p:sp>
      <p:sp>
        <p:nvSpPr>
          <p:cNvPr id="170" name="TextBox 169">
            <a:extLst>
              <a:ext uri="{FF2B5EF4-FFF2-40B4-BE49-F238E27FC236}">
                <a16:creationId xmlns:a16="http://schemas.microsoft.com/office/drawing/2014/main" id="{9DE740DA-34B0-3F01-ADE2-CEA1FAF29CBD}"/>
              </a:ext>
            </a:extLst>
          </p:cNvPr>
          <p:cNvSpPr txBox="1"/>
          <p:nvPr/>
        </p:nvSpPr>
        <p:spPr>
          <a:xfrm>
            <a:off x="5285315" y="953682"/>
            <a:ext cx="172484" cy="266676"/>
          </a:xfrm>
          <a:prstGeom prst="rect">
            <a:avLst/>
          </a:prstGeom>
          <a:solidFill>
            <a:schemeClr val="bg1"/>
          </a:solidFill>
        </p:spPr>
        <p:txBody>
          <a:bodyPr wrap="none" rIns="0"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Narrow"/>
                <a:rtl val="0"/>
              </a:rPr>
              <a:t>0</a:t>
            </a:r>
          </a:p>
        </p:txBody>
      </p:sp>
      <p:sp>
        <p:nvSpPr>
          <p:cNvPr id="171" name="TextBox 170">
            <a:extLst>
              <a:ext uri="{FF2B5EF4-FFF2-40B4-BE49-F238E27FC236}">
                <a16:creationId xmlns:a16="http://schemas.microsoft.com/office/drawing/2014/main" id="{9237139D-D52E-1E67-CD20-61ABB54EFB27}"/>
              </a:ext>
            </a:extLst>
          </p:cNvPr>
          <p:cNvSpPr txBox="1"/>
          <p:nvPr/>
        </p:nvSpPr>
        <p:spPr>
          <a:xfrm>
            <a:off x="5138015" y="1745375"/>
            <a:ext cx="300723" cy="266676"/>
          </a:xfrm>
          <a:prstGeom prst="rect">
            <a:avLst/>
          </a:prstGeom>
          <a:solidFill>
            <a:schemeClr val="bg1"/>
          </a:solidFill>
        </p:spPr>
        <p:txBody>
          <a:bodyPr wrap="none" rIns="0"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Narrow"/>
                <a:rtl val="0"/>
              </a:rPr>
              <a:t>-20</a:t>
            </a:r>
          </a:p>
        </p:txBody>
      </p:sp>
      <p:sp>
        <p:nvSpPr>
          <p:cNvPr id="172" name="TextBox 171">
            <a:extLst>
              <a:ext uri="{FF2B5EF4-FFF2-40B4-BE49-F238E27FC236}">
                <a16:creationId xmlns:a16="http://schemas.microsoft.com/office/drawing/2014/main" id="{8AE5987F-3619-AD1D-305D-7ACF2AB85F91}"/>
              </a:ext>
            </a:extLst>
          </p:cNvPr>
          <p:cNvSpPr txBox="1"/>
          <p:nvPr/>
        </p:nvSpPr>
        <p:spPr>
          <a:xfrm>
            <a:off x="5157076" y="2537069"/>
            <a:ext cx="300723" cy="266676"/>
          </a:xfrm>
          <a:prstGeom prst="rect">
            <a:avLst/>
          </a:prstGeom>
          <a:solidFill>
            <a:schemeClr val="bg1"/>
          </a:solidFill>
        </p:spPr>
        <p:txBody>
          <a:bodyPr wrap="none" rIns="0"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Narrow"/>
                <a:rtl val="0"/>
              </a:rPr>
              <a:t>-40</a:t>
            </a:r>
          </a:p>
        </p:txBody>
      </p:sp>
      <p:sp>
        <p:nvSpPr>
          <p:cNvPr id="173" name="TextBox 172">
            <a:extLst>
              <a:ext uri="{FF2B5EF4-FFF2-40B4-BE49-F238E27FC236}">
                <a16:creationId xmlns:a16="http://schemas.microsoft.com/office/drawing/2014/main" id="{613DE79F-4A9C-5D74-DA4B-FD0F131B52ED}"/>
              </a:ext>
            </a:extLst>
          </p:cNvPr>
          <p:cNvSpPr txBox="1"/>
          <p:nvPr/>
        </p:nvSpPr>
        <p:spPr>
          <a:xfrm>
            <a:off x="5157076" y="3336625"/>
            <a:ext cx="300723" cy="266676"/>
          </a:xfrm>
          <a:prstGeom prst="rect">
            <a:avLst/>
          </a:prstGeom>
          <a:solidFill>
            <a:schemeClr val="bg1"/>
          </a:solidFill>
        </p:spPr>
        <p:txBody>
          <a:bodyPr wrap="none" rIns="0"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Narrow"/>
                <a:rtl val="0"/>
              </a:rPr>
              <a:t>-60</a:t>
            </a:r>
          </a:p>
        </p:txBody>
      </p:sp>
      <p:sp>
        <p:nvSpPr>
          <p:cNvPr id="174" name="TextBox 173">
            <a:extLst>
              <a:ext uri="{FF2B5EF4-FFF2-40B4-BE49-F238E27FC236}">
                <a16:creationId xmlns:a16="http://schemas.microsoft.com/office/drawing/2014/main" id="{1B40BDED-406B-E6D9-0C8C-3D82EA0268F1}"/>
              </a:ext>
            </a:extLst>
          </p:cNvPr>
          <p:cNvSpPr txBox="1"/>
          <p:nvPr/>
        </p:nvSpPr>
        <p:spPr>
          <a:xfrm>
            <a:off x="5167630" y="4136182"/>
            <a:ext cx="300723" cy="266676"/>
          </a:xfrm>
          <a:prstGeom prst="rect">
            <a:avLst/>
          </a:prstGeom>
          <a:solidFill>
            <a:schemeClr val="bg1"/>
          </a:solidFill>
        </p:spPr>
        <p:txBody>
          <a:bodyPr wrap="none" rIns="0"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Narrow"/>
                <a:rtl val="0"/>
              </a:rPr>
              <a:t>-80</a:t>
            </a:r>
          </a:p>
        </p:txBody>
      </p:sp>
      <p:sp>
        <p:nvSpPr>
          <p:cNvPr id="175" name="TextBox 174">
            <a:extLst>
              <a:ext uri="{FF2B5EF4-FFF2-40B4-BE49-F238E27FC236}">
                <a16:creationId xmlns:a16="http://schemas.microsoft.com/office/drawing/2014/main" id="{48AA1038-82D3-6D5A-280E-44DE1D4B0A38}"/>
              </a:ext>
            </a:extLst>
          </p:cNvPr>
          <p:cNvSpPr txBox="1"/>
          <p:nvPr/>
        </p:nvSpPr>
        <p:spPr>
          <a:xfrm>
            <a:off x="5076926" y="4920001"/>
            <a:ext cx="380873" cy="266676"/>
          </a:xfrm>
          <a:prstGeom prst="rect">
            <a:avLst/>
          </a:prstGeom>
          <a:noFill/>
        </p:spPr>
        <p:txBody>
          <a:bodyPr wrap="none" rIns="0"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Narrow"/>
                <a:rtl val="0"/>
              </a:rPr>
              <a:t>-100</a:t>
            </a:r>
          </a:p>
        </p:txBody>
      </p:sp>
      <p:sp>
        <p:nvSpPr>
          <p:cNvPr id="10" name="TextBox 9">
            <a:extLst>
              <a:ext uri="{FF2B5EF4-FFF2-40B4-BE49-F238E27FC236}">
                <a16:creationId xmlns:a16="http://schemas.microsoft.com/office/drawing/2014/main" id="{9735E790-8767-BCD2-D0FD-2F2DF3FF323F}"/>
              </a:ext>
            </a:extLst>
          </p:cNvPr>
          <p:cNvSpPr txBox="1"/>
          <p:nvPr/>
        </p:nvSpPr>
        <p:spPr>
          <a:xfrm>
            <a:off x="5902061" y="4412278"/>
            <a:ext cx="1323637" cy="266676"/>
          </a:xfrm>
          <a:prstGeom prst="rect">
            <a:avLst/>
          </a:prstGeom>
          <a:solidFill>
            <a:schemeClr val="bg1"/>
          </a:solid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Narrow"/>
                <a:rtl val="0"/>
              </a:rPr>
              <a:t>YVMA mutation</a:t>
            </a:r>
          </a:p>
        </p:txBody>
      </p:sp>
      <p:sp>
        <p:nvSpPr>
          <p:cNvPr id="11" name="TextBox 10">
            <a:extLst>
              <a:ext uri="{FF2B5EF4-FFF2-40B4-BE49-F238E27FC236}">
                <a16:creationId xmlns:a16="http://schemas.microsoft.com/office/drawing/2014/main" id="{B0796A47-9B1C-CA9B-08F0-DB96715F88D4}"/>
              </a:ext>
            </a:extLst>
          </p:cNvPr>
          <p:cNvSpPr txBox="1"/>
          <p:nvPr/>
        </p:nvSpPr>
        <p:spPr>
          <a:xfrm>
            <a:off x="5902061" y="4687151"/>
            <a:ext cx="1465480" cy="266676"/>
          </a:xfrm>
          <a:prstGeom prst="rect">
            <a:avLst/>
          </a:prstGeom>
          <a:solidFill>
            <a:schemeClr val="bg1"/>
          </a:solid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Narrow"/>
                <a:rtl val="0"/>
              </a:rPr>
              <a:t>Other mutation</a:t>
            </a:r>
          </a:p>
        </p:txBody>
      </p:sp>
      <p:sp>
        <p:nvSpPr>
          <p:cNvPr id="18" name="TextBox 17">
            <a:extLst>
              <a:ext uri="{FF2B5EF4-FFF2-40B4-BE49-F238E27FC236}">
                <a16:creationId xmlns:a16="http://schemas.microsoft.com/office/drawing/2014/main" id="{8FF07870-38BF-A418-2486-1A68E4FB1273}"/>
              </a:ext>
            </a:extLst>
          </p:cNvPr>
          <p:cNvSpPr txBox="1"/>
          <p:nvPr/>
        </p:nvSpPr>
        <p:spPr>
          <a:xfrm>
            <a:off x="5902061" y="3857614"/>
            <a:ext cx="1877437" cy="266676"/>
          </a:xfrm>
          <a:prstGeom prst="rect">
            <a:avLst/>
          </a:prstGeom>
          <a:solidFill>
            <a:schemeClr val="bg1"/>
          </a:solid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Narrow"/>
                <a:rtl val="0"/>
              </a:rPr>
              <a:t>Baseline brain metastases</a:t>
            </a:r>
          </a:p>
        </p:txBody>
      </p:sp>
      <p:sp>
        <p:nvSpPr>
          <p:cNvPr id="19" name="TextBox 18">
            <a:extLst>
              <a:ext uri="{FF2B5EF4-FFF2-40B4-BE49-F238E27FC236}">
                <a16:creationId xmlns:a16="http://schemas.microsoft.com/office/drawing/2014/main" id="{174D4D62-8FF4-D58D-869E-8BD2E17396E8}"/>
              </a:ext>
            </a:extLst>
          </p:cNvPr>
          <p:cNvSpPr txBox="1"/>
          <p:nvPr/>
        </p:nvSpPr>
        <p:spPr>
          <a:xfrm>
            <a:off x="5902061" y="4134946"/>
            <a:ext cx="2085827" cy="266676"/>
          </a:xfrm>
          <a:prstGeom prst="rect">
            <a:avLst/>
          </a:prstGeom>
          <a:solidFill>
            <a:schemeClr val="bg1"/>
          </a:solid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Narrow"/>
                <a:rtl val="0"/>
              </a:rPr>
              <a:t>No baseline brain metastases</a:t>
            </a:r>
          </a:p>
        </p:txBody>
      </p:sp>
      <p:sp>
        <p:nvSpPr>
          <p:cNvPr id="556" name="Rectangle 555">
            <a:extLst>
              <a:ext uri="{FF2B5EF4-FFF2-40B4-BE49-F238E27FC236}">
                <a16:creationId xmlns:a16="http://schemas.microsoft.com/office/drawing/2014/main" id="{883DB4B6-EDCC-C0E4-CBA0-3C8EDF422F83}"/>
              </a:ext>
            </a:extLst>
          </p:cNvPr>
          <p:cNvSpPr/>
          <p:nvPr/>
        </p:nvSpPr>
        <p:spPr>
          <a:xfrm>
            <a:off x="5798732" y="4741170"/>
            <a:ext cx="120000" cy="131197"/>
          </a:xfrm>
          <a:prstGeom prst="rect">
            <a:avLst/>
          </a:prstGeom>
          <a:noFill/>
          <a:ln w="1270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57" name="Rectangle 556">
            <a:extLst>
              <a:ext uri="{FF2B5EF4-FFF2-40B4-BE49-F238E27FC236}">
                <a16:creationId xmlns:a16="http://schemas.microsoft.com/office/drawing/2014/main" id="{406C66E4-9D5E-ECDF-21B4-A2A1D37B408D}"/>
              </a:ext>
            </a:extLst>
          </p:cNvPr>
          <p:cNvSpPr/>
          <p:nvPr/>
        </p:nvSpPr>
        <p:spPr>
          <a:xfrm>
            <a:off x="5798732" y="4467815"/>
            <a:ext cx="120000" cy="131197"/>
          </a:xfrm>
          <a:prstGeom prst="rect">
            <a:avLst/>
          </a:prstGeom>
          <a:solidFill>
            <a:schemeClr val="accent5">
              <a:lumMod val="50000"/>
            </a:schemeClr>
          </a:solidFill>
          <a:ln w="1270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58" name="Rectangle 557">
            <a:extLst>
              <a:ext uri="{FF2B5EF4-FFF2-40B4-BE49-F238E27FC236}">
                <a16:creationId xmlns:a16="http://schemas.microsoft.com/office/drawing/2014/main" id="{DDDF83F5-7A7C-370A-8E29-5A647B20D0B3}"/>
              </a:ext>
            </a:extLst>
          </p:cNvPr>
          <p:cNvSpPr/>
          <p:nvPr/>
        </p:nvSpPr>
        <p:spPr>
          <a:xfrm>
            <a:off x="5798732" y="4194460"/>
            <a:ext cx="120000" cy="1311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59" name="Rectangle 558">
            <a:extLst>
              <a:ext uri="{FF2B5EF4-FFF2-40B4-BE49-F238E27FC236}">
                <a16:creationId xmlns:a16="http://schemas.microsoft.com/office/drawing/2014/main" id="{F432DE48-0182-6E92-8C5D-4584ED8EFD1B}"/>
              </a:ext>
            </a:extLst>
          </p:cNvPr>
          <p:cNvSpPr/>
          <p:nvPr/>
        </p:nvSpPr>
        <p:spPr>
          <a:xfrm>
            <a:off x="5798732" y="3921105"/>
            <a:ext cx="120000" cy="13119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63" name="Freeform 155">
            <a:extLst>
              <a:ext uri="{FF2B5EF4-FFF2-40B4-BE49-F238E27FC236}">
                <a16:creationId xmlns:a16="http://schemas.microsoft.com/office/drawing/2014/main" id="{92C16BB5-A08B-4C2A-EC21-C441AF88B205}"/>
              </a:ext>
            </a:extLst>
          </p:cNvPr>
          <p:cNvSpPr/>
          <p:nvPr/>
        </p:nvSpPr>
        <p:spPr>
          <a:xfrm>
            <a:off x="6379050" y="1087593"/>
            <a:ext cx="76146" cy="1324581"/>
          </a:xfrm>
          <a:custGeom>
            <a:avLst/>
            <a:gdLst>
              <a:gd name="connsiteX0" fmla="*/ 0 w 138906"/>
              <a:gd name="connsiteY0" fmla="*/ 0 h 883563"/>
              <a:gd name="connsiteX1" fmla="*/ 138907 w 138906"/>
              <a:gd name="connsiteY1" fmla="*/ 0 h 883563"/>
              <a:gd name="connsiteX2" fmla="*/ 138907 w 138906"/>
              <a:gd name="connsiteY2" fmla="*/ 883564 h 883563"/>
              <a:gd name="connsiteX3" fmla="*/ 0 w 138906"/>
              <a:gd name="connsiteY3" fmla="*/ 883564 h 883563"/>
            </a:gdLst>
            <a:ahLst/>
            <a:cxnLst>
              <a:cxn ang="0">
                <a:pos x="connsiteX0" y="connsiteY0"/>
              </a:cxn>
              <a:cxn ang="0">
                <a:pos x="connsiteX1" y="connsiteY1"/>
              </a:cxn>
              <a:cxn ang="0">
                <a:pos x="connsiteX2" y="connsiteY2"/>
              </a:cxn>
              <a:cxn ang="0">
                <a:pos x="connsiteX3" y="connsiteY3"/>
              </a:cxn>
            </a:cxnLst>
            <a:rect l="l" t="t" r="r" b="b"/>
            <a:pathLst>
              <a:path w="138906" h="883563">
                <a:moveTo>
                  <a:pt x="0" y="0"/>
                </a:moveTo>
                <a:lnTo>
                  <a:pt x="138907" y="0"/>
                </a:lnTo>
                <a:lnTo>
                  <a:pt x="138907" y="883564"/>
                </a:lnTo>
                <a:lnTo>
                  <a:pt x="0" y="883564"/>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48" name="Freeform 156">
            <a:extLst>
              <a:ext uri="{FF2B5EF4-FFF2-40B4-BE49-F238E27FC236}">
                <a16:creationId xmlns:a16="http://schemas.microsoft.com/office/drawing/2014/main" id="{8437E0F6-60CD-EBD3-768F-8DA736134C0E}"/>
              </a:ext>
            </a:extLst>
          </p:cNvPr>
          <p:cNvSpPr/>
          <p:nvPr/>
        </p:nvSpPr>
        <p:spPr>
          <a:xfrm>
            <a:off x="6465266" y="1087593"/>
            <a:ext cx="76146" cy="1345907"/>
          </a:xfrm>
          <a:custGeom>
            <a:avLst/>
            <a:gdLst>
              <a:gd name="connsiteX0" fmla="*/ 0 w 138906"/>
              <a:gd name="connsiteY0" fmla="*/ 0 h 923760"/>
              <a:gd name="connsiteX1" fmla="*/ 138907 w 138906"/>
              <a:gd name="connsiteY1" fmla="*/ 0 h 923760"/>
              <a:gd name="connsiteX2" fmla="*/ 138907 w 138906"/>
              <a:gd name="connsiteY2" fmla="*/ 923760 h 923760"/>
              <a:gd name="connsiteX3" fmla="*/ 0 w 138906"/>
              <a:gd name="connsiteY3" fmla="*/ 923760 h 923760"/>
            </a:gdLst>
            <a:ahLst/>
            <a:cxnLst>
              <a:cxn ang="0">
                <a:pos x="connsiteX0" y="connsiteY0"/>
              </a:cxn>
              <a:cxn ang="0">
                <a:pos x="connsiteX1" y="connsiteY1"/>
              </a:cxn>
              <a:cxn ang="0">
                <a:pos x="connsiteX2" y="connsiteY2"/>
              </a:cxn>
              <a:cxn ang="0">
                <a:pos x="connsiteX3" y="connsiteY3"/>
              </a:cxn>
            </a:cxnLst>
            <a:rect l="l" t="t" r="r" b="b"/>
            <a:pathLst>
              <a:path w="138906" h="923760">
                <a:moveTo>
                  <a:pt x="0" y="0"/>
                </a:moveTo>
                <a:lnTo>
                  <a:pt x="138907" y="0"/>
                </a:lnTo>
                <a:lnTo>
                  <a:pt x="138907" y="923760"/>
                </a:lnTo>
                <a:lnTo>
                  <a:pt x="0" y="923760"/>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50" name="Freeform 158">
            <a:extLst>
              <a:ext uri="{FF2B5EF4-FFF2-40B4-BE49-F238E27FC236}">
                <a16:creationId xmlns:a16="http://schemas.microsoft.com/office/drawing/2014/main" id="{9C978E2F-A029-F1D3-9874-F065D455C71B}"/>
              </a:ext>
            </a:extLst>
          </p:cNvPr>
          <p:cNvSpPr/>
          <p:nvPr/>
        </p:nvSpPr>
        <p:spPr>
          <a:xfrm>
            <a:off x="6637698" y="1087593"/>
            <a:ext cx="76146" cy="1376121"/>
          </a:xfrm>
          <a:custGeom>
            <a:avLst/>
            <a:gdLst>
              <a:gd name="connsiteX0" fmla="*/ 0 w 138906"/>
              <a:gd name="connsiteY0" fmla="*/ 0 h 1022793"/>
              <a:gd name="connsiteX1" fmla="*/ 138907 w 138906"/>
              <a:gd name="connsiteY1" fmla="*/ 0 h 1022793"/>
              <a:gd name="connsiteX2" fmla="*/ 138907 w 138906"/>
              <a:gd name="connsiteY2" fmla="*/ 1022794 h 1022793"/>
              <a:gd name="connsiteX3" fmla="*/ 0 w 138906"/>
              <a:gd name="connsiteY3" fmla="*/ 1022794 h 1022793"/>
            </a:gdLst>
            <a:ahLst/>
            <a:cxnLst>
              <a:cxn ang="0">
                <a:pos x="connsiteX0" y="connsiteY0"/>
              </a:cxn>
              <a:cxn ang="0">
                <a:pos x="connsiteX1" y="connsiteY1"/>
              </a:cxn>
              <a:cxn ang="0">
                <a:pos x="connsiteX2" y="connsiteY2"/>
              </a:cxn>
              <a:cxn ang="0">
                <a:pos x="connsiteX3" y="connsiteY3"/>
              </a:cxn>
            </a:cxnLst>
            <a:rect l="l" t="t" r="r" b="b"/>
            <a:pathLst>
              <a:path w="138906" h="1022793">
                <a:moveTo>
                  <a:pt x="0" y="0"/>
                </a:moveTo>
                <a:lnTo>
                  <a:pt x="138907" y="0"/>
                </a:lnTo>
                <a:lnTo>
                  <a:pt x="138907" y="1022794"/>
                </a:lnTo>
                <a:lnTo>
                  <a:pt x="0" y="1022794"/>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55" name="Freeform 163">
            <a:extLst>
              <a:ext uri="{FF2B5EF4-FFF2-40B4-BE49-F238E27FC236}">
                <a16:creationId xmlns:a16="http://schemas.microsoft.com/office/drawing/2014/main" id="{EFEC52BD-921D-3670-2945-52A1028DCF0D}"/>
              </a:ext>
            </a:extLst>
          </p:cNvPr>
          <p:cNvSpPr/>
          <p:nvPr/>
        </p:nvSpPr>
        <p:spPr>
          <a:xfrm>
            <a:off x="7068778" y="1087593"/>
            <a:ext cx="76146" cy="1626713"/>
          </a:xfrm>
          <a:custGeom>
            <a:avLst/>
            <a:gdLst>
              <a:gd name="connsiteX0" fmla="*/ 0 w 138906"/>
              <a:gd name="connsiteY0" fmla="*/ 0 h 1410177"/>
              <a:gd name="connsiteX1" fmla="*/ 138907 w 138906"/>
              <a:gd name="connsiteY1" fmla="*/ 0 h 1410177"/>
              <a:gd name="connsiteX2" fmla="*/ 138907 w 138906"/>
              <a:gd name="connsiteY2" fmla="*/ 1410177 h 1410177"/>
              <a:gd name="connsiteX3" fmla="*/ 0 w 138906"/>
              <a:gd name="connsiteY3" fmla="*/ 1410177 h 1410177"/>
            </a:gdLst>
            <a:ahLst/>
            <a:cxnLst>
              <a:cxn ang="0">
                <a:pos x="connsiteX0" y="connsiteY0"/>
              </a:cxn>
              <a:cxn ang="0">
                <a:pos x="connsiteX1" y="connsiteY1"/>
              </a:cxn>
              <a:cxn ang="0">
                <a:pos x="connsiteX2" y="connsiteY2"/>
              </a:cxn>
              <a:cxn ang="0">
                <a:pos x="connsiteX3" y="connsiteY3"/>
              </a:cxn>
            </a:cxnLst>
            <a:rect l="l" t="t" r="r" b="b"/>
            <a:pathLst>
              <a:path w="138906" h="1410177">
                <a:moveTo>
                  <a:pt x="0" y="0"/>
                </a:moveTo>
                <a:lnTo>
                  <a:pt x="138907" y="0"/>
                </a:lnTo>
                <a:lnTo>
                  <a:pt x="138907" y="1410177"/>
                </a:lnTo>
                <a:lnTo>
                  <a:pt x="0" y="1410177"/>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58" name="Freeform 166">
            <a:extLst>
              <a:ext uri="{FF2B5EF4-FFF2-40B4-BE49-F238E27FC236}">
                <a16:creationId xmlns:a16="http://schemas.microsoft.com/office/drawing/2014/main" id="{55E43920-A35D-8B7B-B219-0ED5DFEE606D}"/>
              </a:ext>
            </a:extLst>
          </p:cNvPr>
          <p:cNvSpPr/>
          <p:nvPr/>
        </p:nvSpPr>
        <p:spPr>
          <a:xfrm>
            <a:off x="7327426" y="1087593"/>
            <a:ext cx="76146" cy="1731572"/>
          </a:xfrm>
          <a:custGeom>
            <a:avLst/>
            <a:gdLst>
              <a:gd name="connsiteX0" fmla="*/ 0 w 138906"/>
              <a:gd name="connsiteY0" fmla="*/ 0 h 1434016"/>
              <a:gd name="connsiteX1" fmla="*/ 138907 w 138906"/>
              <a:gd name="connsiteY1" fmla="*/ 0 h 1434016"/>
              <a:gd name="connsiteX2" fmla="*/ 138907 w 138906"/>
              <a:gd name="connsiteY2" fmla="*/ 1434016 h 1434016"/>
              <a:gd name="connsiteX3" fmla="*/ 0 w 138906"/>
              <a:gd name="connsiteY3" fmla="*/ 1434016 h 1434016"/>
            </a:gdLst>
            <a:ahLst/>
            <a:cxnLst>
              <a:cxn ang="0">
                <a:pos x="connsiteX0" y="connsiteY0"/>
              </a:cxn>
              <a:cxn ang="0">
                <a:pos x="connsiteX1" y="connsiteY1"/>
              </a:cxn>
              <a:cxn ang="0">
                <a:pos x="connsiteX2" y="connsiteY2"/>
              </a:cxn>
              <a:cxn ang="0">
                <a:pos x="connsiteX3" y="connsiteY3"/>
              </a:cxn>
            </a:cxnLst>
            <a:rect l="l" t="t" r="r" b="b"/>
            <a:pathLst>
              <a:path w="138906" h="1434016">
                <a:moveTo>
                  <a:pt x="0" y="0"/>
                </a:moveTo>
                <a:lnTo>
                  <a:pt x="138907" y="0"/>
                </a:lnTo>
                <a:lnTo>
                  <a:pt x="138907" y="1434016"/>
                </a:lnTo>
                <a:lnTo>
                  <a:pt x="0" y="1434016"/>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61" name="Freeform 169">
            <a:extLst>
              <a:ext uri="{FF2B5EF4-FFF2-40B4-BE49-F238E27FC236}">
                <a16:creationId xmlns:a16="http://schemas.microsoft.com/office/drawing/2014/main" id="{67034DE3-A176-A5B9-C3ED-2414D6CF6CFA}"/>
              </a:ext>
            </a:extLst>
          </p:cNvPr>
          <p:cNvSpPr/>
          <p:nvPr/>
        </p:nvSpPr>
        <p:spPr>
          <a:xfrm>
            <a:off x="7586074" y="1087593"/>
            <a:ext cx="76146" cy="1748543"/>
          </a:xfrm>
          <a:custGeom>
            <a:avLst/>
            <a:gdLst>
              <a:gd name="connsiteX0" fmla="*/ 0 w 138906"/>
              <a:gd name="connsiteY0" fmla="*/ 0 h 1562594"/>
              <a:gd name="connsiteX1" fmla="*/ 138907 w 138906"/>
              <a:gd name="connsiteY1" fmla="*/ 0 h 1562594"/>
              <a:gd name="connsiteX2" fmla="*/ 138907 w 138906"/>
              <a:gd name="connsiteY2" fmla="*/ 1562594 h 1562594"/>
              <a:gd name="connsiteX3" fmla="*/ 0 w 138906"/>
              <a:gd name="connsiteY3" fmla="*/ 1562594 h 1562594"/>
            </a:gdLst>
            <a:ahLst/>
            <a:cxnLst>
              <a:cxn ang="0">
                <a:pos x="connsiteX0" y="connsiteY0"/>
              </a:cxn>
              <a:cxn ang="0">
                <a:pos x="connsiteX1" y="connsiteY1"/>
              </a:cxn>
              <a:cxn ang="0">
                <a:pos x="connsiteX2" y="connsiteY2"/>
              </a:cxn>
              <a:cxn ang="0">
                <a:pos x="connsiteX3" y="connsiteY3"/>
              </a:cxn>
            </a:cxnLst>
            <a:rect l="l" t="t" r="r" b="b"/>
            <a:pathLst>
              <a:path w="138906" h="1562594">
                <a:moveTo>
                  <a:pt x="0" y="0"/>
                </a:moveTo>
                <a:lnTo>
                  <a:pt x="138907" y="0"/>
                </a:lnTo>
                <a:lnTo>
                  <a:pt x="138907" y="1562594"/>
                </a:lnTo>
                <a:lnTo>
                  <a:pt x="0" y="1562594"/>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64" name="Freeform 172">
            <a:extLst>
              <a:ext uri="{FF2B5EF4-FFF2-40B4-BE49-F238E27FC236}">
                <a16:creationId xmlns:a16="http://schemas.microsoft.com/office/drawing/2014/main" id="{9F331F92-C415-52E1-B720-222E6F94E068}"/>
              </a:ext>
            </a:extLst>
          </p:cNvPr>
          <p:cNvSpPr/>
          <p:nvPr/>
        </p:nvSpPr>
        <p:spPr>
          <a:xfrm>
            <a:off x="7844722" y="1087593"/>
            <a:ext cx="76146" cy="1875529"/>
          </a:xfrm>
          <a:custGeom>
            <a:avLst/>
            <a:gdLst>
              <a:gd name="connsiteX0" fmla="*/ 0 w 138906"/>
              <a:gd name="connsiteY0" fmla="*/ 0 h 1615344"/>
              <a:gd name="connsiteX1" fmla="*/ 138907 w 138906"/>
              <a:gd name="connsiteY1" fmla="*/ 0 h 1615344"/>
              <a:gd name="connsiteX2" fmla="*/ 138907 w 138906"/>
              <a:gd name="connsiteY2" fmla="*/ 1615345 h 1615344"/>
              <a:gd name="connsiteX3" fmla="*/ 0 w 138906"/>
              <a:gd name="connsiteY3" fmla="*/ 1615345 h 1615344"/>
            </a:gdLst>
            <a:ahLst/>
            <a:cxnLst>
              <a:cxn ang="0">
                <a:pos x="connsiteX0" y="connsiteY0"/>
              </a:cxn>
              <a:cxn ang="0">
                <a:pos x="connsiteX1" y="connsiteY1"/>
              </a:cxn>
              <a:cxn ang="0">
                <a:pos x="connsiteX2" y="connsiteY2"/>
              </a:cxn>
              <a:cxn ang="0">
                <a:pos x="connsiteX3" y="connsiteY3"/>
              </a:cxn>
            </a:cxnLst>
            <a:rect l="l" t="t" r="r" b="b"/>
            <a:pathLst>
              <a:path w="138906" h="1615344">
                <a:moveTo>
                  <a:pt x="0" y="0"/>
                </a:moveTo>
                <a:lnTo>
                  <a:pt x="138907" y="0"/>
                </a:lnTo>
                <a:lnTo>
                  <a:pt x="138907" y="1615345"/>
                </a:lnTo>
                <a:lnTo>
                  <a:pt x="0" y="1615345"/>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66" name="Freeform 174">
            <a:extLst>
              <a:ext uri="{FF2B5EF4-FFF2-40B4-BE49-F238E27FC236}">
                <a16:creationId xmlns:a16="http://schemas.microsoft.com/office/drawing/2014/main" id="{F4DAE447-AFE8-F993-EE8F-B3687EE693A3}"/>
              </a:ext>
            </a:extLst>
          </p:cNvPr>
          <p:cNvSpPr/>
          <p:nvPr/>
        </p:nvSpPr>
        <p:spPr>
          <a:xfrm>
            <a:off x="8017154" y="1087593"/>
            <a:ext cx="76146" cy="1967494"/>
          </a:xfrm>
          <a:custGeom>
            <a:avLst/>
            <a:gdLst>
              <a:gd name="connsiteX0" fmla="*/ 0 w 138906"/>
              <a:gd name="connsiteY0" fmla="*/ 0 h 1649074"/>
              <a:gd name="connsiteX1" fmla="*/ 138907 w 138906"/>
              <a:gd name="connsiteY1" fmla="*/ 0 h 1649074"/>
              <a:gd name="connsiteX2" fmla="*/ 138907 w 138906"/>
              <a:gd name="connsiteY2" fmla="*/ 1649074 h 1649074"/>
              <a:gd name="connsiteX3" fmla="*/ 0 w 138906"/>
              <a:gd name="connsiteY3" fmla="*/ 1649074 h 1649074"/>
            </a:gdLst>
            <a:ahLst/>
            <a:cxnLst>
              <a:cxn ang="0">
                <a:pos x="connsiteX0" y="connsiteY0"/>
              </a:cxn>
              <a:cxn ang="0">
                <a:pos x="connsiteX1" y="connsiteY1"/>
              </a:cxn>
              <a:cxn ang="0">
                <a:pos x="connsiteX2" y="connsiteY2"/>
              </a:cxn>
              <a:cxn ang="0">
                <a:pos x="connsiteX3" y="connsiteY3"/>
              </a:cxn>
            </a:cxnLst>
            <a:rect l="l" t="t" r="r" b="b"/>
            <a:pathLst>
              <a:path w="138906" h="1649074">
                <a:moveTo>
                  <a:pt x="0" y="0"/>
                </a:moveTo>
                <a:lnTo>
                  <a:pt x="138907" y="0"/>
                </a:lnTo>
                <a:lnTo>
                  <a:pt x="138907" y="1649074"/>
                </a:lnTo>
                <a:lnTo>
                  <a:pt x="0" y="1649074"/>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68" name="Freeform 176">
            <a:extLst>
              <a:ext uri="{FF2B5EF4-FFF2-40B4-BE49-F238E27FC236}">
                <a16:creationId xmlns:a16="http://schemas.microsoft.com/office/drawing/2014/main" id="{8DC32AE1-DB25-8505-F1FD-AF84E0B935A0}"/>
              </a:ext>
            </a:extLst>
          </p:cNvPr>
          <p:cNvSpPr/>
          <p:nvPr/>
        </p:nvSpPr>
        <p:spPr>
          <a:xfrm>
            <a:off x="8189586" y="1087593"/>
            <a:ext cx="76146" cy="2016654"/>
          </a:xfrm>
          <a:custGeom>
            <a:avLst/>
            <a:gdLst>
              <a:gd name="connsiteX0" fmla="*/ 0 w 138906"/>
              <a:gd name="connsiteY0" fmla="*/ 0 h 1699668"/>
              <a:gd name="connsiteX1" fmla="*/ 138907 w 138906"/>
              <a:gd name="connsiteY1" fmla="*/ 0 h 1699668"/>
              <a:gd name="connsiteX2" fmla="*/ 138907 w 138906"/>
              <a:gd name="connsiteY2" fmla="*/ 1699669 h 1699668"/>
              <a:gd name="connsiteX3" fmla="*/ 0 w 138906"/>
              <a:gd name="connsiteY3" fmla="*/ 1699669 h 1699668"/>
            </a:gdLst>
            <a:ahLst/>
            <a:cxnLst>
              <a:cxn ang="0">
                <a:pos x="connsiteX0" y="connsiteY0"/>
              </a:cxn>
              <a:cxn ang="0">
                <a:pos x="connsiteX1" y="connsiteY1"/>
              </a:cxn>
              <a:cxn ang="0">
                <a:pos x="connsiteX2" y="connsiteY2"/>
              </a:cxn>
              <a:cxn ang="0">
                <a:pos x="connsiteX3" y="connsiteY3"/>
              </a:cxn>
            </a:cxnLst>
            <a:rect l="l" t="t" r="r" b="b"/>
            <a:pathLst>
              <a:path w="138906" h="1699668">
                <a:moveTo>
                  <a:pt x="0" y="0"/>
                </a:moveTo>
                <a:lnTo>
                  <a:pt x="138907" y="0"/>
                </a:lnTo>
                <a:lnTo>
                  <a:pt x="138907" y="1699669"/>
                </a:lnTo>
                <a:lnTo>
                  <a:pt x="0" y="1699669"/>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70" name="Freeform 178">
            <a:extLst>
              <a:ext uri="{FF2B5EF4-FFF2-40B4-BE49-F238E27FC236}">
                <a16:creationId xmlns:a16="http://schemas.microsoft.com/office/drawing/2014/main" id="{64733ABC-24F1-2C42-E23A-67A5D247A6BE}"/>
              </a:ext>
            </a:extLst>
          </p:cNvPr>
          <p:cNvSpPr/>
          <p:nvPr/>
        </p:nvSpPr>
        <p:spPr>
          <a:xfrm>
            <a:off x="8362018" y="1087593"/>
            <a:ext cx="76146" cy="2101963"/>
          </a:xfrm>
          <a:custGeom>
            <a:avLst/>
            <a:gdLst>
              <a:gd name="connsiteX0" fmla="*/ 0 w 138906"/>
              <a:gd name="connsiteY0" fmla="*/ 0 h 1767127"/>
              <a:gd name="connsiteX1" fmla="*/ 138907 w 138906"/>
              <a:gd name="connsiteY1" fmla="*/ 0 h 1767127"/>
              <a:gd name="connsiteX2" fmla="*/ 138907 w 138906"/>
              <a:gd name="connsiteY2" fmla="*/ 1767128 h 1767127"/>
              <a:gd name="connsiteX3" fmla="*/ 0 w 138906"/>
              <a:gd name="connsiteY3" fmla="*/ 1767128 h 1767127"/>
            </a:gdLst>
            <a:ahLst/>
            <a:cxnLst>
              <a:cxn ang="0">
                <a:pos x="connsiteX0" y="connsiteY0"/>
              </a:cxn>
              <a:cxn ang="0">
                <a:pos x="connsiteX1" y="connsiteY1"/>
              </a:cxn>
              <a:cxn ang="0">
                <a:pos x="connsiteX2" y="connsiteY2"/>
              </a:cxn>
              <a:cxn ang="0">
                <a:pos x="connsiteX3" y="connsiteY3"/>
              </a:cxn>
            </a:cxnLst>
            <a:rect l="l" t="t" r="r" b="b"/>
            <a:pathLst>
              <a:path w="138906" h="1767127">
                <a:moveTo>
                  <a:pt x="0" y="0"/>
                </a:moveTo>
                <a:lnTo>
                  <a:pt x="138907" y="0"/>
                </a:lnTo>
                <a:lnTo>
                  <a:pt x="138907" y="1767128"/>
                </a:lnTo>
                <a:lnTo>
                  <a:pt x="0" y="1767128"/>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74" name="Freeform 182">
            <a:extLst>
              <a:ext uri="{FF2B5EF4-FFF2-40B4-BE49-F238E27FC236}">
                <a16:creationId xmlns:a16="http://schemas.microsoft.com/office/drawing/2014/main" id="{65B7847C-A539-09AA-4047-38B436673403}"/>
              </a:ext>
            </a:extLst>
          </p:cNvPr>
          <p:cNvSpPr/>
          <p:nvPr/>
        </p:nvSpPr>
        <p:spPr>
          <a:xfrm>
            <a:off x="8706882" y="1087593"/>
            <a:ext cx="76146" cy="2360779"/>
          </a:xfrm>
          <a:custGeom>
            <a:avLst/>
            <a:gdLst>
              <a:gd name="connsiteX0" fmla="*/ 0 w 138906"/>
              <a:gd name="connsiteY0" fmla="*/ 0 h 1876051"/>
              <a:gd name="connsiteX1" fmla="*/ 138907 w 138906"/>
              <a:gd name="connsiteY1" fmla="*/ 0 h 1876051"/>
              <a:gd name="connsiteX2" fmla="*/ 138907 w 138906"/>
              <a:gd name="connsiteY2" fmla="*/ 1876052 h 1876051"/>
              <a:gd name="connsiteX3" fmla="*/ 0 w 138906"/>
              <a:gd name="connsiteY3" fmla="*/ 1876052 h 1876051"/>
            </a:gdLst>
            <a:ahLst/>
            <a:cxnLst>
              <a:cxn ang="0">
                <a:pos x="connsiteX0" y="connsiteY0"/>
              </a:cxn>
              <a:cxn ang="0">
                <a:pos x="connsiteX1" y="connsiteY1"/>
              </a:cxn>
              <a:cxn ang="0">
                <a:pos x="connsiteX2" y="connsiteY2"/>
              </a:cxn>
              <a:cxn ang="0">
                <a:pos x="connsiteX3" y="connsiteY3"/>
              </a:cxn>
            </a:cxnLst>
            <a:rect l="l" t="t" r="r" b="b"/>
            <a:pathLst>
              <a:path w="138906" h="1876051">
                <a:moveTo>
                  <a:pt x="0" y="0"/>
                </a:moveTo>
                <a:lnTo>
                  <a:pt x="138907" y="0"/>
                </a:lnTo>
                <a:lnTo>
                  <a:pt x="138907" y="1876052"/>
                </a:lnTo>
                <a:lnTo>
                  <a:pt x="0" y="1876052"/>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75" name="Freeform 183">
            <a:extLst>
              <a:ext uri="{FF2B5EF4-FFF2-40B4-BE49-F238E27FC236}">
                <a16:creationId xmlns:a16="http://schemas.microsoft.com/office/drawing/2014/main" id="{F5089E98-1D2E-1C5B-6B69-184CB7F954CE}"/>
              </a:ext>
            </a:extLst>
          </p:cNvPr>
          <p:cNvSpPr/>
          <p:nvPr/>
        </p:nvSpPr>
        <p:spPr>
          <a:xfrm>
            <a:off x="8793098" y="1087593"/>
            <a:ext cx="76146" cy="2375238"/>
          </a:xfrm>
          <a:custGeom>
            <a:avLst/>
            <a:gdLst>
              <a:gd name="connsiteX0" fmla="*/ 0 w 138906"/>
              <a:gd name="connsiteY0" fmla="*/ 0 h 1892916"/>
              <a:gd name="connsiteX1" fmla="*/ 138907 w 138906"/>
              <a:gd name="connsiteY1" fmla="*/ 0 h 1892916"/>
              <a:gd name="connsiteX2" fmla="*/ 138907 w 138906"/>
              <a:gd name="connsiteY2" fmla="*/ 1892916 h 1892916"/>
              <a:gd name="connsiteX3" fmla="*/ 0 w 138906"/>
              <a:gd name="connsiteY3" fmla="*/ 1892916 h 1892916"/>
            </a:gdLst>
            <a:ahLst/>
            <a:cxnLst>
              <a:cxn ang="0">
                <a:pos x="connsiteX0" y="connsiteY0"/>
              </a:cxn>
              <a:cxn ang="0">
                <a:pos x="connsiteX1" y="connsiteY1"/>
              </a:cxn>
              <a:cxn ang="0">
                <a:pos x="connsiteX2" y="connsiteY2"/>
              </a:cxn>
              <a:cxn ang="0">
                <a:pos x="connsiteX3" y="connsiteY3"/>
              </a:cxn>
            </a:cxnLst>
            <a:rect l="l" t="t" r="r" b="b"/>
            <a:pathLst>
              <a:path w="138906" h="1892916">
                <a:moveTo>
                  <a:pt x="0" y="0"/>
                </a:moveTo>
                <a:lnTo>
                  <a:pt x="138907" y="0"/>
                </a:lnTo>
                <a:lnTo>
                  <a:pt x="138907" y="1892916"/>
                </a:lnTo>
                <a:lnTo>
                  <a:pt x="0" y="1892916"/>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81" name="Freeform 187">
            <a:extLst>
              <a:ext uri="{FF2B5EF4-FFF2-40B4-BE49-F238E27FC236}">
                <a16:creationId xmlns:a16="http://schemas.microsoft.com/office/drawing/2014/main" id="{25933D31-2A48-5694-FB92-2C10FF5F8A2E}"/>
              </a:ext>
            </a:extLst>
          </p:cNvPr>
          <p:cNvSpPr/>
          <p:nvPr/>
        </p:nvSpPr>
        <p:spPr>
          <a:xfrm>
            <a:off x="9137962" y="1087593"/>
            <a:ext cx="76146" cy="2489464"/>
          </a:xfrm>
          <a:custGeom>
            <a:avLst/>
            <a:gdLst>
              <a:gd name="connsiteX0" fmla="*/ 0 w 138906"/>
              <a:gd name="connsiteY0" fmla="*/ 0 h 1943510"/>
              <a:gd name="connsiteX1" fmla="*/ 138907 w 138906"/>
              <a:gd name="connsiteY1" fmla="*/ 0 h 1943510"/>
              <a:gd name="connsiteX2" fmla="*/ 138907 w 138906"/>
              <a:gd name="connsiteY2" fmla="*/ 1943511 h 1943510"/>
              <a:gd name="connsiteX3" fmla="*/ 0 w 138906"/>
              <a:gd name="connsiteY3" fmla="*/ 1943511 h 1943510"/>
            </a:gdLst>
            <a:ahLst/>
            <a:cxnLst>
              <a:cxn ang="0">
                <a:pos x="connsiteX0" y="connsiteY0"/>
              </a:cxn>
              <a:cxn ang="0">
                <a:pos x="connsiteX1" y="connsiteY1"/>
              </a:cxn>
              <a:cxn ang="0">
                <a:pos x="connsiteX2" y="connsiteY2"/>
              </a:cxn>
              <a:cxn ang="0">
                <a:pos x="connsiteX3" y="connsiteY3"/>
              </a:cxn>
            </a:cxnLst>
            <a:rect l="l" t="t" r="r" b="b"/>
            <a:pathLst>
              <a:path w="138906" h="1943510">
                <a:moveTo>
                  <a:pt x="0" y="0"/>
                </a:moveTo>
                <a:lnTo>
                  <a:pt x="138907" y="0"/>
                </a:lnTo>
                <a:lnTo>
                  <a:pt x="138907" y="1943511"/>
                </a:lnTo>
                <a:lnTo>
                  <a:pt x="0" y="1943511"/>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89" name="Freeform 189">
            <a:extLst>
              <a:ext uri="{FF2B5EF4-FFF2-40B4-BE49-F238E27FC236}">
                <a16:creationId xmlns:a16="http://schemas.microsoft.com/office/drawing/2014/main" id="{DBC9AF86-0E24-8E0A-E202-677E4555BA4B}"/>
              </a:ext>
            </a:extLst>
          </p:cNvPr>
          <p:cNvSpPr/>
          <p:nvPr/>
        </p:nvSpPr>
        <p:spPr>
          <a:xfrm>
            <a:off x="9310394" y="1087593"/>
            <a:ext cx="76146" cy="2622486"/>
          </a:xfrm>
          <a:custGeom>
            <a:avLst/>
            <a:gdLst>
              <a:gd name="connsiteX0" fmla="*/ 0 w 138906"/>
              <a:gd name="connsiteY0" fmla="*/ 0 h 2009575"/>
              <a:gd name="connsiteX1" fmla="*/ 138907 w 138906"/>
              <a:gd name="connsiteY1" fmla="*/ 0 h 2009575"/>
              <a:gd name="connsiteX2" fmla="*/ 138907 w 138906"/>
              <a:gd name="connsiteY2" fmla="*/ 2009575 h 2009575"/>
              <a:gd name="connsiteX3" fmla="*/ 0 w 138906"/>
              <a:gd name="connsiteY3" fmla="*/ 2009575 h 2009575"/>
            </a:gdLst>
            <a:ahLst/>
            <a:cxnLst>
              <a:cxn ang="0">
                <a:pos x="connsiteX0" y="connsiteY0"/>
              </a:cxn>
              <a:cxn ang="0">
                <a:pos x="connsiteX1" y="connsiteY1"/>
              </a:cxn>
              <a:cxn ang="0">
                <a:pos x="connsiteX2" y="connsiteY2"/>
              </a:cxn>
              <a:cxn ang="0">
                <a:pos x="connsiteX3" y="connsiteY3"/>
              </a:cxn>
            </a:cxnLst>
            <a:rect l="l" t="t" r="r" b="b"/>
            <a:pathLst>
              <a:path w="138906" h="2009575">
                <a:moveTo>
                  <a:pt x="0" y="0"/>
                </a:moveTo>
                <a:lnTo>
                  <a:pt x="138907" y="0"/>
                </a:lnTo>
                <a:lnTo>
                  <a:pt x="138907" y="2009575"/>
                </a:lnTo>
                <a:lnTo>
                  <a:pt x="0" y="2009575"/>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90" name="Freeform 190">
            <a:extLst>
              <a:ext uri="{FF2B5EF4-FFF2-40B4-BE49-F238E27FC236}">
                <a16:creationId xmlns:a16="http://schemas.microsoft.com/office/drawing/2014/main" id="{B9B3EEF3-0B1A-B356-17B8-1B2B31EADE2B}"/>
              </a:ext>
            </a:extLst>
          </p:cNvPr>
          <p:cNvSpPr/>
          <p:nvPr/>
        </p:nvSpPr>
        <p:spPr>
          <a:xfrm>
            <a:off x="9396610" y="1087593"/>
            <a:ext cx="76146" cy="2671647"/>
          </a:xfrm>
          <a:custGeom>
            <a:avLst/>
            <a:gdLst>
              <a:gd name="connsiteX0" fmla="*/ 0 w 138906"/>
              <a:gd name="connsiteY0" fmla="*/ 0 h 2020860"/>
              <a:gd name="connsiteX1" fmla="*/ 138907 w 138906"/>
              <a:gd name="connsiteY1" fmla="*/ 0 h 2020860"/>
              <a:gd name="connsiteX2" fmla="*/ 138907 w 138906"/>
              <a:gd name="connsiteY2" fmla="*/ 2020861 h 2020860"/>
              <a:gd name="connsiteX3" fmla="*/ 0 w 138906"/>
              <a:gd name="connsiteY3" fmla="*/ 2020861 h 2020860"/>
            </a:gdLst>
            <a:ahLst/>
            <a:cxnLst>
              <a:cxn ang="0">
                <a:pos x="connsiteX0" y="connsiteY0"/>
              </a:cxn>
              <a:cxn ang="0">
                <a:pos x="connsiteX1" y="connsiteY1"/>
              </a:cxn>
              <a:cxn ang="0">
                <a:pos x="connsiteX2" y="connsiteY2"/>
              </a:cxn>
              <a:cxn ang="0">
                <a:pos x="connsiteX3" y="connsiteY3"/>
              </a:cxn>
            </a:cxnLst>
            <a:rect l="l" t="t" r="r" b="b"/>
            <a:pathLst>
              <a:path w="138906" h="2020860">
                <a:moveTo>
                  <a:pt x="0" y="0"/>
                </a:moveTo>
                <a:lnTo>
                  <a:pt x="138907" y="0"/>
                </a:lnTo>
                <a:lnTo>
                  <a:pt x="138907" y="2020861"/>
                </a:lnTo>
                <a:lnTo>
                  <a:pt x="0" y="2020861"/>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91" name="Freeform 191">
            <a:extLst>
              <a:ext uri="{FF2B5EF4-FFF2-40B4-BE49-F238E27FC236}">
                <a16:creationId xmlns:a16="http://schemas.microsoft.com/office/drawing/2014/main" id="{7E95F6EC-946B-61A9-54F8-7B56CF5C3C2E}"/>
              </a:ext>
            </a:extLst>
          </p:cNvPr>
          <p:cNvSpPr/>
          <p:nvPr/>
        </p:nvSpPr>
        <p:spPr>
          <a:xfrm>
            <a:off x="9482826" y="1087593"/>
            <a:ext cx="76146" cy="2707794"/>
          </a:xfrm>
          <a:custGeom>
            <a:avLst/>
            <a:gdLst>
              <a:gd name="connsiteX0" fmla="*/ 0 w 138906"/>
              <a:gd name="connsiteY0" fmla="*/ 0 h 2032019"/>
              <a:gd name="connsiteX1" fmla="*/ 138907 w 138906"/>
              <a:gd name="connsiteY1" fmla="*/ 0 h 2032019"/>
              <a:gd name="connsiteX2" fmla="*/ 138907 w 138906"/>
              <a:gd name="connsiteY2" fmla="*/ 2032019 h 2032019"/>
              <a:gd name="connsiteX3" fmla="*/ 0 w 138906"/>
              <a:gd name="connsiteY3" fmla="*/ 2032019 h 2032019"/>
            </a:gdLst>
            <a:ahLst/>
            <a:cxnLst>
              <a:cxn ang="0">
                <a:pos x="connsiteX0" y="connsiteY0"/>
              </a:cxn>
              <a:cxn ang="0">
                <a:pos x="connsiteX1" y="connsiteY1"/>
              </a:cxn>
              <a:cxn ang="0">
                <a:pos x="connsiteX2" y="connsiteY2"/>
              </a:cxn>
              <a:cxn ang="0">
                <a:pos x="connsiteX3" y="connsiteY3"/>
              </a:cxn>
            </a:cxnLst>
            <a:rect l="l" t="t" r="r" b="b"/>
            <a:pathLst>
              <a:path w="138906" h="2032019">
                <a:moveTo>
                  <a:pt x="0" y="0"/>
                </a:moveTo>
                <a:lnTo>
                  <a:pt x="138907" y="0"/>
                </a:lnTo>
                <a:lnTo>
                  <a:pt x="138907" y="2032019"/>
                </a:lnTo>
                <a:lnTo>
                  <a:pt x="0" y="2032019"/>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92" name="Freeform 192">
            <a:extLst>
              <a:ext uri="{FF2B5EF4-FFF2-40B4-BE49-F238E27FC236}">
                <a16:creationId xmlns:a16="http://schemas.microsoft.com/office/drawing/2014/main" id="{1274D353-B924-002D-D924-DB4011F748FD}"/>
              </a:ext>
            </a:extLst>
          </p:cNvPr>
          <p:cNvSpPr/>
          <p:nvPr/>
        </p:nvSpPr>
        <p:spPr>
          <a:xfrm>
            <a:off x="9569042" y="1087593"/>
            <a:ext cx="76146" cy="2794548"/>
          </a:xfrm>
          <a:custGeom>
            <a:avLst/>
            <a:gdLst>
              <a:gd name="connsiteX0" fmla="*/ 0 w 138906"/>
              <a:gd name="connsiteY0" fmla="*/ 0 h 2106579"/>
              <a:gd name="connsiteX1" fmla="*/ 138907 w 138906"/>
              <a:gd name="connsiteY1" fmla="*/ 0 h 2106579"/>
              <a:gd name="connsiteX2" fmla="*/ 138907 w 138906"/>
              <a:gd name="connsiteY2" fmla="*/ 2106580 h 2106579"/>
              <a:gd name="connsiteX3" fmla="*/ 0 w 138906"/>
              <a:gd name="connsiteY3" fmla="*/ 2106580 h 2106579"/>
            </a:gdLst>
            <a:ahLst/>
            <a:cxnLst>
              <a:cxn ang="0">
                <a:pos x="connsiteX0" y="connsiteY0"/>
              </a:cxn>
              <a:cxn ang="0">
                <a:pos x="connsiteX1" y="connsiteY1"/>
              </a:cxn>
              <a:cxn ang="0">
                <a:pos x="connsiteX2" y="connsiteY2"/>
              </a:cxn>
              <a:cxn ang="0">
                <a:pos x="connsiteX3" y="connsiteY3"/>
              </a:cxn>
            </a:cxnLst>
            <a:rect l="l" t="t" r="r" b="b"/>
            <a:pathLst>
              <a:path w="138906" h="2106579">
                <a:moveTo>
                  <a:pt x="0" y="0"/>
                </a:moveTo>
                <a:lnTo>
                  <a:pt x="138907" y="0"/>
                </a:lnTo>
                <a:lnTo>
                  <a:pt x="138907" y="2106580"/>
                </a:lnTo>
                <a:lnTo>
                  <a:pt x="0" y="2106580"/>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95" name="Freeform 195">
            <a:extLst>
              <a:ext uri="{FF2B5EF4-FFF2-40B4-BE49-F238E27FC236}">
                <a16:creationId xmlns:a16="http://schemas.microsoft.com/office/drawing/2014/main" id="{FD1E32CC-C751-2894-AF66-ECD29665C324}"/>
              </a:ext>
            </a:extLst>
          </p:cNvPr>
          <p:cNvSpPr/>
          <p:nvPr/>
        </p:nvSpPr>
        <p:spPr>
          <a:xfrm>
            <a:off x="9827690" y="1087593"/>
            <a:ext cx="76146" cy="2959381"/>
          </a:xfrm>
          <a:custGeom>
            <a:avLst/>
            <a:gdLst>
              <a:gd name="connsiteX0" fmla="*/ 0 w 138906"/>
              <a:gd name="connsiteY0" fmla="*/ 0 h 2179618"/>
              <a:gd name="connsiteX1" fmla="*/ 138907 w 138906"/>
              <a:gd name="connsiteY1" fmla="*/ 0 h 2179618"/>
              <a:gd name="connsiteX2" fmla="*/ 138907 w 138906"/>
              <a:gd name="connsiteY2" fmla="*/ 2179618 h 2179618"/>
              <a:gd name="connsiteX3" fmla="*/ 0 w 138906"/>
              <a:gd name="connsiteY3" fmla="*/ 2179618 h 2179618"/>
            </a:gdLst>
            <a:ahLst/>
            <a:cxnLst>
              <a:cxn ang="0">
                <a:pos x="connsiteX0" y="connsiteY0"/>
              </a:cxn>
              <a:cxn ang="0">
                <a:pos x="connsiteX1" y="connsiteY1"/>
              </a:cxn>
              <a:cxn ang="0">
                <a:pos x="connsiteX2" y="connsiteY2"/>
              </a:cxn>
              <a:cxn ang="0">
                <a:pos x="connsiteX3" y="connsiteY3"/>
              </a:cxn>
            </a:cxnLst>
            <a:rect l="l" t="t" r="r" b="b"/>
            <a:pathLst>
              <a:path w="138906" h="2179618">
                <a:moveTo>
                  <a:pt x="0" y="0"/>
                </a:moveTo>
                <a:lnTo>
                  <a:pt x="138907" y="0"/>
                </a:lnTo>
                <a:lnTo>
                  <a:pt x="138907" y="2179618"/>
                </a:lnTo>
                <a:lnTo>
                  <a:pt x="0" y="2179618"/>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01" name="Freeform 201">
            <a:extLst>
              <a:ext uri="{FF2B5EF4-FFF2-40B4-BE49-F238E27FC236}">
                <a16:creationId xmlns:a16="http://schemas.microsoft.com/office/drawing/2014/main" id="{42D49ABD-85DE-7341-F360-0BB5B18FB0E7}"/>
              </a:ext>
            </a:extLst>
          </p:cNvPr>
          <p:cNvSpPr/>
          <p:nvPr/>
        </p:nvSpPr>
        <p:spPr>
          <a:xfrm>
            <a:off x="10344986" y="1087593"/>
            <a:ext cx="76146" cy="3242778"/>
          </a:xfrm>
          <a:custGeom>
            <a:avLst/>
            <a:gdLst>
              <a:gd name="connsiteX0" fmla="*/ 0 w 138906"/>
              <a:gd name="connsiteY0" fmla="*/ 0 h 2391886"/>
              <a:gd name="connsiteX1" fmla="*/ 138907 w 138906"/>
              <a:gd name="connsiteY1" fmla="*/ 0 h 2391886"/>
              <a:gd name="connsiteX2" fmla="*/ 138907 w 138906"/>
              <a:gd name="connsiteY2" fmla="*/ 2391887 h 2391886"/>
              <a:gd name="connsiteX3" fmla="*/ 0 w 138906"/>
              <a:gd name="connsiteY3" fmla="*/ 2391887 h 2391886"/>
            </a:gdLst>
            <a:ahLst/>
            <a:cxnLst>
              <a:cxn ang="0">
                <a:pos x="connsiteX0" y="connsiteY0"/>
              </a:cxn>
              <a:cxn ang="0">
                <a:pos x="connsiteX1" y="connsiteY1"/>
              </a:cxn>
              <a:cxn ang="0">
                <a:pos x="connsiteX2" y="connsiteY2"/>
              </a:cxn>
              <a:cxn ang="0">
                <a:pos x="connsiteX3" y="connsiteY3"/>
              </a:cxn>
            </a:cxnLst>
            <a:rect l="l" t="t" r="r" b="b"/>
            <a:pathLst>
              <a:path w="138906" h="2391886">
                <a:moveTo>
                  <a:pt x="0" y="0"/>
                </a:moveTo>
                <a:lnTo>
                  <a:pt x="138907" y="0"/>
                </a:lnTo>
                <a:lnTo>
                  <a:pt x="138907" y="2391887"/>
                </a:lnTo>
                <a:lnTo>
                  <a:pt x="0" y="2391887"/>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67" name="Freeform 213">
            <a:extLst>
              <a:ext uri="{FF2B5EF4-FFF2-40B4-BE49-F238E27FC236}">
                <a16:creationId xmlns:a16="http://schemas.microsoft.com/office/drawing/2014/main" id="{600D920A-B54C-1139-CD41-F58F54315253}"/>
              </a:ext>
            </a:extLst>
          </p:cNvPr>
          <p:cNvSpPr/>
          <p:nvPr/>
        </p:nvSpPr>
        <p:spPr>
          <a:xfrm>
            <a:off x="11379578" y="1087593"/>
            <a:ext cx="76146" cy="3949014"/>
          </a:xfrm>
          <a:custGeom>
            <a:avLst/>
            <a:gdLst>
              <a:gd name="connsiteX0" fmla="*/ 0 w 138906"/>
              <a:gd name="connsiteY0" fmla="*/ 0 h 2916217"/>
              <a:gd name="connsiteX1" fmla="*/ 138907 w 138906"/>
              <a:gd name="connsiteY1" fmla="*/ 0 h 2916217"/>
              <a:gd name="connsiteX2" fmla="*/ 138907 w 138906"/>
              <a:gd name="connsiteY2" fmla="*/ 2916217 h 2916217"/>
              <a:gd name="connsiteX3" fmla="*/ 0 w 138906"/>
              <a:gd name="connsiteY3" fmla="*/ 2916217 h 2916217"/>
            </a:gdLst>
            <a:ahLst/>
            <a:cxnLst>
              <a:cxn ang="0">
                <a:pos x="connsiteX0" y="connsiteY0"/>
              </a:cxn>
              <a:cxn ang="0">
                <a:pos x="connsiteX1" y="connsiteY1"/>
              </a:cxn>
              <a:cxn ang="0">
                <a:pos x="connsiteX2" y="connsiteY2"/>
              </a:cxn>
              <a:cxn ang="0">
                <a:pos x="connsiteX3" y="connsiteY3"/>
              </a:cxn>
            </a:cxnLst>
            <a:rect l="l" t="t" r="r" b="b"/>
            <a:pathLst>
              <a:path w="138906" h="2916217">
                <a:moveTo>
                  <a:pt x="0" y="0"/>
                </a:moveTo>
                <a:lnTo>
                  <a:pt x="138907" y="0"/>
                </a:lnTo>
                <a:lnTo>
                  <a:pt x="138907" y="2916217"/>
                </a:lnTo>
                <a:lnTo>
                  <a:pt x="0" y="2916217"/>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68" name="Freeform 214">
            <a:extLst>
              <a:ext uri="{FF2B5EF4-FFF2-40B4-BE49-F238E27FC236}">
                <a16:creationId xmlns:a16="http://schemas.microsoft.com/office/drawing/2014/main" id="{D54E1A53-3C4D-92F6-1EAD-10A6BB09147E}"/>
              </a:ext>
            </a:extLst>
          </p:cNvPr>
          <p:cNvSpPr/>
          <p:nvPr/>
        </p:nvSpPr>
        <p:spPr>
          <a:xfrm>
            <a:off x="11465794" y="1087593"/>
            <a:ext cx="76146" cy="3949016"/>
          </a:xfrm>
          <a:custGeom>
            <a:avLst/>
            <a:gdLst>
              <a:gd name="connsiteX0" fmla="*/ 0 w 138906"/>
              <a:gd name="connsiteY0" fmla="*/ 0 h 2927375"/>
              <a:gd name="connsiteX1" fmla="*/ 138907 w 138906"/>
              <a:gd name="connsiteY1" fmla="*/ 0 h 2927375"/>
              <a:gd name="connsiteX2" fmla="*/ 138907 w 138906"/>
              <a:gd name="connsiteY2" fmla="*/ 2927376 h 2927375"/>
              <a:gd name="connsiteX3" fmla="*/ 0 w 138906"/>
              <a:gd name="connsiteY3" fmla="*/ 2927376 h 2927375"/>
            </a:gdLst>
            <a:ahLst/>
            <a:cxnLst>
              <a:cxn ang="0">
                <a:pos x="connsiteX0" y="connsiteY0"/>
              </a:cxn>
              <a:cxn ang="0">
                <a:pos x="connsiteX1" y="connsiteY1"/>
              </a:cxn>
              <a:cxn ang="0">
                <a:pos x="connsiteX2" y="connsiteY2"/>
              </a:cxn>
              <a:cxn ang="0">
                <a:pos x="connsiteX3" y="connsiteY3"/>
              </a:cxn>
            </a:cxnLst>
            <a:rect l="l" t="t" r="r" b="b"/>
            <a:pathLst>
              <a:path w="138906" h="2927375">
                <a:moveTo>
                  <a:pt x="0" y="0"/>
                </a:moveTo>
                <a:lnTo>
                  <a:pt x="138907" y="0"/>
                </a:lnTo>
                <a:lnTo>
                  <a:pt x="138907" y="2927376"/>
                </a:lnTo>
                <a:lnTo>
                  <a:pt x="0" y="2927376"/>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70" name="Freeform 215">
            <a:extLst>
              <a:ext uri="{FF2B5EF4-FFF2-40B4-BE49-F238E27FC236}">
                <a16:creationId xmlns:a16="http://schemas.microsoft.com/office/drawing/2014/main" id="{D84058E8-6468-860A-3625-B27273FB072C}"/>
              </a:ext>
            </a:extLst>
          </p:cNvPr>
          <p:cNvSpPr/>
          <p:nvPr/>
        </p:nvSpPr>
        <p:spPr>
          <a:xfrm>
            <a:off x="11552010" y="1087593"/>
            <a:ext cx="76146" cy="3949015"/>
          </a:xfrm>
          <a:custGeom>
            <a:avLst/>
            <a:gdLst>
              <a:gd name="connsiteX0" fmla="*/ 0 w 138906"/>
              <a:gd name="connsiteY0" fmla="*/ 0 h 2970996"/>
              <a:gd name="connsiteX1" fmla="*/ 138907 w 138906"/>
              <a:gd name="connsiteY1" fmla="*/ 0 h 2970996"/>
              <a:gd name="connsiteX2" fmla="*/ 138907 w 138906"/>
              <a:gd name="connsiteY2" fmla="*/ 2970996 h 2970996"/>
              <a:gd name="connsiteX3" fmla="*/ 0 w 138906"/>
              <a:gd name="connsiteY3" fmla="*/ 2970996 h 2970996"/>
            </a:gdLst>
            <a:ahLst/>
            <a:cxnLst>
              <a:cxn ang="0">
                <a:pos x="connsiteX0" y="connsiteY0"/>
              </a:cxn>
              <a:cxn ang="0">
                <a:pos x="connsiteX1" y="connsiteY1"/>
              </a:cxn>
              <a:cxn ang="0">
                <a:pos x="connsiteX2" y="connsiteY2"/>
              </a:cxn>
              <a:cxn ang="0">
                <a:pos x="connsiteX3" y="connsiteY3"/>
              </a:cxn>
            </a:cxnLst>
            <a:rect l="l" t="t" r="r" b="b"/>
            <a:pathLst>
              <a:path w="138906" h="2970996">
                <a:moveTo>
                  <a:pt x="0" y="0"/>
                </a:moveTo>
                <a:lnTo>
                  <a:pt x="138907" y="0"/>
                </a:lnTo>
                <a:lnTo>
                  <a:pt x="138907" y="2970996"/>
                </a:lnTo>
                <a:lnTo>
                  <a:pt x="0" y="2970996"/>
                </a:lnTo>
                <a:close/>
              </a:path>
            </a:pathLst>
          </a:custGeom>
          <a:solidFill>
            <a:schemeClr val="accent1"/>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9F0F9FF-8E75-3919-C076-D955D9569504}"/>
              </a:ext>
            </a:extLst>
          </p:cNvPr>
          <p:cNvGrpSpPr/>
          <p:nvPr/>
        </p:nvGrpSpPr>
        <p:grpSpPr>
          <a:xfrm>
            <a:off x="5603106" y="1087593"/>
            <a:ext cx="3697218" cy="2528503"/>
            <a:chOff x="8404658" y="2190363"/>
            <a:chExt cx="5545827" cy="3515878"/>
          </a:xfrm>
          <a:solidFill>
            <a:srgbClr val="2F5D81"/>
          </a:solidFill>
        </p:grpSpPr>
        <p:grpSp>
          <p:nvGrpSpPr>
            <p:cNvPr id="6" name="Group 5">
              <a:extLst>
                <a:ext uri="{FF2B5EF4-FFF2-40B4-BE49-F238E27FC236}">
                  <a16:creationId xmlns:a16="http://schemas.microsoft.com/office/drawing/2014/main" id="{CFC8FA34-D128-60A4-CBDB-505B74CE3241}"/>
                </a:ext>
              </a:extLst>
            </p:cNvPr>
            <p:cNvGrpSpPr/>
            <p:nvPr/>
          </p:nvGrpSpPr>
          <p:grpSpPr>
            <a:xfrm>
              <a:off x="8404658" y="2190363"/>
              <a:ext cx="2571375" cy="2407747"/>
              <a:chOff x="8404658" y="2190363"/>
              <a:chExt cx="2571375" cy="2407747"/>
            </a:xfrm>
            <a:grpFill/>
          </p:grpSpPr>
          <p:sp>
            <p:nvSpPr>
              <p:cNvPr id="54" name="Freeform 146">
                <a:extLst>
                  <a:ext uri="{FF2B5EF4-FFF2-40B4-BE49-F238E27FC236}">
                    <a16:creationId xmlns:a16="http://schemas.microsoft.com/office/drawing/2014/main" id="{F4747FA3-BDA4-6F8B-61DF-B7610AA40FA3}"/>
                  </a:ext>
                </a:extLst>
              </p:cNvPr>
              <p:cNvSpPr/>
              <p:nvPr/>
            </p:nvSpPr>
            <p:spPr>
              <a:xfrm>
                <a:off x="8404658" y="2190363"/>
                <a:ext cx="114219" cy="169136"/>
              </a:xfrm>
              <a:custGeom>
                <a:avLst/>
                <a:gdLst>
                  <a:gd name="connsiteX0" fmla="*/ 0 w 138906"/>
                  <a:gd name="connsiteY0" fmla="*/ 0 h 64162"/>
                  <a:gd name="connsiteX1" fmla="*/ 138907 w 138906"/>
                  <a:gd name="connsiteY1" fmla="*/ 0 h 64162"/>
                  <a:gd name="connsiteX2" fmla="*/ 138907 w 138906"/>
                  <a:gd name="connsiteY2" fmla="*/ 64162 h 64162"/>
                  <a:gd name="connsiteX3" fmla="*/ 0 w 138906"/>
                  <a:gd name="connsiteY3" fmla="*/ 64162 h 64162"/>
                </a:gdLst>
                <a:ahLst/>
                <a:cxnLst>
                  <a:cxn ang="0">
                    <a:pos x="connsiteX0" y="connsiteY0"/>
                  </a:cxn>
                  <a:cxn ang="0">
                    <a:pos x="connsiteX1" y="connsiteY1"/>
                  </a:cxn>
                  <a:cxn ang="0">
                    <a:pos x="connsiteX2" y="connsiteY2"/>
                  </a:cxn>
                  <a:cxn ang="0">
                    <a:pos x="connsiteX3" y="connsiteY3"/>
                  </a:cxn>
                </a:cxnLst>
                <a:rect l="l" t="t" r="r" b="b"/>
                <a:pathLst>
                  <a:path w="138906" h="64162">
                    <a:moveTo>
                      <a:pt x="0" y="0"/>
                    </a:moveTo>
                    <a:lnTo>
                      <a:pt x="138907" y="0"/>
                    </a:lnTo>
                    <a:lnTo>
                      <a:pt x="138907" y="64162"/>
                    </a:lnTo>
                    <a:lnTo>
                      <a:pt x="0" y="64162"/>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5" name="Freeform 147">
                <a:extLst>
                  <a:ext uri="{FF2B5EF4-FFF2-40B4-BE49-F238E27FC236}">
                    <a16:creationId xmlns:a16="http://schemas.microsoft.com/office/drawing/2014/main" id="{9125AC16-B614-5754-2102-D446D8F87972}"/>
                  </a:ext>
                </a:extLst>
              </p:cNvPr>
              <p:cNvSpPr/>
              <p:nvPr/>
            </p:nvSpPr>
            <p:spPr>
              <a:xfrm>
                <a:off x="8533982" y="2190363"/>
                <a:ext cx="114219" cy="687746"/>
              </a:xfrm>
              <a:custGeom>
                <a:avLst/>
                <a:gdLst>
                  <a:gd name="connsiteX0" fmla="*/ 0 w 138906"/>
                  <a:gd name="connsiteY0" fmla="*/ 0 h 284926"/>
                  <a:gd name="connsiteX1" fmla="*/ 138907 w 138906"/>
                  <a:gd name="connsiteY1" fmla="*/ 0 h 284926"/>
                  <a:gd name="connsiteX2" fmla="*/ 138907 w 138906"/>
                  <a:gd name="connsiteY2" fmla="*/ 284926 h 284926"/>
                  <a:gd name="connsiteX3" fmla="*/ 0 w 138906"/>
                  <a:gd name="connsiteY3" fmla="*/ 284926 h 284926"/>
                </a:gdLst>
                <a:ahLst/>
                <a:cxnLst>
                  <a:cxn ang="0">
                    <a:pos x="connsiteX0" y="connsiteY0"/>
                  </a:cxn>
                  <a:cxn ang="0">
                    <a:pos x="connsiteX1" y="connsiteY1"/>
                  </a:cxn>
                  <a:cxn ang="0">
                    <a:pos x="connsiteX2" y="connsiteY2"/>
                  </a:cxn>
                  <a:cxn ang="0">
                    <a:pos x="connsiteX3" y="connsiteY3"/>
                  </a:cxn>
                </a:cxnLst>
                <a:rect l="l" t="t" r="r" b="b"/>
                <a:pathLst>
                  <a:path w="138906" h="284926">
                    <a:moveTo>
                      <a:pt x="0" y="0"/>
                    </a:moveTo>
                    <a:lnTo>
                      <a:pt x="138907" y="0"/>
                    </a:lnTo>
                    <a:lnTo>
                      <a:pt x="138907" y="284926"/>
                    </a:lnTo>
                    <a:lnTo>
                      <a:pt x="0" y="284926"/>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6" name="Freeform 148">
                <a:extLst>
                  <a:ext uri="{FF2B5EF4-FFF2-40B4-BE49-F238E27FC236}">
                    <a16:creationId xmlns:a16="http://schemas.microsoft.com/office/drawing/2014/main" id="{B5352C41-911E-F3DE-44C2-53B0A627F56E}"/>
                  </a:ext>
                </a:extLst>
              </p:cNvPr>
              <p:cNvSpPr/>
              <p:nvPr/>
            </p:nvSpPr>
            <p:spPr>
              <a:xfrm>
                <a:off x="8663306" y="2190363"/>
                <a:ext cx="114219" cy="999125"/>
              </a:xfrm>
              <a:custGeom>
                <a:avLst/>
                <a:gdLst>
                  <a:gd name="connsiteX0" fmla="*/ 0 w 138906"/>
                  <a:gd name="connsiteY0" fmla="*/ 0 h 284926"/>
                  <a:gd name="connsiteX1" fmla="*/ 138907 w 138906"/>
                  <a:gd name="connsiteY1" fmla="*/ 0 h 284926"/>
                  <a:gd name="connsiteX2" fmla="*/ 138907 w 138906"/>
                  <a:gd name="connsiteY2" fmla="*/ 284926 h 284926"/>
                  <a:gd name="connsiteX3" fmla="*/ 0 w 138906"/>
                  <a:gd name="connsiteY3" fmla="*/ 284926 h 284926"/>
                </a:gdLst>
                <a:ahLst/>
                <a:cxnLst>
                  <a:cxn ang="0">
                    <a:pos x="connsiteX0" y="connsiteY0"/>
                  </a:cxn>
                  <a:cxn ang="0">
                    <a:pos x="connsiteX1" y="connsiteY1"/>
                  </a:cxn>
                  <a:cxn ang="0">
                    <a:pos x="connsiteX2" y="connsiteY2"/>
                  </a:cxn>
                  <a:cxn ang="0">
                    <a:pos x="connsiteX3" y="connsiteY3"/>
                  </a:cxn>
                </a:cxnLst>
                <a:rect l="l" t="t" r="r" b="b"/>
                <a:pathLst>
                  <a:path w="138906" h="284926">
                    <a:moveTo>
                      <a:pt x="0" y="0"/>
                    </a:moveTo>
                    <a:lnTo>
                      <a:pt x="138907" y="0"/>
                    </a:lnTo>
                    <a:lnTo>
                      <a:pt x="138907" y="284926"/>
                    </a:lnTo>
                    <a:lnTo>
                      <a:pt x="0" y="284926"/>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7" name="Freeform 149">
                <a:extLst>
                  <a:ext uri="{FF2B5EF4-FFF2-40B4-BE49-F238E27FC236}">
                    <a16:creationId xmlns:a16="http://schemas.microsoft.com/office/drawing/2014/main" id="{D58069DB-9653-9293-736A-E33F9B7A8A40}"/>
                  </a:ext>
                </a:extLst>
              </p:cNvPr>
              <p:cNvSpPr/>
              <p:nvPr/>
            </p:nvSpPr>
            <p:spPr>
              <a:xfrm>
                <a:off x="8792630" y="2190363"/>
                <a:ext cx="114219" cy="1194355"/>
              </a:xfrm>
              <a:custGeom>
                <a:avLst/>
                <a:gdLst>
                  <a:gd name="connsiteX0" fmla="*/ 0 w 138906"/>
                  <a:gd name="connsiteY0" fmla="*/ 0 h 405135"/>
                  <a:gd name="connsiteX1" fmla="*/ 138907 w 138906"/>
                  <a:gd name="connsiteY1" fmla="*/ 0 h 405135"/>
                  <a:gd name="connsiteX2" fmla="*/ 138907 w 138906"/>
                  <a:gd name="connsiteY2" fmla="*/ 405136 h 405135"/>
                  <a:gd name="connsiteX3" fmla="*/ 0 w 138906"/>
                  <a:gd name="connsiteY3" fmla="*/ 405136 h 405135"/>
                </a:gdLst>
                <a:ahLst/>
                <a:cxnLst>
                  <a:cxn ang="0">
                    <a:pos x="connsiteX0" y="connsiteY0"/>
                  </a:cxn>
                  <a:cxn ang="0">
                    <a:pos x="connsiteX1" y="connsiteY1"/>
                  </a:cxn>
                  <a:cxn ang="0">
                    <a:pos x="connsiteX2" y="connsiteY2"/>
                  </a:cxn>
                  <a:cxn ang="0">
                    <a:pos x="connsiteX3" y="connsiteY3"/>
                  </a:cxn>
                </a:cxnLst>
                <a:rect l="l" t="t" r="r" b="b"/>
                <a:pathLst>
                  <a:path w="138906" h="405135">
                    <a:moveTo>
                      <a:pt x="0" y="0"/>
                    </a:moveTo>
                    <a:lnTo>
                      <a:pt x="138907" y="0"/>
                    </a:lnTo>
                    <a:lnTo>
                      <a:pt x="138907" y="405136"/>
                    </a:lnTo>
                    <a:lnTo>
                      <a:pt x="0" y="405136"/>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8" name="Freeform 150">
                <a:extLst>
                  <a:ext uri="{FF2B5EF4-FFF2-40B4-BE49-F238E27FC236}">
                    <a16:creationId xmlns:a16="http://schemas.microsoft.com/office/drawing/2014/main" id="{922B22AD-BAEA-3C07-B4F0-E63FB8FF83DF}"/>
                  </a:ext>
                </a:extLst>
              </p:cNvPr>
              <p:cNvSpPr/>
              <p:nvPr/>
            </p:nvSpPr>
            <p:spPr>
              <a:xfrm>
                <a:off x="8921954" y="2190363"/>
                <a:ext cx="114219" cy="1226482"/>
              </a:xfrm>
              <a:custGeom>
                <a:avLst/>
                <a:gdLst>
                  <a:gd name="connsiteX0" fmla="*/ 0 w 138906"/>
                  <a:gd name="connsiteY0" fmla="*/ 0 h 590648"/>
                  <a:gd name="connsiteX1" fmla="*/ 138907 w 138906"/>
                  <a:gd name="connsiteY1" fmla="*/ 0 h 590648"/>
                  <a:gd name="connsiteX2" fmla="*/ 138907 w 138906"/>
                  <a:gd name="connsiteY2" fmla="*/ 590649 h 590648"/>
                  <a:gd name="connsiteX3" fmla="*/ 0 w 138906"/>
                  <a:gd name="connsiteY3" fmla="*/ 590649 h 590648"/>
                </a:gdLst>
                <a:ahLst/>
                <a:cxnLst>
                  <a:cxn ang="0">
                    <a:pos x="connsiteX0" y="connsiteY0"/>
                  </a:cxn>
                  <a:cxn ang="0">
                    <a:pos x="connsiteX1" y="connsiteY1"/>
                  </a:cxn>
                  <a:cxn ang="0">
                    <a:pos x="connsiteX2" y="connsiteY2"/>
                  </a:cxn>
                  <a:cxn ang="0">
                    <a:pos x="connsiteX3" y="connsiteY3"/>
                  </a:cxn>
                </a:cxnLst>
                <a:rect l="l" t="t" r="r" b="b"/>
                <a:pathLst>
                  <a:path w="138906" h="590648">
                    <a:moveTo>
                      <a:pt x="0" y="0"/>
                    </a:moveTo>
                    <a:lnTo>
                      <a:pt x="138907" y="0"/>
                    </a:lnTo>
                    <a:lnTo>
                      <a:pt x="138907" y="590649"/>
                    </a:lnTo>
                    <a:lnTo>
                      <a:pt x="0" y="590649"/>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9" name="Freeform 151">
                <a:extLst>
                  <a:ext uri="{FF2B5EF4-FFF2-40B4-BE49-F238E27FC236}">
                    <a16:creationId xmlns:a16="http://schemas.microsoft.com/office/drawing/2014/main" id="{E345F441-F83D-9F25-A412-0F90557AA39E}"/>
                  </a:ext>
                </a:extLst>
              </p:cNvPr>
              <p:cNvSpPr/>
              <p:nvPr/>
            </p:nvSpPr>
            <p:spPr>
              <a:xfrm>
                <a:off x="9051278" y="2190363"/>
                <a:ext cx="114219" cy="1639182"/>
              </a:xfrm>
              <a:custGeom>
                <a:avLst/>
                <a:gdLst>
                  <a:gd name="connsiteX0" fmla="*/ 0 w 138906"/>
                  <a:gd name="connsiteY0" fmla="*/ 0 h 590648"/>
                  <a:gd name="connsiteX1" fmla="*/ 138907 w 138906"/>
                  <a:gd name="connsiteY1" fmla="*/ 0 h 590648"/>
                  <a:gd name="connsiteX2" fmla="*/ 138907 w 138906"/>
                  <a:gd name="connsiteY2" fmla="*/ 590649 h 590648"/>
                  <a:gd name="connsiteX3" fmla="*/ 0 w 138906"/>
                  <a:gd name="connsiteY3" fmla="*/ 590649 h 590648"/>
                </a:gdLst>
                <a:ahLst/>
                <a:cxnLst>
                  <a:cxn ang="0">
                    <a:pos x="connsiteX0" y="connsiteY0"/>
                  </a:cxn>
                  <a:cxn ang="0">
                    <a:pos x="connsiteX1" y="connsiteY1"/>
                  </a:cxn>
                  <a:cxn ang="0">
                    <a:pos x="connsiteX2" y="connsiteY2"/>
                  </a:cxn>
                  <a:cxn ang="0">
                    <a:pos x="connsiteX3" y="connsiteY3"/>
                  </a:cxn>
                </a:cxnLst>
                <a:rect l="l" t="t" r="r" b="b"/>
                <a:pathLst>
                  <a:path w="138906" h="590648">
                    <a:moveTo>
                      <a:pt x="0" y="0"/>
                    </a:moveTo>
                    <a:lnTo>
                      <a:pt x="138907" y="0"/>
                    </a:lnTo>
                    <a:lnTo>
                      <a:pt x="138907" y="590649"/>
                    </a:lnTo>
                    <a:lnTo>
                      <a:pt x="0" y="590649"/>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60" name="Freeform 152">
                <a:extLst>
                  <a:ext uri="{FF2B5EF4-FFF2-40B4-BE49-F238E27FC236}">
                    <a16:creationId xmlns:a16="http://schemas.microsoft.com/office/drawing/2014/main" id="{FA230352-0765-5014-B657-A517485B496D}"/>
                  </a:ext>
                </a:extLst>
              </p:cNvPr>
              <p:cNvSpPr/>
              <p:nvPr/>
            </p:nvSpPr>
            <p:spPr>
              <a:xfrm>
                <a:off x="9180602" y="2190363"/>
                <a:ext cx="114219" cy="1661424"/>
              </a:xfrm>
              <a:custGeom>
                <a:avLst/>
                <a:gdLst>
                  <a:gd name="connsiteX0" fmla="*/ 0 w 138906"/>
                  <a:gd name="connsiteY0" fmla="*/ 0 h 705151"/>
                  <a:gd name="connsiteX1" fmla="*/ 138907 w 138906"/>
                  <a:gd name="connsiteY1" fmla="*/ 0 h 705151"/>
                  <a:gd name="connsiteX2" fmla="*/ 138907 w 138906"/>
                  <a:gd name="connsiteY2" fmla="*/ 705152 h 705151"/>
                  <a:gd name="connsiteX3" fmla="*/ 0 w 138906"/>
                  <a:gd name="connsiteY3" fmla="*/ 705152 h 705151"/>
                </a:gdLst>
                <a:ahLst/>
                <a:cxnLst>
                  <a:cxn ang="0">
                    <a:pos x="connsiteX0" y="connsiteY0"/>
                  </a:cxn>
                  <a:cxn ang="0">
                    <a:pos x="connsiteX1" y="connsiteY1"/>
                  </a:cxn>
                  <a:cxn ang="0">
                    <a:pos x="connsiteX2" y="connsiteY2"/>
                  </a:cxn>
                  <a:cxn ang="0">
                    <a:pos x="connsiteX3" y="connsiteY3"/>
                  </a:cxn>
                </a:cxnLst>
                <a:rect l="l" t="t" r="r" b="b"/>
                <a:pathLst>
                  <a:path w="138906" h="705151">
                    <a:moveTo>
                      <a:pt x="0" y="0"/>
                    </a:moveTo>
                    <a:lnTo>
                      <a:pt x="138907" y="0"/>
                    </a:lnTo>
                    <a:lnTo>
                      <a:pt x="138907" y="705152"/>
                    </a:lnTo>
                    <a:lnTo>
                      <a:pt x="0" y="705152"/>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61" name="Freeform 153">
                <a:extLst>
                  <a:ext uri="{FF2B5EF4-FFF2-40B4-BE49-F238E27FC236}">
                    <a16:creationId xmlns:a16="http://schemas.microsoft.com/office/drawing/2014/main" id="{CBE79E2D-15BC-B1F4-4B49-C21E668491D6}"/>
                  </a:ext>
                </a:extLst>
              </p:cNvPr>
              <p:cNvSpPr/>
              <p:nvPr/>
            </p:nvSpPr>
            <p:spPr>
              <a:xfrm>
                <a:off x="9309926" y="2190363"/>
                <a:ext cx="114219" cy="1723206"/>
              </a:xfrm>
              <a:custGeom>
                <a:avLst/>
                <a:gdLst>
                  <a:gd name="connsiteX0" fmla="*/ 0 w 138906"/>
                  <a:gd name="connsiteY0" fmla="*/ 0 h 740149"/>
                  <a:gd name="connsiteX1" fmla="*/ 138907 w 138906"/>
                  <a:gd name="connsiteY1" fmla="*/ 0 h 740149"/>
                  <a:gd name="connsiteX2" fmla="*/ 138907 w 138906"/>
                  <a:gd name="connsiteY2" fmla="*/ 740150 h 740149"/>
                  <a:gd name="connsiteX3" fmla="*/ 0 w 138906"/>
                  <a:gd name="connsiteY3" fmla="*/ 740150 h 740149"/>
                </a:gdLst>
                <a:ahLst/>
                <a:cxnLst>
                  <a:cxn ang="0">
                    <a:pos x="connsiteX0" y="connsiteY0"/>
                  </a:cxn>
                  <a:cxn ang="0">
                    <a:pos x="connsiteX1" y="connsiteY1"/>
                  </a:cxn>
                  <a:cxn ang="0">
                    <a:pos x="connsiteX2" y="connsiteY2"/>
                  </a:cxn>
                  <a:cxn ang="0">
                    <a:pos x="connsiteX3" y="connsiteY3"/>
                  </a:cxn>
                </a:cxnLst>
                <a:rect l="l" t="t" r="r" b="b"/>
                <a:pathLst>
                  <a:path w="138906" h="740149">
                    <a:moveTo>
                      <a:pt x="0" y="0"/>
                    </a:moveTo>
                    <a:lnTo>
                      <a:pt x="138907" y="0"/>
                    </a:lnTo>
                    <a:lnTo>
                      <a:pt x="138907" y="740150"/>
                    </a:lnTo>
                    <a:lnTo>
                      <a:pt x="0" y="740150"/>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62" name="Freeform 154">
                <a:extLst>
                  <a:ext uri="{FF2B5EF4-FFF2-40B4-BE49-F238E27FC236}">
                    <a16:creationId xmlns:a16="http://schemas.microsoft.com/office/drawing/2014/main" id="{C49A8D0A-30C4-3ED7-7B0E-F88DD227CEBB}"/>
                  </a:ext>
                </a:extLst>
              </p:cNvPr>
              <p:cNvSpPr/>
              <p:nvPr/>
            </p:nvSpPr>
            <p:spPr>
              <a:xfrm>
                <a:off x="9439250" y="2190363"/>
                <a:ext cx="114219" cy="1742976"/>
              </a:xfrm>
              <a:custGeom>
                <a:avLst/>
                <a:gdLst>
                  <a:gd name="connsiteX0" fmla="*/ 0 w 138906"/>
                  <a:gd name="connsiteY0" fmla="*/ 0 h 781360"/>
                  <a:gd name="connsiteX1" fmla="*/ 138907 w 138906"/>
                  <a:gd name="connsiteY1" fmla="*/ 0 h 781360"/>
                  <a:gd name="connsiteX2" fmla="*/ 138907 w 138906"/>
                  <a:gd name="connsiteY2" fmla="*/ 781361 h 781360"/>
                  <a:gd name="connsiteX3" fmla="*/ 0 w 138906"/>
                  <a:gd name="connsiteY3" fmla="*/ 781361 h 781360"/>
                </a:gdLst>
                <a:ahLst/>
                <a:cxnLst>
                  <a:cxn ang="0">
                    <a:pos x="connsiteX0" y="connsiteY0"/>
                  </a:cxn>
                  <a:cxn ang="0">
                    <a:pos x="connsiteX1" y="connsiteY1"/>
                  </a:cxn>
                  <a:cxn ang="0">
                    <a:pos x="connsiteX2" y="connsiteY2"/>
                  </a:cxn>
                  <a:cxn ang="0">
                    <a:pos x="connsiteX3" y="connsiteY3"/>
                  </a:cxn>
                </a:cxnLst>
                <a:rect l="l" t="t" r="r" b="b"/>
                <a:pathLst>
                  <a:path w="138906" h="781360">
                    <a:moveTo>
                      <a:pt x="0" y="0"/>
                    </a:moveTo>
                    <a:lnTo>
                      <a:pt x="138907" y="0"/>
                    </a:lnTo>
                    <a:lnTo>
                      <a:pt x="138907" y="781361"/>
                    </a:lnTo>
                    <a:lnTo>
                      <a:pt x="0" y="781361"/>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49" name="Freeform 157">
                <a:extLst>
                  <a:ext uri="{FF2B5EF4-FFF2-40B4-BE49-F238E27FC236}">
                    <a16:creationId xmlns:a16="http://schemas.microsoft.com/office/drawing/2014/main" id="{ADF976BA-62B8-8CE0-FD7E-5C288A5B83E3}"/>
                  </a:ext>
                </a:extLst>
              </p:cNvPr>
              <p:cNvSpPr/>
              <p:nvPr/>
            </p:nvSpPr>
            <p:spPr>
              <a:xfrm>
                <a:off x="9827222" y="2190363"/>
                <a:ext cx="114219" cy="1891252"/>
              </a:xfrm>
              <a:custGeom>
                <a:avLst/>
                <a:gdLst>
                  <a:gd name="connsiteX0" fmla="*/ 0 w 138906"/>
                  <a:gd name="connsiteY0" fmla="*/ 0 h 955334"/>
                  <a:gd name="connsiteX1" fmla="*/ 138907 w 138906"/>
                  <a:gd name="connsiteY1" fmla="*/ 0 h 955334"/>
                  <a:gd name="connsiteX2" fmla="*/ 138907 w 138906"/>
                  <a:gd name="connsiteY2" fmla="*/ 955334 h 955334"/>
                  <a:gd name="connsiteX3" fmla="*/ 0 w 138906"/>
                  <a:gd name="connsiteY3" fmla="*/ 955334 h 955334"/>
                </a:gdLst>
                <a:ahLst/>
                <a:cxnLst>
                  <a:cxn ang="0">
                    <a:pos x="connsiteX0" y="connsiteY0"/>
                  </a:cxn>
                  <a:cxn ang="0">
                    <a:pos x="connsiteX1" y="connsiteY1"/>
                  </a:cxn>
                  <a:cxn ang="0">
                    <a:pos x="connsiteX2" y="connsiteY2"/>
                  </a:cxn>
                  <a:cxn ang="0">
                    <a:pos x="connsiteX3" y="connsiteY3"/>
                  </a:cxn>
                </a:cxnLst>
                <a:rect l="l" t="t" r="r" b="b"/>
                <a:pathLst>
                  <a:path w="138906" h="955334">
                    <a:moveTo>
                      <a:pt x="0" y="0"/>
                    </a:moveTo>
                    <a:lnTo>
                      <a:pt x="138907" y="0"/>
                    </a:lnTo>
                    <a:lnTo>
                      <a:pt x="138907" y="955334"/>
                    </a:lnTo>
                    <a:lnTo>
                      <a:pt x="0" y="955334"/>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51" name="Freeform 159">
                <a:extLst>
                  <a:ext uri="{FF2B5EF4-FFF2-40B4-BE49-F238E27FC236}">
                    <a16:creationId xmlns:a16="http://schemas.microsoft.com/office/drawing/2014/main" id="{C7B6B177-9A2A-10C5-C78C-806775ACEA54}"/>
                  </a:ext>
                </a:extLst>
              </p:cNvPr>
              <p:cNvSpPr/>
              <p:nvPr/>
            </p:nvSpPr>
            <p:spPr>
              <a:xfrm>
                <a:off x="10085870" y="2190363"/>
                <a:ext cx="114219" cy="1913493"/>
              </a:xfrm>
              <a:custGeom>
                <a:avLst/>
                <a:gdLst>
                  <a:gd name="connsiteX0" fmla="*/ 0 w 138906"/>
                  <a:gd name="connsiteY0" fmla="*/ 0 h 1067174"/>
                  <a:gd name="connsiteX1" fmla="*/ 138907 w 138906"/>
                  <a:gd name="connsiteY1" fmla="*/ 0 h 1067174"/>
                  <a:gd name="connsiteX2" fmla="*/ 138907 w 138906"/>
                  <a:gd name="connsiteY2" fmla="*/ 1067175 h 1067174"/>
                  <a:gd name="connsiteX3" fmla="*/ 0 w 138906"/>
                  <a:gd name="connsiteY3" fmla="*/ 1067175 h 1067174"/>
                </a:gdLst>
                <a:ahLst/>
                <a:cxnLst>
                  <a:cxn ang="0">
                    <a:pos x="connsiteX0" y="connsiteY0"/>
                  </a:cxn>
                  <a:cxn ang="0">
                    <a:pos x="connsiteX1" y="connsiteY1"/>
                  </a:cxn>
                  <a:cxn ang="0">
                    <a:pos x="connsiteX2" y="connsiteY2"/>
                  </a:cxn>
                  <a:cxn ang="0">
                    <a:pos x="connsiteX3" y="connsiteY3"/>
                  </a:cxn>
                </a:cxnLst>
                <a:rect l="l" t="t" r="r" b="b"/>
                <a:pathLst>
                  <a:path w="138906" h="1067174">
                    <a:moveTo>
                      <a:pt x="0" y="0"/>
                    </a:moveTo>
                    <a:lnTo>
                      <a:pt x="138907" y="0"/>
                    </a:lnTo>
                    <a:lnTo>
                      <a:pt x="138907" y="1067175"/>
                    </a:lnTo>
                    <a:lnTo>
                      <a:pt x="0" y="1067175"/>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52" name="Freeform 160">
                <a:extLst>
                  <a:ext uri="{FF2B5EF4-FFF2-40B4-BE49-F238E27FC236}">
                    <a16:creationId xmlns:a16="http://schemas.microsoft.com/office/drawing/2014/main" id="{97B0A906-45BA-55F2-81C8-502CE5FA1EC5}"/>
                  </a:ext>
                </a:extLst>
              </p:cNvPr>
              <p:cNvSpPr/>
              <p:nvPr/>
            </p:nvSpPr>
            <p:spPr>
              <a:xfrm>
                <a:off x="10215194" y="2190363"/>
                <a:ext cx="114219" cy="2106253"/>
              </a:xfrm>
              <a:custGeom>
                <a:avLst/>
                <a:gdLst>
                  <a:gd name="connsiteX0" fmla="*/ 0 w 138906"/>
                  <a:gd name="connsiteY0" fmla="*/ 0 h 1086068"/>
                  <a:gd name="connsiteX1" fmla="*/ 138907 w 138906"/>
                  <a:gd name="connsiteY1" fmla="*/ 0 h 1086068"/>
                  <a:gd name="connsiteX2" fmla="*/ 138907 w 138906"/>
                  <a:gd name="connsiteY2" fmla="*/ 1086068 h 1086068"/>
                  <a:gd name="connsiteX3" fmla="*/ 0 w 138906"/>
                  <a:gd name="connsiteY3" fmla="*/ 1086068 h 1086068"/>
                </a:gdLst>
                <a:ahLst/>
                <a:cxnLst>
                  <a:cxn ang="0">
                    <a:pos x="connsiteX0" y="connsiteY0"/>
                  </a:cxn>
                  <a:cxn ang="0">
                    <a:pos x="connsiteX1" y="connsiteY1"/>
                  </a:cxn>
                  <a:cxn ang="0">
                    <a:pos x="connsiteX2" y="connsiteY2"/>
                  </a:cxn>
                  <a:cxn ang="0">
                    <a:pos x="connsiteX3" y="connsiteY3"/>
                  </a:cxn>
                </a:cxnLst>
                <a:rect l="l" t="t" r="r" b="b"/>
                <a:pathLst>
                  <a:path w="138906" h="1086068">
                    <a:moveTo>
                      <a:pt x="0" y="0"/>
                    </a:moveTo>
                    <a:lnTo>
                      <a:pt x="138907" y="0"/>
                    </a:lnTo>
                    <a:lnTo>
                      <a:pt x="138907" y="1086068"/>
                    </a:lnTo>
                    <a:lnTo>
                      <a:pt x="0" y="1086068"/>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53" name="Freeform 161">
                <a:extLst>
                  <a:ext uri="{FF2B5EF4-FFF2-40B4-BE49-F238E27FC236}">
                    <a16:creationId xmlns:a16="http://schemas.microsoft.com/office/drawing/2014/main" id="{E2315532-3FEE-B206-30B5-DE8E0D084BD1}"/>
                  </a:ext>
                </a:extLst>
              </p:cNvPr>
              <p:cNvSpPr/>
              <p:nvPr/>
            </p:nvSpPr>
            <p:spPr>
              <a:xfrm>
                <a:off x="10344518" y="2190363"/>
                <a:ext cx="114219" cy="2126023"/>
              </a:xfrm>
              <a:custGeom>
                <a:avLst/>
                <a:gdLst>
                  <a:gd name="connsiteX0" fmla="*/ 0 w 138906"/>
                  <a:gd name="connsiteY0" fmla="*/ 0 h 1242162"/>
                  <a:gd name="connsiteX1" fmla="*/ 138907 w 138906"/>
                  <a:gd name="connsiteY1" fmla="*/ 0 h 1242162"/>
                  <a:gd name="connsiteX2" fmla="*/ 138907 w 138906"/>
                  <a:gd name="connsiteY2" fmla="*/ 1242163 h 1242162"/>
                  <a:gd name="connsiteX3" fmla="*/ 0 w 138906"/>
                  <a:gd name="connsiteY3" fmla="*/ 1242163 h 1242162"/>
                </a:gdLst>
                <a:ahLst/>
                <a:cxnLst>
                  <a:cxn ang="0">
                    <a:pos x="connsiteX0" y="connsiteY0"/>
                  </a:cxn>
                  <a:cxn ang="0">
                    <a:pos x="connsiteX1" y="connsiteY1"/>
                  </a:cxn>
                  <a:cxn ang="0">
                    <a:pos x="connsiteX2" y="connsiteY2"/>
                  </a:cxn>
                  <a:cxn ang="0">
                    <a:pos x="connsiteX3" y="connsiteY3"/>
                  </a:cxn>
                </a:cxnLst>
                <a:rect l="l" t="t" r="r" b="b"/>
                <a:pathLst>
                  <a:path w="138906" h="1242162">
                    <a:moveTo>
                      <a:pt x="0" y="0"/>
                    </a:moveTo>
                    <a:lnTo>
                      <a:pt x="138907" y="0"/>
                    </a:lnTo>
                    <a:lnTo>
                      <a:pt x="138907" y="1242163"/>
                    </a:lnTo>
                    <a:lnTo>
                      <a:pt x="0" y="1242163"/>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54" name="Freeform 162">
                <a:extLst>
                  <a:ext uri="{FF2B5EF4-FFF2-40B4-BE49-F238E27FC236}">
                    <a16:creationId xmlns:a16="http://schemas.microsoft.com/office/drawing/2014/main" id="{04EBD130-B888-854A-A576-2CA4C219DA5C}"/>
                  </a:ext>
                </a:extLst>
              </p:cNvPr>
              <p:cNvSpPr/>
              <p:nvPr/>
            </p:nvSpPr>
            <p:spPr>
              <a:xfrm>
                <a:off x="10473842" y="2190363"/>
                <a:ext cx="114219" cy="2229814"/>
              </a:xfrm>
              <a:custGeom>
                <a:avLst/>
                <a:gdLst>
                  <a:gd name="connsiteX0" fmla="*/ 0 w 138906"/>
                  <a:gd name="connsiteY0" fmla="*/ 0 h 1273736"/>
                  <a:gd name="connsiteX1" fmla="*/ 138907 w 138906"/>
                  <a:gd name="connsiteY1" fmla="*/ 0 h 1273736"/>
                  <a:gd name="connsiteX2" fmla="*/ 138907 w 138906"/>
                  <a:gd name="connsiteY2" fmla="*/ 1273737 h 1273736"/>
                  <a:gd name="connsiteX3" fmla="*/ 0 w 138906"/>
                  <a:gd name="connsiteY3" fmla="*/ 1273737 h 1273736"/>
                </a:gdLst>
                <a:ahLst/>
                <a:cxnLst>
                  <a:cxn ang="0">
                    <a:pos x="connsiteX0" y="connsiteY0"/>
                  </a:cxn>
                  <a:cxn ang="0">
                    <a:pos x="connsiteX1" y="connsiteY1"/>
                  </a:cxn>
                  <a:cxn ang="0">
                    <a:pos x="connsiteX2" y="connsiteY2"/>
                  </a:cxn>
                  <a:cxn ang="0">
                    <a:pos x="connsiteX3" y="connsiteY3"/>
                  </a:cxn>
                </a:cxnLst>
                <a:rect l="l" t="t" r="r" b="b"/>
                <a:pathLst>
                  <a:path w="138906" h="1273736">
                    <a:moveTo>
                      <a:pt x="0" y="0"/>
                    </a:moveTo>
                    <a:lnTo>
                      <a:pt x="138907" y="0"/>
                    </a:lnTo>
                    <a:lnTo>
                      <a:pt x="138907" y="1273737"/>
                    </a:lnTo>
                    <a:lnTo>
                      <a:pt x="0" y="1273737"/>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56" name="Freeform 164">
                <a:extLst>
                  <a:ext uri="{FF2B5EF4-FFF2-40B4-BE49-F238E27FC236}">
                    <a16:creationId xmlns:a16="http://schemas.microsoft.com/office/drawing/2014/main" id="{A0F55BFB-61A4-998D-2824-B6113D806B3D}"/>
                  </a:ext>
                </a:extLst>
              </p:cNvPr>
              <p:cNvSpPr/>
              <p:nvPr/>
            </p:nvSpPr>
            <p:spPr>
              <a:xfrm>
                <a:off x="10732490" y="2190363"/>
                <a:ext cx="114219" cy="2294067"/>
              </a:xfrm>
              <a:custGeom>
                <a:avLst/>
                <a:gdLst>
                  <a:gd name="connsiteX0" fmla="*/ 0 w 138906"/>
                  <a:gd name="connsiteY0" fmla="*/ 0 h 1410177"/>
                  <a:gd name="connsiteX1" fmla="*/ 138907 w 138906"/>
                  <a:gd name="connsiteY1" fmla="*/ 0 h 1410177"/>
                  <a:gd name="connsiteX2" fmla="*/ 138907 w 138906"/>
                  <a:gd name="connsiteY2" fmla="*/ 1410177 h 1410177"/>
                  <a:gd name="connsiteX3" fmla="*/ 0 w 138906"/>
                  <a:gd name="connsiteY3" fmla="*/ 1410177 h 1410177"/>
                </a:gdLst>
                <a:ahLst/>
                <a:cxnLst>
                  <a:cxn ang="0">
                    <a:pos x="connsiteX0" y="connsiteY0"/>
                  </a:cxn>
                  <a:cxn ang="0">
                    <a:pos x="connsiteX1" y="connsiteY1"/>
                  </a:cxn>
                  <a:cxn ang="0">
                    <a:pos x="connsiteX2" y="connsiteY2"/>
                  </a:cxn>
                  <a:cxn ang="0">
                    <a:pos x="connsiteX3" y="connsiteY3"/>
                  </a:cxn>
                </a:cxnLst>
                <a:rect l="l" t="t" r="r" b="b"/>
                <a:pathLst>
                  <a:path w="138906" h="1410177">
                    <a:moveTo>
                      <a:pt x="0" y="0"/>
                    </a:moveTo>
                    <a:lnTo>
                      <a:pt x="138907" y="0"/>
                    </a:lnTo>
                    <a:lnTo>
                      <a:pt x="138907" y="1410177"/>
                    </a:lnTo>
                    <a:lnTo>
                      <a:pt x="0" y="1410177"/>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57" name="Freeform 165">
                <a:extLst>
                  <a:ext uri="{FF2B5EF4-FFF2-40B4-BE49-F238E27FC236}">
                    <a16:creationId xmlns:a16="http://schemas.microsoft.com/office/drawing/2014/main" id="{213E29A4-D773-767A-D2E8-83756015C83D}"/>
                  </a:ext>
                </a:extLst>
              </p:cNvPr>
              <p:cNvSpPr/>
              <p:nvPr/>
            </p:nvSpPr>
            <p:spPr>
              <a:xfrm>
                <a:off x="10861814" y="2190363"/>
                <a:ext cx="114219" cy="2407747"/>
              </a:xfrm>
              <a:custGeom>
                <a:avLst/>
                <a:gdLst>
                  <a:gd name="connsiteX0" fmla="*/ 0 w 138906"/>
                  <a:gd name="connsiteY0" fmla="*/ 0 h 1423491"/>
                  <a:gd name="connsiteX1" fmla="*/ 138907 w 138906"/>
                  <a:gd name="connsiteY1" fmla="*/ 0 h 1423491"/>
                  <a:gd name="connsiteX2" fmla="*/ 138907 w 138906"/>
                  <a:gd name="connsiteY2" fmla="*/ 1423491 h 1423491"/>
                  <a:gd name="connsiteX3" fmla="*/ 0 w 138906"/>
                  <a:gd name="connsiteY3" fmla="*/ 1423491 h 1423491"/>
                </a:gdLst>
                <a:ahLst/>
                <a:cxnLst>
                  <a:cxn ang="0">
                    <a:pos x="connsiteX0" y="connsiteY0"/>
                  </a:cxn>
                  <a:cxn ang="0">
                    <a:pos x="connsiteX1" y="connsiteY1"/>
                  </a:cxn>
                  <a:cxn ang="0">
                    <a:pos x="connsiteX2" y="connsiteY2"/>
                  </a:cxn>
                  <a:cxn ang="0">
                    <a:pos x="connsiteX3" y="connsiteY3"/>
                  </a:cxn>
                </a:cxnLst>
                <a:rect l="l" t="t" r="r" b="b"/>
                <a:pathLst>
                  <a:path w="138906" h="1423491">
                    <a:moveTo>
                      <a:pt x="0" y="0"/>
                    </a:moveTo>
                    <a:lnTo>
                      <a:pt x="138907" y="0"/>
                    </a:lnTo>
                    <a:lnTo>
                      <a:pt x="138907" y="1423491"/>
                    </a:lnTo>
                    <a:lnTo>
                      <a:pt x="0" y="1423491"/>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grpSp>
        <p:sp>
          <p:nvSpPr>
            <p:cNvPr id="459" name="Freeform 167">
              <a:extLst>
                <a:ext uri="{FF2B5EF4-FFF2-40B4-BE49-F238E27FC236}">
                  <a16:creationId xmlns:a16="http://schemas.microsoft.com/office/drawing/2014/main" id="{1A7CAF43-EEDE-0665-F16D-2349329763BE}"/>
                </a:ext>
              </a:extLst>
            </p:cNvPr>
            <p:cNvSpPr/>
            <p:nvPr/>
          </p:nvSpPr>
          <p:spPr>
            <a:xfrm>
              <a:off x="11120462" y="2190363"/>
              <a:ext cx="114219" cy="2407747"/>
            </a:xfrm>
            <a:custGeom>
              <a:avLst/>
              <a:gdLst>
                <a:gd name="connsiteX0" fmla="*/ 0 w 138906"/>
                <a:gd name="connsiteY0" fmla="*/ 0 h 1480425"/>
                <a:gd name="connsiteX1" fmla="*/ 138907 w 138906"/>
                <a:gd name="connsiteY1" fmla="*/ 0 h 1480425"/>
                <a:gd name="connsiteX2" fmla="*/ 138907 w 138906"/>
                <a:gd name="connsiteY2" fmla="*/ 1480426 h 1480425"/>
                <a:gd name="connsiteX3" fmla="*/ 0 w 138906"/>
                <a:gd name="connsiteY3" fmla="*/ 1480426 h 1480425"/>
              </a:gdLst>
              <a:ahLst/>
              <a:cxnLst>
                <a:cxn ang="0">
                  <a:pos x="connsiteX0" y="connsiteY0"/>
                </a:cxn>
                <a:cxn ang="0">
                  <a:pos x="connsiteX1" y="connsiteY1"/>
                </a:cxn>
                <a:cxn ang="0">
                  <a:pos x="connsiteX2" y="connsiteY2"/>
                </a:cxn>
                <a:cxn ang="0">
                  <a:pos x="connsiteX3" y="connsiteY3"/>
                </a:cxn>
              </a:cxnLst>
              <a:rect l="l" t="t" r="r" b="b"/>
              <a:pathLst>
                <a:path w="138906" h="1480425">
                  <a:moveTo>
                    <a:pt x="0" y="0"/>
                  </a:moveTo>
                  <a:lnTo>
                    <a:pt x="138907" y="0"/>
                  </a:lnTo>
                  <a:lnTo>
                    <a:pt x="138907" y="1480426"/>
                  </a:lnTo>
                  <a:lnTo>
                    <a:pt x="0" y="1480426"/>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60" name="Freeform 168">
              <a:extLst>
                <a:ext uri="{FF2B5EF4-FFF2-40B4-BE49-F238E27FC236}">
                  <a16:creationId xmlns:a16="http://schemas.microsoft.com/office/drawing/2014/main" id="{571CF689-E990-2BF0-96F5-0C904E2F81F6}"/>
                </a:ext>
              </a:extLst>
            </p:cNvPr>
            <p:cNvSpPr/>
            <p:nvPr/>
          </p:nvSpPr>
          <p:spPr>
            <a:xfrm>
              <a:off x="11249786" y="2190363"/>
              <a:ext cx="114219" cy="2405275"/>
            </a:xfrm>
            <a:custGeom>
              <a:avLst/>
              <a:gdLst>
                <a:gd name="connsiteX0" fmla="*/ 0 w 138906"/>
                <a:gd name="connsiteY0" fmla="*/ 0 h 1503504"/>
                <a:gd name="connsiteX1" fmla="*/ 138907 w 138906"/>
                <a:gd name="connsiteY1" fmla="*/ 0 h 1503504"/>
                <a:gd name="connsiteX2" fmla="*/ 138907 w 138906"/>
                <a:gd name="connsiteY2" fmla="*/ 1503504 h 1503504"/>
                <a:gd name="connsiteX3" fmla="*/ 0 w 138906"/>
                <a:gd name="connsiteY3" fmla="*/ 1503504 h 1503504"/>
              </a:gdLst>
              <a:ahLst/>
              <a:cxnLst>
                <a:cxn ang="0">
                  <a:pos x="connsiteX0" y="connsiteY0"/>
                </a:cxn>
                <a:cxn ang="0">
                  <a:pos x="connsiteX1" y="connsiteY1"/>
                </a:cxn>
                <a:cxn ang="0">
                  <a:pos x="connsiteX2" y="connsiteY2"/>
                </a:cxn>
                <a:cxn ang="0">
                  <a:pos x="connsiteX3" y="connsiteY3"/>
                </a:cxn>
              </a:cxnLst>
              <a:rect l="l" t="t" r="r" b="b"/>
              <a:pathLst>
                <a:path w="138906" h="1503504">
                  <a:moveTo>
                    <a:pt x="0" y="0"/>
                  </a:moveTo>
                  <a:lnTo>
                    <a:pt x="138907" y="0"/>
                  </a:lnTo>
                  <a:lnTo>
                    <a:pt x="138907" y="1503504"/>
                  </a:lnTo>
                  <a:lnTo>
                    <a:pt x="0" y="1503504"/>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62" name="Freeform 170">
              <a:extLst>
                <a:ext uri="{FF2B5EF4-FFF2-40B4-BE49-F238E27FC236}">
                  <a16:creationId xmlns:a16="http://schemas.microsoft.com/office/drawing/2014/main" id="{ED30AE6F-5CA8-F163-F7B1-F7EF5C37961A}"/>
                </a:ext>
              </a:extLst>
            </p:cNvPr>
            <p:cNvSpPr/>
            <p:nvPr/>
          </p:nvSpPr>
          <p:spPr>
            <a:xfrm>
              <a:off x="11508434" y="2190363"/>
              <a:ext cx="114219" cy="2469527"/>
            </a:xfrm>
            <a:custGeom>
              <a:avLst/>
              <a:gdLst>
                <a:gd name="connsiteX0" fmla="*/ 0 w 138906"/>
                <a:gd name="connsiteY0" fmla="*/ 0 h 1575274"/>
                <a:gd name="connsiteX1" fmla="*/ 138907 w 138906"/>
                <a:gd name="connsiteY1" fmla="*/ 0 h 1575274"/>
                <a:gd name="connsiteX2" fmla="*/ 138907 w 138906"/>
                <a:gd name="connsiteY2" fmla="*/ 1575275 h 1575274"/>
                <a:gd name="connsiteX3" fmla="*/ 0 w 138906"/>
                <a:gd name="connsiteY3" fmla="*/ 1575275 h 1575274"/>
              </a:gdLst>
              <a:ahLst/>
              <a:cxnLst>
                <a:cxn ang="0">
                  <a:pos x="connsiteX0" y="connsiteY0"/>
                </a:cxn>
                <a:cxn ang="0">
                  <a:pos x="connsiteX1" y="connsiteY1"/>
                </a:cxn>
                <a:cxn ang="0">
                  <a:pos x="connsiteX2" y="connsiteY2"/>
                </a:cxn>
                <a:cxn ang="0">
                  <a:pos x="connsiteX3" y="connsiteY3"/>
                </a:cxn>
              </a:cxnLst>
              <a:rect l="l" t="t" r="r" b="b"/>
              <a:pathLst>
                <a:path w="138906" h="1575274">
                  <a:moveTo>
                    <a:pt x="0" y="0"/>
                  </a:moveTo>
                  <a:lnTo>
                    <a:pt x="138907" y="0"/>
                  </a:lnTo>
                  <a:lnTo>
                    <a:pt x="138907" y="1575275"/>
                  </a:lnTo>
                  <a:lnTo>
                    <a:pt x="0" y="1575275"/>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63" name="Freeform 171">
              <a:extLst>
                <a:ext uri="{FF2B5EF4-FFF2-40B4-BE49-F238E27FC236}">
                  <a16:creationId xmlns:a16="http://schemas.microsoft.com/office/drawing/2014/main" id="{63D8D423-D31D-00C2-93BD-22545041937B}"/>
                </a:ext>
              </a:extLst>
            </p:cNvPr>
            <p:cNvSpPr/>
            <p:nvPr/>
          </p:nvSpPr>
          <p:spPr>
            <a:xfrm>
              <a:off x="11637758" y="2190363"/>
              <a:ext cx="114219" cy="2607919"/>
            </a:xfrm>
            <a:custGeom>
              <a:avLst/>
              <a:gdLst>
                <a:gd name="connsiteX0" fmla="*/ 0 w 138906"/>
                <a:gd name="connsiteY0" fmla="*/ 0 h 1600508"/>
                <a:gd name="connsiteX1" fmla="*/ 138907 w 138906"/>
                <a:gd name="connsiteY1" fmla="*/ 0 h 1600508"/>
                <a:gd name="connsiteX2" fmla="*/ 138907 w 138906"/>
                <a:gd name="connsiteY2" fmla="*/ 1600508 h 1600508"/>
                <a:gd name="connsiteX3" fmla="*/ 0 w 138906"/>
                <a:gd name="connsiteY3" fmla="*/ 1600508 h 1600508"/>
              </a:gdLst>
              <a:ahLst/>
              <a:cxnLst>
                <a:cxn ang="0">
                  <a:pos x="connsiteX0" y="connsiteY0"/>
                </a:cxn>
                <a:cxn ang="0">
                  <a:pos x="connsiteX1" y="connsiteY1"/>
                </a:cxn>
                <a:cxn ang="0">
                  <a:pos x="connsiteX2" y="connsiteY2"/>
                </a:cxn>
                <a:cxn ang="0">
                  <a:pos x="connsiteX3" y="connsiteY3"/>
                </a:cxn>
              </a:cxnLst>
              <a:rect l="l" t="t" r="r" b="b"/>
              <a:pathLst>
                <a:path w="138906" h="1600508">
                  <a:moveTo>
                    <a:pt x="0" y="0"/>
                  </a:moveTo>
                  <a:lnTo>
                    <a:pt x="138907" y="0"/>
                  </a:lnTo>
                  <a:lnTo>
                    <a:pt x="138907" y="1600508"/>
                  </a:lnTo>
                  <a:lnTo>
                    <a:pt x="0" y="1600508"/>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65" name="Freeform 173">
              <a:extLst>
                <a:ext uri="{FF2B5EF4-FFF2-40B4-BE49-F238E27FC236}">
                  <a16:creationId xmlns:a16="http://schemas.microsoft.com/office/drawing/2014/main" id="{E641F622-3F2E-DDCB-AD0C-79D81BF4EB4D}"/>
                </a:ext>
              </a:extLst>
            </p:cNvPr>
            <p:cNvSpPr/>
            <p:nvPr/>
          </p:nvSpPr>
          <p:spPr>
            <a:xfrm>
              <a:off x="11896406" y="2190363"/>
              <a:ext cx="114219" cy="2651577"/>
            </a:xfrm>
            <a:custGeom>
              <a:avLst/>
              <a:gdLst>
                <a:gd name="connsiteX0" fmla="*/ 0 w 138906"/>
                <a:gd name="connsiteY0" fmla="*/ 0 h 1634238"/>
                <a:gd name="connsiteX1" fmla="*/ 138907 w 138906"/>
                <a:gd name="connsiteY1" fmla="*/ 0 h 1634238"/>
                <a:gd name="connsiteX2" fmla="*/ 138907 w 138906"/>
                <a:gd name="connsiteY2" fmla="*/ 1634238 h 1634238"/>
                <a:gd name="connsiteX3" fmla="*/ 0 w 138906"/>
                <a:gd name="connsiteY3" fmla="*/ 1634238 h 1634238"/>
              </a:gdLst>
              <a:ahLst/>
              <a:cxnLst>
                <a:cxn ang="0">
                  <a:pos x="connsiteX0" y="connsiteY0"/>
                </a:cxn>
                <a:cxn ang="0">
                  <a:pos x="connsiteX1" y="connsiteY1"/>
                </a:cxn>
                <a:cxn ang="0">
                  <a:pos x="connsiteX2" y="connsiteY2"/>
                </a:cxn>
                <a:cxn ang="0">
                  <a:pos x="connsiteX3" y="connsiteY3"/>
                </a:cxn>
              </a:cxnLst>
              <a:rect l="l" t="t" r="r" b="b"/>
              <a:pathLst>
                <a:path w="138906" h="1634238">
                  <a:moveTo>
                    <a:pt x="0" y="0"/>
                  </a:moveTo>
                  <a:lnTo>
                    <a:pt x="138907" y="0"/>
                  </a:lnTo>
                  <a:lnTo>
                    <a:pt x="138907" y="1634238"/>
                  </a:lnTo>
                  <a:lnTo>
                    <a:pt x="0" y="1634238"/>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67" name="Freeform 175">
              <a:extLst>
                <a:ext uri="{FF2B5EF4-FFF2-40B4-BE49-F238E27FC236}">
                  <a16:creationId xmlns:a16="http://schemas.microsoft.com/office/drawing/2014/main" id="{536C6B7A-26A9-0269-680D-9C1A85080B38}"/>
                </a:ext>
              </a:extLst>
            </p:cNvPr>
            <p:cNvSpPr/>
            <p:nvPr/>
          </p:nvSpPr>
          <p:spPr>
            <a:xfrm>
              <a:off x="12155054" y="2190363"/>
              <a:ext cx="114219" cy="2735795"/>
            </a:xfrm>
            <a:custGeom>
              <a:avLst/>
              <a:gdLst>
                <a:gd name="connsiteX0" fmla="*/ 0 w 138906"/>
                <a:gd name="connsiteY0" fmla="*/ 0 h 1670123"/>
                <a:gd name="connsiteX1" fmla="*/ 138907 w 138906"/>
                <a:gd name="connsiteY1" fmla="*/ 0 h 1670123"/>
                <a:gd name="connsiteX2" fmla="*/ 138907 w 138906"/>
                <a:gd name="connsiteY2" fmla="*/ 1670123 h 1670123"/>
                <a:gd name="connsiteX3" fmla="*/ 0 w 138906"/>
                <a:gd name="connsiteY3" fmla="*/ 1670123 h 1670123"/>
              </a:gdLst>
              <a:ahLst/>
              <a:cxnLst>
                <a:cxn ang="0">
                  <a:pos x="connsiteX0" y="connsiteY0"/>
                </a:cxn>
                <a:cxn ang="0">
                  <a:pos x="connsiteX1" y="connsiteY1"/>
                </a:cxn>
                <a:cxn ang="0">
                  <a:pos x="connsiteX2" y="connsiteY2"/>
                </a:cxn>
                <a:cxn ang="0">
                  <a:pos x="connsiteX3" y="connsiteY3"/>
                </a:cxn>
              </a:cxnLst>
              <a:rect l="l" t="t" r="r" b="b"/>
              <a:pathLst>
                <a:path w="138906" h="1670123">
                  <a:moveTo>
                    <a:pt x="0" y="0"/>
                  </a:moveTo>
                  <a:lnTo>
                    <a:pt x="138907" y="0"/>
                  </a:lnTo>
                  <a:lnTo>
                    <a:pt x="138907" y="1670123"/>
                  </a:lnTo>
                  <a:lnTo>
                    <a:pt x="0" y="1670123"/>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69" name="Freeform 177">
              <a:extLst>
                <a:ext uri="{FF2B5EF4-FFF2-40B4-BE49-F238E27FC236}">
                  <a16:creationId xmlns:a16="http://schemas.microsoft.com/office/drawing/2014/main" id="{27710615-034B-A61B-F4CF-4E3F83589F84}"/>
                </a:ext>
              </a:extLst>
            </p:cNvPr>
            <p:cNvSpPr/>
            <p:nvPr/>
          </p:nvSpPr>
          <p:spPr>
            <a:xfrm>
              <a:off x="12413702" y="2190363"/>
              <a:ext cx="114219" cy="2844363"/>
            </a:xfrm>
            <a:custGeom>
              <a:avLst/>
              <a:gdLst>
                <a:gd name="connsiteX0" fmla="*/ 0 w 138906"/>
                <a:gd name="connsiteY0" fmla="*/ 0 h 1767127"/>
                <a:gd name="connsiteX1" fmla="*/ 138907 w 138906"/>
                <a:gd name="connsiteY1" fmla="*/ 0 h 1767127"/>
                <a:gd name="connsiteX2" fmla="*/ 138907 w 138906"/>
                <a:gd name="connsiteY2" fmla="*/ 1767128 h 1767127"/>
                <a:gd name="connsiteX3" fmla="*/ 0 w 138906"/>
                <a:gd name="connsiteY3" fmla="*/ 1767128 h 1767127"/>
              </a:gdLst>
              <a:ahLst/>
              <a:cxnLst>
                <a:cxn ang="0">
                  <a:pos x="connsiteX0" y="connsiteY0"/>
                </a:cxn>
                <a:cxn ang="0">
                  <a:pos x="connsiteX1" y="connsiteY1"/>
                </a:cxn>
                <a:cxn ang="0">
                  <a:pos x="connsiteX2" y="connsiteY2"/>
                </a:cxn>
                <a:cxn ang="0">
                  <a:pos x="connsiteX3" y="connsiteY3"/>
                </a:cxn>
              </a:cxnLst>
              <a:rect l="l" t="t" r="r" b="b"/>
              <a:pathLst>
                <a:path w="138906" h="1767127">
                  <a:moveTo>
                    <a:pt x="0" y="0"/>
                  </a:moveTo>
                  <a:lnTo>
                    <a:pt x="138907" y="0"/>
                  </a:lnTo>
                  <a:lnTo>
                    <a:pt x="138907" y="1767128"/>
                  </a:lnTo>
                  <a:lnTo>
                    <a:pt x="0" y="1767128"/>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71" name="Freeform 179">
              <a:extLst>
                <a:ext uri="{FF2B5EF4-FFF2-40B4-BE49-F238E27FC236}">
                  <a16:creationId xmlns:a16="http://schemas.microsoft.com/office/drawing/2014/main" id="{BA8628EB-42F4-F4A5-8907-8A3E5B21E3D7}"/>
                </a:ext>
              </a:extLst>
            </p:cNvPr>
            <p:cNvSpPr/>
            <p:nvPr/>
          </p:nvSpPr>
          <p:spPr>
            <a:xfrm>
              <a:off x="12672350" y="2190363"/>
              <a:ext cx="114219" cy="2954943"/>
            </a:xfrm>
            <a:custGeom>
              <a:avLst/>
              <a:gdLst>
                <a:gd name="connsiteX0" fmla="*/ 0 w 138906"/>
                <a:gd name="connsiteY0" fmla="*/ 0 h 1807197"/>
                <a:gd name="connsiteX1" fmla="*/ 138907 w 138906"/>
                <a:gd name="connsiteY1" fmla="*/ 0 h 1807197"/>
                <a:gd name="connsiteX2" fmla="*/ 138907 w 138906"/>
                <a:gd name="connsiteY2" fmla="*/ 1807198 h 1807197"/>
                <a:gd name="connsiteX3" fmla="*/ 0 w 138906"/>
                <a:gd name="connsiteY3" fmla="*/ 1807198 h 1807197"/>
              </a:gdLst>
              <a:ahLst/>
              <a:cxnLst>
                <a:cxn ang="0">
                  <a:pos x="connsiteX0" y="connsiteY0"/>
                </a:cxn>
                <a:cxn ang="0">
                  <a:pos x="connsiteX1" y="connsiteY1"/>
                </a:cxn>
                <a:cxn ang="0">
                  <a:pos x="connsiteX2" y="connsiteY2"/>
                </a:cxn>
                <a:cxn ang="0">
                  <a:pos x="connsiteX3" y="connsiteY3"/>
                </a:cxn>
              </a:cxnLst>
              <a:rect l="l" t="t" r="r" b="b"/>
              <a:pathLst>
                <a:path w="138906" h="1807197">
                  <a:moveTo>
                    <a:pt x="0" y="0"/>
                  </a:moveTo>
                  <a:lnTo>
                    <a:pt x="138907" y="0"/>
                  </a:lnTo>
                  <a:lnTo>
                    <a:pt x="138907" y="1807198"/>
                  </a:lnTo>
                  <a:lnTo>
                    <a:pt x="0" y="1807198"/>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72" name="Freeform 180">
              <a:extLst>
                <a:ext uri="{FF2B5EF4-FFF2-40B4-BE49-F238E27FC236}">
                  <a16:creationId xmlns:a16="http://schemas.microsoft.com/office/drawing/2014/main" id="{C4E61765-3128-4F9C-448B-29FF987BE719}"/>
                </a:ext>
              </a:extLst>
            </p:cNvPr>
            <p:cNvSpPr/>
            <p:nvPr/>
          </p:nvSpPr>
          <p:spPr>
            <a:xfrm>
              <a:off x="12801674" y="2190363"/>
              <a:ext cx="114219" cy="3168057"/>
            </a:xfrm>
            <a:custGeom>
              <a:avLst/>
              <a:gdLst>
                <a:gd name="connsiteX0" fmla="*/ 0 w 138906"/>
                <a:gd name="connsiteY0" fmla="*/ 0 h 1864132"/>
                <a:gd name="connsiteX1" fmla="*/ 138907 w 138906"/>
                <a:gd name="connsiteY1" fmla="*/ 0 h 1864132"/>
                <a:gd name="connsiteX2" fmla="*/ 138907 w 138906"/>
                <a:gd name="connsiteY2" fmla="*/ 1864132 h 1864132"/>
                <a:gd name="connsiteX3" fmla="*/ 0 w 138906"/>
                <a:gd name="connsiteY3" fmla="*/ 1864132 h 1864132"/>
              </a:gdLst>
              <a:ahLst/>
              <a:cxnLst>
                <a:cxn ang="0">
                  <a:pos x="connsiteX0" y="connsiteY0"/>
                </a:cxn>
                <a:cxn ang="0">
                  <a:pos x="connsiteX1" y="connsiteY1"/>
                </a:cxn>
                <a:cxn ang="0">
                  <a:pos x="connsiteX2" y="connsiteY2"/>
                </a:cxn>
                <a:cxn ang="0">
                  <a:pos x="connsiteX3" y="connsiteY3"/>
                </a:cxn>
              </a:cxnLst>
              <a:rect l="l" t="t" r="r" b="b"/>
              <a:pathLst>
                <a:path w="138906" h="1864132">
                  <a:moveTo>
                    <a:pt x="0" y="0"/>
                  </a:moveTo>
                  <a:lnTo>
                    <a:pt x="138907" y="0"/>
                  </a:lnTo>
                  <a:lnTo>
                    <a:pt x="138907" y="1864132"/>
                  </a:lnTo>
                  <a:lnTo>
                    <a:pt x="0" y="1864132"/>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73" name="Freeform 181">
              <a:extLst>
                <a:ext uri="{FF2B5EF4-FFF2-40B4-BE49-F238E27FC236}">
                  <a16:creationId xmlns:a16="http://schemas.microsoft.com/office/drawing/2014/main" id="{ABB1C9E9-82BD-0375-BBC5-30DE835FEF9D}"/>
                </a:ext>
              </a:extLst>
            </p:cNvPr>
            <p:cNvSpPr/>
            <p:nvPr/>
          </p:nvSpPr>
          <p:spPr>
            <a:xfrm>
              <a:off x="12930998" y="2190363"/>
              <a:ext cx="114219" cy="3182131"/>
            </a:xfrm>
            <a:custGeom>
              <a:avLst/>
              <a:gdLst>
                <a:gd name="connsiteX0" fmla="*/ 0 w 138906"/>
                <a:gd name="connsiteY0" fmla="*/ 0 h 1864132"/>
                <a:gd name="connsiteX1" fmla="*/ 138907 w 138906"/>
                <a:gd name="connsiteY1" fmla="*/ 0 h 1864132"/>
                <a:gd name="connsiteX2" fmla="*/ 138907 w 138906"/>
                <a:gd name="connsiteY2" fmla="*/ 1864132 h 1864132"/>
                <a:gd name="connsiteX3" fmla="*/ 0 w 138906"/>
                <a:gd name="connsiteY3" fmla="*/ 1864132 h 1864132"/>
              </a:gdLst>
              <a:ahLst/>
              <a:cxnLst>
                <a:cxn ang="0">
                  <a:pos x="connsiteX0" y="connsiteY0"/>
                </a:cxn>
                <a:cxn ang="0">
                  <a:pos x="connsiteX1" y="connsiteY1"/>
                </a:cxn>
                <a:cxn ang="0">
                  <a:pos x="connsiteX2" y="connsiteY2"/>
                </a:cxn>
                <a:cxn ang="0">
                  <a:pos x="connsiteX3" y="connsiteY3"/>
                </a:cxn>
              </a:cxnLst>
              <a:rect l="l" t="t" r="r" b="b"/>
              <a:pathLst>
                <a:path w="138906" h="1864132">
                  <a:moveTo>
                    <a:pt x="0" y="0"/>
                  </a:moveTo>
                  <a:lnTo>
                    <a:pt x="138907" y="0"/>
                  </a:lnTo>
                  <a:lnTo>
                    <a:pt x="138907" y="1864132"/>
                  </a:lnTo>
                  <a:lnTo>
                    <a:pt x="0" y="1864132"/>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76" name="Freeform 184">
              <a:extLst>
                <a:ext uri="{FF2B5EF4-FFF2-40B4-BE49-F238E27FC236}">
                  <a16:creationId xmlns:a16="http://schemas.microsoft.com/office/drawing/2014/main" id="{9B164356-4C74-E4F7-2E43-2E62759DF955}"/>
                </a:ext>
              </a:extLst>
            </p:cNvPr>
            <p:cNvSpPr/>
            <p:nvPr/>
          </p:nvSpPr>
          <p:spPr>
            <a:xfrm>
              <a:off x="13318970" y="2190363"/>
              <a:ext cx="114219" cy="3367098"/>
            </a:xfrm>
            <a:custGeom>
              <a:avLst/>
              <a:gdLst>
                <a:gd name="connsiteX0" fmla="*/ 0 w 138906"/>
                <a:gd name="connsiteY0" fmla="*/ 0 h 1932225"/>
                <a:gd name="connsiteX1" fmla="*/ 138907 w 138906"/>
                <a:gd name="connsiteY1" fmla="*/ 0 h 1932225"/>
                <a:gd name="connsiteX2" fmla="*/ 138907 w 138906"/>
                <a:gd name="connsiteY2" fmla="*/ 1932225 h 1932225"/>
                <a:gd name="connsiteX3" fmla="*/ 0 w 138906"/>
                <a:gd name="connsiteY3" fmla="*/ 1932225 h 1932225"/>
              </a:gdLst>
              <a:ahLst/>
              <a:cxnLst>
                <a:cxn ang="0">
                  <a:pos x="connsiteX0" y="connsiteY0"/>
                </a:cxn>
                <a:cxn ang="0">
                  <a:pos x="connsiteX1" y="connsiteY1"/>
                </a:cxn>
                <a:cxn ang="0">
                  <a:pos x="connsiteX2" y="connsiteY2"/>
                </a:cxn>
                <a:cxn ang="0">
                  <a:pos x="connsiteX3" y="connsiteY3"/>
                </a:cxn>
              </a:cxnLst>
              <a:rect l="l" t="t" r="r" b="b"/>
              <a:pathLst>
                <a:path w="138906" h="1932225">
                  <a:moveTo>
                    <a:pt x="0" y="0"/>
                  </a:moveTo>
                  <a:lnTo>
                    <a:pt x="138907" y="0"/>
                  </a:lnTo>
                  <a:lnTo>
                    <a:pt x="138907" y="1932225"/>
                  </a:lnTo>
                  <a:lnTo>
                    <a:pt x="0" y="1932225"/>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78" name="Freeform 185">
              <a:extLst>
                <a:ext uri="{FF2B5EF4-FFF2-40B4-BE49-F238E27FC236}">
                  <a16:creationId xmlns:a16="http://schemas.microsoft.com/office/drawing/2014/main" id="{E33E1A86-2474-174D-B252-CEC86F65FDB3}"/>
                </a:ext>
              </a:extLst>
            </p:cNvPr>
            <p:cNvSpPr/>
            <p:nvPr/>
          </p:nvSpPr>
          <p:spPr>
            <a:xfrm>
              <a:off x="13448294" y="2190363"/>
              <a:ext cx="114219" cy="3397258"/>
            </a:xfrm>
            <a:custGeom>
              <a:avLst/>
              <a:gdLst>
                <a:gd name="connsiteX0" fmla="*/ 0 w 138906"/>
                <a:gd name="connsiteY0" fmla="*/ 0 h 1932225"/>
                <a:gd name="connsiteX1" fmla="*/ 138907 w 138906"/>
                <a:gd name="connsiteY1" fmla="*/ 0 h 1932225"/>
                <a:gd name="connsiteX2" fmla="*/ 138907 w 138906"/>
                <a:gd name="connsiteY2" fmla="*/ 1932225 h 1932225"/>
                <a:gd name="connsiteX3" fmla="*/ 0 w 138906"/>
                <a:gd name="connsiteY3" fmla="*/ 1932225 h 1932225"/>
              </a:gdLst>
              <a:ahLst/>
              <a:cxnLst>
                <a:cxn ang="0">
                  <a:pos x="connsiteX0" y="connsiteY0"/>
                </a:cxn>
                <a:cxn ang="0">
                  <a:pos x="connsiteX1" y="connsiteY1"/>
                </a:cxn>
                <a:cxn ang="0">
                  <a:pos x="connsiteX2" y="connsiteY2"/>
                </a:cxn>
                <a:cxn ang="0">
                  <a:pos x="connsiteX3" y="connsiteY3"/>
                </a:cxn>
              </a:cxnLst>
              <a:rect l="l" t="t" r="r" b="b"/>
              <a:pathLst>
                <a:path w="138906" h="1932225">
                  <a:moveTo>
                    <a:pt x="0" y="0"/>
                  </a:moveTo>
                  <a:lnTo>
                    <a:pt x="138907" y="0"/>
                  </a:lnTo>
                  <a:lnTo>
                    <a:pt x="138907" y="1932225"/>
                  </a:lnTo>
                  <a:lnTo>
                    <a:pt x="0" y="1932225"/>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79" name="Freeform 186">
              <a:extLst>
                <a:ext uri="{FF2B5EF4-FFF2-40B4-BE49-F238E27FC236}">
                  <a16:creationId xmlns:a16="http://schemas.microsoft.com/office/drawing/2014/main" id="{F5E74785-3415-39CD-CBF8-B4261553931E}"/>
                </a:ext>
              </a:extLst>
            </p:cNvPr>
            <p:cNvSpPr/>
            <p:nvPr/>
          </p:nvSpPr>
          <p:spPr>
            <a:xfrm>
              <a:off x="13577618" y="2190363"/>
              <a:ext cx="114219" cy="3449530"/>
            </a:xfrm>
            <a:custGeom>
              <a:avLst/>
              <a:gdLst>
                <a:gd name="connsiteX0" fmla="*/ 0 w 138906"/>
                <a:gd name="connsiteY0" fmla="*/ 0 h 1932225"/>
                <a:gd name="connsiteX1" fmla="*/ 138907 w 138906"/>
                <a:gd name="connsiteY1" fmla="*/ 0 h 1932225"/>
                <a:gd name="connsiteX2" fmla="*/ 138907 w 138906"/>
                <a:gd name="connsiteY2" fmla="*/ 1932225 h 1932225"/>
                <a:gd name="connsiteX3" fmla="*/ 0 w 138906"/>
                <a:gd name="connsiteY3" fmla="*/ 1932225 h 1932225"/>
              </a:gdLst>
              <a:ahLst/>
              <a:cxnLst>
                <a:cxn ang="0">
                  <a:pos x="connsiteX0" y="connsiteY0"/>
                </a:cxn>
                <a:cxn ang="0">
                  <a:pos x="connsiteX1" y="connsiteY1"/>
                </a:cxn>
                <a:cxn ang="0">
                  <a:pos x="connsiteX2" y="connsiteY2"/>
                </a:cxn>
                <a:cxn ang="0">
                  <a:pos x="connsiteX3" y="connsiteY3"/>
                </a:cxn>
              </a:cxnLst>
              <a:rect l="l" t="t" r="r" b="b"/>
              <a:pathLst>
                <a:path w="138906" h="1932225">
                  <a:moveTo>
                    <a:pt x="0" y="0"/>
                  </a:moveTo>
                  <a:lnTo>
                    <a:pt x="138907" y="0"/>
                  </a:lnTo>
                  <a:lnTo>
                    <a:pt x="138907" y="1932225"/>
                  </a:lnTo>
                  <a:lnTo>
                    <a:pt x="0" y="1932225"/>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82" name="Freeform 188">
              <a:extLst>
                <a:ext uri="{FF2B5EF4-FFF2-40B4-BE49-F238E27FC236}">
                  <a16:creationId xmlns:a16="http://schemas.microsoft.com/office/drawing/2014/main" id="{E1594671-1BD6-F76B-A78C-FB18CEE4463E}"/>
                </a:ext>
              </a:extLst>
            </p:cNvPr>
            <p:cNvSpPr/>
            <p:nvPr/>
          </p:nvSpPr>
          <p:spPr>
            <a:xfrm>
              <a:off x="13836266" y="2190363"/>
              <a:ext cx="114219" cy="3515878"/>
            </a:xfrm>
            <a:custGeom>
              <a:avLst/>
              <a:gdLst>
                <a:gd name="connsiteX0" fmla="*/ 0 w 138906"/>
                <a:gd name="connsiteY0" fmla="*/ 0 h 1968744"/>
                <a:gd name="connsiteX1" fmla="*/ 138907 w 138906"/>
                <a:gd name="connsiteY1" fmla="*/ 0 h 1968744"/>
                <a:gd name="connsiteX2" fmla="*/ 138907 w 138906"/>
                <a:gd name="connsiteY2" fmla="*/ 1968745 h 1968744"/>
                <a:gd name="connsiteX3" fmla="*/ 0 w 138906"/>
                <a:gd name="connsiteY3" fmla="*/ 1968745 h 1968744"/>
              </a:gdLst>
              <a:ahLst/>
              <a:cxnLst>
                <a:cxn ang="0">
                  <a:pos x="connsiteX0" y="connsiteY0"/>
                </a:cxn>
                <a:cxn ang="0">
                  <a:pos x="connsiteX1" y="connsiteY1"/>
                </a:cxn>
                <a:cxn ang="0">
                  <a:pos x="connsiteX2" y="connsiteY2"/>
                </a:cxn>
                <a:cxn ang="0">
                  <a:pos x="connsiteX3" y="connsiteY3"/>
                </a:cxn>
              </a:cxnLst>
              <a:rect l="l" t="t" r="r" b="b"/>
              <a:pathLst>
                <a:path w="138906" h="1968744">
                  <a:moveTo>
                    <a:pt x="0" y="0"/>
                  </a:moveTo>
                  <a:lnTo>
                    <a:pt x="138907" y="0"/>
                  </a:lnTo>
                  <a:lnTo>
                    <a:pt x="138907" y="1968745"/>
                  </a:lnTo>
                  <a:lnTo>
                    <a:pt x="0" y="1968745"/>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grpSp>
      <p:sp>
        <p:nvSpPr>
          <p:cNvPr id="493" name="Freeform 193">
            <a:extLst>
              <a:ext uri="{FF2B5EF4-FFF2-40B4-BE49-F238E27FC236}">
                <a16:creationId xmlns:a16="http://schemas.microsoft.com/office/drawing/2014/main" id="{5CA6CF6E-4353-D454-14A8-BFE602E81D92}"/>
              </a:ext>
            </a:extLst>
          </p:cNvPr>
          <p:cNvSpPr/>
          <p:nvPr/>
        </p:nvSpPr>
        <p:spPr>
          <a:xfrm>
            <a:off x="9655258" y="1087593"/>
            <a:ext cx="76146" cy="2849492"/>
          </a:xfrm>
          <a:custGeom>
            <a:avLst/>
            <a:gdLst>
              <a:gd name="connsiteX0" fmla="*/ 0 w 138906"/>
              <a:gd name="connsiteY0" fmla="*/ 0 h 2129023"/>
              <a:gd name="connsiteX1" fmla="*/ 138907 w 138906"/>
              <a:gd name="connsiteY1" fmla="*/ 0 h 2129023"/>
              <a:gd name="connsiteX2" fmla="*/ 138907 w 138906"/>
              <a:gd name="connsiteY2" fmla="*/ 2129024 h 2129023"/>
              <a:gd name="connsiteX3" fmla="*/ 0 w 138906"/>
              <a:gd name="connsiteY3" fmla="*/ 2129024 h 2129023"/>
            </a:gdLst>
            <a:ahLst/>
            <a:cxnLst>
              <a:cxn ang="0">
                <a:pos x="connsiteX0" y="connsiteY0"/>
              </a:cxn>
              <a:cxn ang="0">
                <a:pos x="connsiteX1" y="connsiteY1"/>
              </a:cxn>
              <a:cxn ang="0">
                <a:pos x="connsiteX2" y="connsiteY2"/>
              </a:cxn>
              <a:cxn ang="0">
                <a:pos x="connsiteX3" y="connsiteY3"/>
              </a:cxn>
            </a:cxnLst>
            <a:rect l="l" t="t" r="r" b="b"/>
            <a:pathLst>
              <a:path w="138906" h="2129023">
                <a:moveTo>
                  <a:pt x="0" y="0"/>
                </a:moveTo>
                <a:lnTo>
                  <a:pt x="138907" y="0"/>
                </a:lnTo>
                <a:lnTo>
                  <a:pt x="138907" y="2129024"/>
                </a:lnTo>
                <a:lnTo>
                  <a:pt x="0" y="2129024"/>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94" name="Freeform 194">
            <a:extLst>
              <a:ext uri="{FF2B5EF4-FFF2-40B4-BE49-F238E27FC236}">
                <a16:creationId xmlns:a16="http://schemas.microsoft.com/office/drawing/2014/main" id="{6A07A720-4810-9825-E5CB-85367502B275}"/>
              </a:ext>
            </a:extLst>
          </p:cNvPr>
          <p:cNvSpPr/>
          <p:nvPr/>
        </p:nvSpPr>
        <p:spPr>
          <a:xfrm>
            <a:off x="9741474" y="1087593"/>
            <a:ext cx="76146" cy="2908773"/>
          </a:xfrm>
          <a:custGeom>
            <a:avLst/>
            <a:gdLst>
              <a:gd name="connsiteX0" fmla="*/ 0 w 138906"/>
              <a:gd name="connsiteY0" fmla="*/ 0 h 2147283"/>
              <a:gd name="connsiteX1" fmla="*/ 138907 w 138906"/>
              <a:gd name="connsiteY1" fmla="*/ 0 h 2147283"/>
              <a:gd name="connsiteX2" fmla="*/ 138907 w 138906"/>
              <a:gd name="connsiteY2" fmla="*/ 2147283 h 2147283"/>
              <a:gd name="connsiteX3" fmla="*/ 0 w 138906"/>
              <a:gd name="connsiteY3" fmla="*/ 2147283 h 2147283"/>
            </a:gdLst>
            <a:ahLst/>
            <a:cxnLst>
              <a:cxn ang="0">
                <a:pos x="connsiteX0" y="connsiteY0"/>
              </a:cxn>
              <a:cxn ang="0">
                <a:pos x="connsiteX1" y="connsiteY1"/>
              </a:cxn>
              <a:cxn ang="0">
                <a:pos x="connsiteX2" y="connsiteY2"/>
              </a:cxn>
              <a:cxn ang="0">
                <a:pos x="connsiteX3" y="connsiteY3"/>
              </a:cxn>
            </a:cxnLst>
            <a:rect l="l" t="t" r="r" b="b"/>
            <a:pathLst>
              <a:path w="138906" h="2147283">
                <a:moveTo>
                  <a:pt x="0" y="0"/>
                </a:moveTo>
                <a:lnTo>
                  <a:pt x="138907" y="0"/>
                </a:lnTo>
                <a:lnTo>
                  <a:pt x="138907" y="2147283"/>
                </a:lnTo>
                <a:lnTo>
                  <a:pt x="0" y="2147283"/>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96" name="Freeform 196">
            <a:extLst>
              <a:ext uri="{FF2B5EF4-FFF2-40B4-BE49-F238E27FC236}">
                <a16:creationId xmlns:a16="http://schemas.microsoft.com/office/drawing/2014/main" id="{07E07B71-29BE-9708-DD74-634E7F55159C}"/>
              </a:ext>
            </a:extLst>
          </p:cNvPr>
          <p:cNvSpPr/>
          <p:nvPr/>
        </p:nvSpPr>
        <p:spPr>
          <a:xfrm>
            <a:off x="9913906" y="1087593"/>
            <a:ext cx="76146" cy="3021932"/>
          </a:xfrm>
          <a:custGeom>
            <a:avLst/>
            <a:gdLst>
              <a:gd name="connsiteX0" fmla="*/ 0 w 138906"/>
              <a:gd name="connsiteY0" fmla="*/ 0 h 2245682"/>
              <a:gd name="connsiteX1" fmla="*/ 138907 w 138906"/>
              <a:gd name="connsiteY1" fmla="*/ 0 h 2245682"/>
              <a:gd name="connsiteX2" fmla="*/ 138907 w 138906"/>
              <a:gd name="connsiteY2" fmla="*/ 2245683 h 2245682"/>
              <a:gd name="connsiteX3" fmla="*/ 0 w 138906"/>
              <a:gd name="connsiteY3" fmla="*/ 2245683 h 2245682"/>
            </a:gdLst>
            <a:ahLst/>
            <a:cxnLst>
              <a:cxn ang="0">
                <a:pos x="connsiteX0" y="connsiteY0"/>
              </a:cxn>
              <a:cxn ang="0">
                <a:pos x="connsiteX1" y="connsiteY1"/>
              </a:cxn>
              <a:cxn ang="0">
                <a:pos x="connsiteX2" y="connsiteY2"/>
              </a:cxn>
              <a:cxn ang="0">
                <a:pos x="connsiteX3" y="connsiteY3"/>
              </a:cxn>
            </a:cxnLst>
            <a:rect l="l" t="t" r="r" b="b"/>
            <a:pathLst>
              <a:path w="138906" h="2245682">
                <a:moveTo>
                  <a:pt x="0" y="0"/>
                </a:moveTo>
                <a:lnTo>
                  <a:pt x="138907" y="0"/>
                </a:lnTo>
                <a:lnTo>
                  <a:pt x="138907" y="2245683"/>
                </a:lnTo>
                <a:lnTo>
                  <a:pt x="0" y="2245683"/>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97" name="Freeform 197">
            <a:extLst>
              <a:ext uri="{FF2B5EF4-FFF2-40B4-BE49-F238E27FC236}">
                <a16:creationId xmlns:a16="http://schemas.microsoft.com/office/drawing/2014/main" id="{1BD74DA6-2F1A-7C3B-0B9C-2E912C8006BD}"/>
              </a:ext>
            </a:extLst>
          </p:cNvPr>
          <p:cNvSpPr/>
          <p:nvPr/>
        </p:nvSpPr>
        <p:spPr>
          <a:xfrm>
            <a:off x="10000122" y="1087593"/>
            <a:ext cx="76146" cy="3090959"/>
          </a:xfrm>
          <a:custGeom>
            <a:avLst/>
            <a:gdLst>
              <a:gd name="connsiteX0" fmla="*/ 0 w 138906"/>
              <a:gd name="connsiteY0" fmla="*/ 0 h 2245682"/>
              <a:gd name="connsiteX1" fmla="*/ 138907 w 138906"/>
              <a:gd name="connsiteY1" fmla="*/ 0 h 2245682"/>
              <a:gd name="connsiteX2" fmla="*/ 138907 w 138906"/>
              <a:gd name="connsiteY2" fmla="*/ 2245683 h 2245682"/>
              <a:gd name="connsiteX3" fmla="*/ 0 w 138906"/>
              <a:gd name="connsiteY3" fmla="*/ 2245683 h 2245682"/>
            </a:gdLst>
            <a:ahLst/>
            <a:cxnLst>
              <a:cxn ang="0">
                <a:pos x="connsiteX0" y="connsiteY0"/>
              </a:cxn>
              <a:cxn ang="0">
                <a:pos x="connsiteX1" y="connsiteY1"/>
              </a:cxn>
              <a:cxn ang="0">
                <a:pos x="connsiteX2" y="connsiteY2"/>
              </a:cxn>
              <a:cxn ang="0">
                <a:pos x="connsiteX3" y="connsiteY3"/>
              </a:cxn>
            </a:cxnLst>
            <a:rect l="l" t="t" r="r" b="b"/>
            <a:pathLst>
              <a:path w="138906" h="2245682">
                <a:moveTo>
                  <a:pt x="0" y="0"/>
                </a:moveTo>
                <a:lnTo>
                  <a:pt x="138907" y="0"/>
                </a:lnTo>
                <a:lnTo>
                  <a:pt x="138907" y="2245683"/>
                </a:lnTo>
                <a:lnTo>
                  <a:pt x="0" y="2245683"/>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98" name="Freeform 198">
            <a:extLst>
              <a:ext uri="{FF2B5EF4-FFF2-40B4-BE49-F238E27FC236}">
                <a16:creationId xmlns:a16="http://schemas.microsoft.com/office/drawing/2014/main" id="{0C79696D-30A3-9CF4-155A-D236866B6A1D}"/>
              </a:ext>
            </a:extLst>
          </p:cNvPr>
          <p:cNvSpPr/>
          <p:nvPr/>
        </p:nvSpPr>
        <p:spPr>
          <a:xfrm>
            <a:off x="10086338" y="1087593"/>
            <a:ext cx="76146" cy="3124033"/>
          </a:xfrm>
          <a:custGeom>
            <a:avLst/>
            <a:gdLst>
              <a:gd name="connsiteX0" fmla="*/ 0 w 138906"/>
              <a:gd name="connsiteY0" fmla="*/ 0 h 2321637"/>
              <a:gd name="connsiteX1" fmla="*/ 138907 w 138906"/>
              <a:gd name="connsiteY1" fmla="*/ 0 h 2321637"/>
              <a:gd name="connsiteX2" fmla="*/ 138907 w 138906"/>
              <a:gd name="connsiteY2" fmla="*/ 2321638 h 2321637"/>
              <a:gd name="connsiteX3" fmla="*/ 0 w 138906"/>
              <a:gd name="connsiteY3" fmla="*/ 2321638 h 2321637"/>
            </a:gdLst>
            <a:ahLst/>
            <a:cxnLst>
              <a:cxn ang="0">
                <a:pos x="connsiteX0" y="connsiteY0"/>
              </a:cxn>
              <a:cxn ang="0">
                <a:pos x="connsiteX1" y="connsiteY1"/>
              </a:cxn>
              <a:cxn ang="0">
                <a:pos x="connsiteX2" y="connsiteY2"/>
              </a:cxn>
              <a:cxn ang="0">
                <a:pos x="connsiteX3" y="connsiteY3"/>
              </a:cxn>
            </a:cxnLst>
            <a:rect l="l" t="t" r="r" b="b"/>
            <a:pathLst>
              <a:path w="138906" h="2321637">
                <a:moveTo>
                  <a:pt x="0" y="0"/>
                </a:moveTo>
                <a:lnTo>
                  <a:pt x="138907" y="0"/>
                </a:lnTo>
                <a:lnTo>
                  <a:pt x="138907" y="2321638"/>
                </a:lnTo>
                <a:lnTo>
                  <a:pt x="0" y="2321638"/>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499" name="Freeform 199">
            <a:extLst>
              <a:ext uri="{FF2B5EF4-FFF2-40B4-BE49-F238E27FC236}">
                <a16:creationId xmlns:a16="http://schemas.microsoft.com/office/drawing/2014/main" id="{DFEFC299-37DD-6822-71FC-8DDB223FC0EA}"/>
              </a:ext>
            </a:extLst>
          </p:cNvPr>
          <p:cNvSpPr/>
          <p:nvPr/>
        </p:nvSpPr>
        <p:spPr>
          <a:xfrm>
            <a:off x="10172554" y="1087593"/>
            <a:ext cx="76146" cy="3124033"/>
          </a:xfrm>
          <a:custGeom>
            <a:avLst/>
            <a:gdLst>
              <a:gd name="connsiteX0" fmla="*/ 0 w 138906"/>
              <a:gd name="connsiteY0" fmla="*/ 0 h 2355367"/>
              <a:gd name="connsiteX1" fmla="*/ 138907 w 138906"/>
              <a:gd name="connsiteY1" fmla="*/ 0 h 2355367"/>
              <a:gd name="connsiteX2" fmla="*/ 138907 w 138906"/>
              <a:gd name="connsiteY2" fmla="*/ 2355367 h 2355367"/>
              <a:gd name="connsiteX3" fmla="*/ 0 w 138906"/>
              <a:gd name="connsiteY3" fmla="*/ 2355367 h 2355367"/>
            </a:gdLst>
            <a:ahLst/>
            <a:cxnLst>
              <a:cxn ang="0">
                <a:pos x="connsiteX0" y="connsiteY0"/>
              </a:cxn>
              <a:cxn ang="0">
                <a:pos x="connsiteX1" y="connsiteY1"/>
              </a:cxn>
              <a:cxn ang="0">
                <a:pos x="connsiteX2" y="connsiteY2"/>
              </a:cxn>
              <a:cxn ang="0">
                <a:pos x="connsiteX3" y="connsiteY3"/>
              </a:cxn>
            </a:cxnLst>
            <a:rect l="l" t="t" r="r" b="b"/>
            <a:pathLst>
              <a:path w="138906" h="2355367">
                <a:moveTo>
                  <a:pt x="0" y="0"/>
                </a:moveTo>
                <a:lnTo>
                  <a:pt x="138907" y="0"/>
                </a:lnTo>
                <a:lnTo>
                  <a:pt x="138907" y="2355367"/>
                </a:lnTo>
                <a:lnTo>
                  <a:pt x="0" y="2355367"/>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00" name="Freeform 200">
            <a:extLst>
              <a:ext uri="{FF2B5EF4-FFF2-40B4-BE49-F238E27FC236}">
                <a16:creationId xmlns:a16="http://schemas.microsoft.com/office/drawing/2014/main" id="{53070945-DCAC-8D4B-2DFF-1DFD4D575B9E}"/>
              </a:ext>
            </a:extLst>
          </p:cNvPr>
          <p:cNvSpPr/>
          <p:nvPr/>
        </p:nvSpPr>
        <p:spPr>
          <a:xfrm>
            <a:off x="10258770" y="1087593"/>
            <a:ext cx="76146" cy="3176267"/>
          </a:xfrm>
          <a:custGeom>
            <a:avLst/>
            <a:gdLst>
              <a:gd name="connsiteX0" fmla="*/ 0 w 138906"/>
              <a:gd name="connsiteY0" fmla="*/ 0 h 2377811"/>
              <a:gd name="connsiteX1" fmla="*/ 138907 w 138906"/>
              <a:gd name="connsiteY1" fmla="*/ 0 h 2377811"/>
              <a:gd name="connsiteX2" fmla="*/ 138907 w 138906"/>
              <a:gd name="connsiteY2" fmla="*/ 2377812 h 2377811"/>
              <a:gd name="connsiteX3" fmla="*/ 0 w 138906"/>
              <a:gd name="connsiteY3" fmla="*/ 2377812 h 2377811"/>
            </a:gdLst>
            <a:ahLst/>
            <a:cxnLst>
              <a:cxn ang="0">
                <a:pos x="connsiteX0" y="connsiteY0"/>
              </a:cxn>
              <a:cxn ang="0">
                <a:pos x="connsiteX1" y="connsiteY1"/>
              </a:cxn>
              <a:cxn ang="0">
                <a:pos x="connsiteX2" y="connsiteY2"/>
              </a:cxn>
              <a:cxn ang="0">
                <a:pos x="connsiteX3" y="connsiteY3"/>
              </a:cxn>
            </a:cxnLst>
            <a:rect l="l" t="t" r="r" b="b"/>
            <a:pathLst>
              <a:path w="138906" h="2377811">
                <a:moveTo>
                  <a:pt x="0" y="0"/>
                </a:moveTo>
                <a:lnTo>
                  <a:pt x="138907" y="0"/>
                </a:lnTo>
                <a:lnTo>
                  <a:pt x="138907" y="2377812"/>
                </a:lnTo>
                <a:lnTo>
                  <a:pt x="0" y="2377812"/>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02" name="Freeform 202">
            <a:extLst>
              <a:ext uri="{FF2B5EF4-FFF2-40B4-BE49-F238E27FC236}">
                <a16:creationId xmlns:a16="http://schemas.microsoft.com/office/drawing/2014/main" id="{AD804663-A60B-9582-3BB5-21A5054D3345}"/>
              </a:ext>
            </a:extLst>
          </p:cNvPr>
          <p:cNvSpPr/>
          <p:nvPr/>
        </p:nvSpPr>
        <p:spPr>
          <a:xfrm>
            <a:off x="10431202" y="1087593"/>
            <a:ext cx="76146" cy="3435083"/>
          </a:xfrm>
          <a:custGeom>
            <a:avLst/>
            <a:gdLst>
              <a:gd name="connsiteX0" fmla="*/ 0 w 138906"/>
              <a:gd name="connsiteY0" fmla="*/ 0 h 2432590"/>
              <a:gd name="connsiteX1" fmla="*/ 138907 w 138906"/>
              <a:gd name="connsiteY1" fmla="*/ 0 h 2432590"/>
              <a:gd name="connsiteX2" fmla="*/ 138907 w 138906"/>
              <a:gd name="connsiteY2" fmla="*/ 2432590 h 2432590"/>
              <a:gd name="connsiteX3" fmla="*/ 0 w 138906"/>
              <a:gd name="connsiteY3" fmla="*/ 2432590 h 2432590"/>
            </a:gdLst>
            <a:ahLst/>
            <a:cxnLst>
              <a:cxn ang="0">
                <a:pos x="connsiteX0" y="connsiteY0"/>
              </a:cxn>
              <a:cxn ang="0">
                <a:pos x="connsiteX1" y="connsiteY1"/>
              </a:cxn>
              <a:cxn ang="0">
                <a:pos x="connsiteX2" y="connsiteY2"/>
              </a:cxn>
              <a:cxn ang="0">
                <a:pos x="connsiteX3" y="connsiteY3"/>
              </a:cxn>
            </a:cxnLst>
            <a:rect l="l" t="t" r="r" b="b"/>
            <a:pathLst>
              <a:path w="138906" h="2432590">
                <a:moveTo>
                  <a:pt x="0" y="0"/>
                </a:moveTo>
                <a:lnTo>
                  <a:pt x="138907" y="0"/>
                </a:lnTo>
                <a:lnTo>
                  <a:pt x="138907" y="2432590"/>
                </a:lnTo>
                <a:lnTo>
                  <a:pt x="0" y="2432590"/>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03" name="Freeform 203">
            <a:extLst>
              <a:ext uri="{FF2B5EF4-FFF2-40B4-BE49-F238E27FC236}">
                <a16:creationId xmlns:a16="http://schemas.microsoft.com/office/drawing/2014/main" id="{7E56B27A-DC5A-E1F4-D032-48B676A917E5}"/>
              </a:ext>
            </a:extLst>
          </p:cNvPr>
          <p:cNvSpPr/>
          <p:nvPr/>
        </p:nvSpPr>
        <p:spPr>
          <a:xfrm>
            <a:off x="10517418" y="1087593"/>
            <a:ext cx="76146" cy="3782706"/>
          </a:xfrm>
          <a:custGeom>
            <a:avLst/>
            <a:gdLst>
              <a:gd name="connsiteX0" fmla="*/ 0 w 138906"/>
              <a:gd name="connsiteY0" fmla="*/ 0 h 2480395"/>
              <a:gd name="connsiteX1" fmla="*/ 138907 w 138906"/>
              <a:gd name="connsiteY1" fmla="*/ 0 h 2480395"/>
              <a:gd name="connsiteX2" fmla="*/ 138907 w 138906"/>
              <a:gd name="connsiteY2" fmla="*/ 2480395 h 2480395"/>
              <a:gd name="connsiteX3" fmla="*/ 0 w 138906"/>
              <a:gd name="connsiteY3" fmla="*/ 2480395 h 2480395"/>
            </a:gdLst>
            <a:ahLst/>
            <a:cxnLst>
              <a:cxn ang="0">
                <a:pos x="connsiteX0" y="connsiteY0"/>
              </a:cxn>
              <a:cxn ang="0">
                <a:pos x="connsiteX1" y="connsiteY1"/>
              </a:cxn>
              <a:cxn ang="0">
                <a:pos x="connsiteX2" y="connsiteY2"/>
              </a:cxn>
              <a:cxn ang="0">
                <a:pos x="connsiteX3" y="connsiteY3"/>
              </a:cxn>
            </a:cxnLst>
            <a:rect l="l" t="t" r="r" b="b"/>
            <a:pathLst>
              <a:path w="138906" h="2480395">
                <a:moveTo>
                  <a:pt x="0" y="0"/>
                </a:moveTo>
                <a:lnTo>
                  <a:pt x="138907" y="0"/>
                </a:lnTo>
                <a:lnTo>
                  <a:pt x="138907" y="2480395"/>
                </a:lnTo>
                <a:lnTo>
                  <a:pt x="0" y="2480395"/>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04" name="Freeform 204">
            <a:extLst>
              <a:ext uri="{FF2B5EF4-FFF2-40B4-BE49-F238E27FC236}">
                <a16:creationId xmlns:a16="http://schemas.microsoft.com/office/drawing/2014/main" id="{8CAF9364-87E6-0E8F-4797-5618E86BAF5A}"/>
              </a:ext>
            </a:extLst>
          </p:cNvPr>
          <p:cNvSpPr/>
          <p:nvPr/>
        </p:nvSpPr>
        <p:spPr>
          <a:xfrm>
            <a:off x="10603634" y="1087593"/>
            <a:ext cx="76146" cy="3949020"/>
          </a:xfrm>
          <a:custGeom>
            <a:avLst/>
            <a:gdLst>
              <a:gd name="connsiteX0" fmla="*/ 0 w 138906"/>
              <a:gd name="connsiteY0" fmla="*/ 0 h 2567635"/>
              <a:gd name="connsiteX1" fmla="*/ 138907 w 138906"/>
              <a:gd name="connsiteY1" fmla="*/ 0 h 2567635"/>
              <a:gd name="connsiteX2" fmla="*/ 138907 w 138906"/>
              <a:gd name="connsiteY2" fmla="*/ 2567636 h 2567635"/>
              <a:gd name="connsiteX3" fmla="*/ 0 w 138906"/>
              <a:gd name="connsiteY3" fmla="*/ 2567636 h 2567635"/>
            </a:gdLst>
            <a:ahLst/>
            <a:cxnLst>
              <a:cxn ang="0">
                <a:pos x="connsiteX0" y="connsiteY0"/>
              </a:cxn>
              <a:cxn ang="0">
                <a:pos x="connsiteX1" y="connsiteY1"/>
              </a:cxn>
              <a:cxn ang="0">
                <a:pos x="connsiteX2" y="connsiteY2"/>
              </a:cxn>
              <a:cxn ang="0">
                <a:pos x="connsiteX3" y="connsiteY3"/>
              </a:cxn>
            </a:cxnLst>
            <a:rect l="l" t="t" r="r" b="b"/>
            <a:pathLst>
              <a:path w="138906" h="2567635">
                <a:moveTo>
                  <a:pt x="0" y="0"/>
                </a:moveTo>
                <a:lnTo>
                  <a:pt x="138907" y="0"/>
                </a:lnTo>
                <a:lnTo>
                  <a:pt x="138907" y="2567636"/>
                </a:lnTo>
                <a:lnTo>
                  <a:pt x="0" y="2567636"/>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05" name="Freeform 205">
            <a:extLst>
              <a:ext uri="{FF2B5EF4-FFF2-40B4-BE49-F238E27FC236}">
                <a16:creationId xmlns:a16="http://schemas.microsoft.com/office/drawing/2014/main" id="{2FECBB55-728E-2681-05C1-0D5FB055262D}"/>
              </a:ext>
            </a:extLst>
          </p:cNvPr>
          <p:cNvSpPr/>
          <p:nvPr/>
        </p:nvSpPr>
        <p:spPr>
          <a:xfrm>
            <a:off x="10689850" y="1087593"/>
            <a:ext cx="76146" cy="3949013"/>
          </a:xfrm>
          <a:custGeom>
            <a:avLst/>
            <a:gdLst>
              <a:gd name="connsiteX0" fmla="*/ 0 w 138906"/>
              <a:gd name="connsiteY0" fmla="*/ 0 h 2598448"/>
              <a:gd name="connsiteX1" fmla="*/ 138907 w 138906"/>
              <a:gd name="connsiteY1" fmla="*/ 0 h 2598448"/>
              <a:gd name="connsiteX2" fmla="*/ 138907 w 138906"/>
              <a:gd name="connsiteY2" fmla="*/ 2598449 h 2598448"/>
              <a:gd name="connsiteX3" fmla="*/ 0 w 138906"/>
              <a:gd name="connsiteY3" fmla="*/ 2598449 h 2598448"/>
            </a:gdLst>
            <a:ahLst/>
            <a:cxnLst>
              <a:cxn ang="0">
                <a:pos x="connsiteX0" y="connsiteY0"/>
              </a:cxn>
              <a:cxn ang="0">
                <a:pos x="connsiteX1" y="connsiteY1"/>
              </a:cxn>
              <a:cxn ang="0">
                <a:pos x="connsiteX2" y="connsiteY2"/>
              </a:cxn>
              <a:cxn ang="0">
                <a:pos x="connsiteX3" y="connsiteY3"/>
              </a:cxn>
            </a:cxnLst>
            <a:rect l="l" t="t" r="r" b="b"/>
            <a:pathLst>
              <a:path w="138906" h="2598448">
                <a:moveTo>
                  <a:pt x="0" y="0"/>
                </a:moveTo>
                <a:lnTo>
                  <a:pt x="138907" y="0"/>
                </a:lnTo>
                <a:lnTo>
                  <a:pt x="138907" y="2598449"/>
                </a:lnTo>
                <a:lnTo>
                  <a:pt x="0" y="2598449"/>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06" name="Freeform 206">
            <a:extLst>
              <a:ext uri="{FF2B5EF4-FFF2-40B4-BE49-F238E27FC236}">
                <a16:creationId xmlns:a16="http://schemas.microsoft.com/office/drawing/2014/main" id="{56337487-24C3-7746-ECAF-86F7901E038B}"/>
              </a:ext>
            </a:extLst>
          </p:cNvPr>
          <p:cNvSpPr/>
          <p:nvPr/>
        </p:nvSpPr>
        <p:spPr>
          <a:xfrm>
            <a:off x="10776066" y="1087593"/>
            <a:ext cx="76146" cy="3949018"/>
          </a:xfrm>
          <a:custGeom>
            <a:avLst/>
            <a:gdLst>
              <a:gd name="connsiteX0" fmla="*/ 0 w 138906"/>
              <a:gd name="connsiteY0" fmla="*/ 0 h 2626599"/>
              <a:gd name="connsiteX1" fmla="*/ 138907 w 138906"/>
              <a:gd name="connsiteY1" fmla="*/ 0 h 2626599"/>
              <a:gd name="connsiteX2" fmla="*/ 138907 w 138906"/>
              <a:gd name="connsiteY2" fmla="*/ 2626599 h 2626599"/>
              <a:gd name="connsiteX3" fmla="*/ 0 w 138906"/>
              <a:gd name="connsiteY3" fmla="*/ 2626599 h 2626599"/>
            </a:gdLst>
            <a:ahLst/>
            <a:cxnLst>
              <a:cxn ang="0">
                <a:pos x="connsiteX0" y="connsiteY0"/>
              </a:cxn>
              <a:cxn ang="0">
                <a:pos x="connsiteX1" y="connsiteY1"/>
              </a:cxn>
              <a:cxn ang="0">
                <a:pos x="connsiteX2" y="connsiteY2"/>
              </a:cxn>
              <a:cxn ang="0">
                <a:pos x="connsiteX3" y="connsiteY3"/>
              </a:cxn>
            </a:cxnLst>
            <a:rect l="l" t="t" r="r" b="b"/>
            <a:pathLst>
              <a:path w="138906" h="2626599">
                <a:moveTo>
                  <a:pt x="0" y="0"/>
                </a:moveTo>
                <a:lnTo>
                  <a:pt x="138907" y="0"/>
                </a:lnTo>
                <a:lnTo>
                  <a:pt x="138907" y="2626599"/>
                </a:lnTo>
                <a:lnTo>
                  <a:pt x="0" y="2626599"/>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07" name="Freeform 207">
            <a:extLst>
              <a:ext uri="{FF2B5EF4-FFF2-40B4-BE49-F238E27FC236}">
                <a16:creationId xmlns:a16="http://schemas.microsoft.com/office/drawing/2014/main" id="{5A835A2F-33FF-C6E9-FAF9-E7F68207BE30}"/>
              </a:ext>
            </a:extLst>
          </p:cNvPr>
          <p:cNvSpPr/>
          <p:nvPr/>
        </p:nvSpPr>
        <p:spPr>
          <a:xfrm>
            <a:off x="10862282" y="1087593"/>
            <a:ext cx="76146" cy="3949014"/>
          </a:xfrm>
          <a:custGeom>
            <a:avLst/>
            <a:gdLst>
              <a:gd name="connsiteX0" fmla="*/ 0 w 138906"/>
              <a:gd name="connsiteY0" fmla="*/ 0 h 2626599"/>
              <a:gd name="connsiteX1" fmla="*/ 138907 w 138906"/>
              <a:gd name="connsiteY1" fmla="*/ 0 h 2626599"/>
              <a:gd name="connsiteX2" fmla="*/ 138907 w 138906"/>
              <a:gd name="connsiteY2" fmla="*/ 2626599 h 2626599"/>
              <a:gd name="connsiteX3" fmla="*/ 0 w 138906"/>
              <a:gd name="connsiteY3" fmla="*/ 2626599 h 2626599"/>
            </a:gdLst>
            <a:ahLst/>
            <a:cxnLst>
              <a:cxn ang="0">
                <a:pos x="connsiteX0" y="connsiteY0"/>
              </a:cxn>
              <a:cxn ang="0">
                <a:pos x="connsiteX1" y="connsiteY1"/>
              </a:cxn>
              <a:cxn ang="0">
                <a:pos x="connsiteX2" y="connsiteY2"/>
              </a:cxn>
              <a:cxn ang="0">
                <a:pos x="connsiteX3" y="connsiteY3"/>
              </a:cxn>
            </a:cxnLst>
            <a:rect l="l" t="t" r="r" b="b"/>
            <a:pathLst>
              <a:path w="138906" h="2626599">
                <a:moveTo>
                  <a:pt x="0" y="0"/>
                </a:moveTo>
                <a:lnTo>
                  <a:pt x="138907" y="0"/>
                </a:lnTo>
                <a:lnTo>
                  <a:pt x="138907" y="2626599"/>
                </a:lnTo>
                <a:lnTo>
                  <a:pt x="0" y="2626599"/>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08" name="Freeform 208">
            <a:extLst>
              <a:ext uri="{FF2B5EF4-FFF2-40B4-BE49-F238E27FC236}">
                <a16:creationId xmlns:a16="http://schemas.microsoft.com/office/drawing/2014/main" id="{7363812D-8A80-3BF5-1A6C-5189A0762D24}"/>
              </a:ext>
            </a:extLst>
          </p:cNvPr>
          <p:cNvSpPr/>
          <p:nvPr/>
        </p:nvSpPr>
        <p:spPr>
          <a:xfrm>
            <a:off x="10948498" y="1087593"/>
            <a:ext cx="76146" cy="3949014"/>
          </a:xfrm>
          <a:custGeom>
            <a:avLst/>
            <a:gdLst>
              <a:gd name="connsiteX0" fmla="*/ 0 w 138906"/>
              <a:gd name="connsiteY0" fmla="*/ 0 h 2696847"/>
              <a:gd name="connsiteX1" fmla="*/ 138907 w 138906"/>
              <a:gd name="connsiteY1" fmla="*/ 0 h 2696847"/>
              <a:gd name="connsiteX2" fmla="*/ 138907 w 138906"/>
              <a:gd name="connsiteY2" fmla="*/ 2696848 h 2696847"/>
              <a:gd name="connsiteX3" fmla="*/ 0 w 138906"/>
              <a:gd name="connsiteY3" fmla="*/ 2696848 h 2696847"/>
            </a:gdLst>
            <a:ahLst/>
            <a:cxnLst>
              <a:cxn ang="0">
                <a:pos x="connsiteX0" y="connsiteY0"/>
              </a:cxn>
              <a:cxn ang="0">
                <a:pos x="connsiteX1" y="connsiteY1"/>
              </a:cxn>
              <a:cxn ang="0">
                <a:pos x="connsiteX2" y="connsiteY2"/>
              </a:cxn>
              <a:cxn ang="0">
                <a:pos x="connsiteX3" y="connsiteY3"/>
              </a:cxn>
            </a:cxnLst>
            <a:rect l="l" t="t" r="r" b="b"/>
            <a:pathLst>
              <a:path w="138906" h="2696847">
                <a:moveTo>
                  <a:pt x="0" y="0"/>
                </a:moveTo>
                <a:lnTo>
                  <a:pt x="138907" y="0"/>
                </a:lnTo>
                <a:lnTo>
                  <a:pt x="138907" y="2696848"/>
                </a:lnTo>
                <a:lnTo>
                  <a:pt x="0" y="2696848"/>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511" name="Freeform 209">
            <a:extLst>
              <a:ext uri="{FF2B5EF4-FFF2-40B4-BE49-F238E27FC236}">
                <a16:creationId xmlns:a16="http://schemas.microsoft.com/office/drawing/2014/main" id="{79B3F70F-52A7-00B3-0F59-5B95C7D4F741}"/>
              </a:ext>
            </a:extLst>
          </p:cNvPr>
          <p:cNvSpPr/>
          <p:nvPr/>
        </p:nvSpPr>
        <p:spPr>
          <a:xfrm>
            <a:off x="11034714" y="1087593"/>
            <a:ext cx="76146" cy="3949014"/>
          </a:xfrm>
          <a:custGeom>
            <a:avLst/>
            <a:gdLst>
              <a:gd name="connsiteX0" fmla="*/ 0 w 138906"/>
              <a:gd name="connsiteY0" fmla="*/ 0 h 2770013"/>
              <a:gd name="connsiteX1" fmla="*/ 138907 w 138906"/>
              <a:gd name="connsiteY1" fmla="*/ 0 h 2770013"/>
              <a:gd name="connsiteX2" fmla="*/ 138907 w 138906"/>
              <a:gd name="connsiteY2" fmla="*/ 2770013 h 2770013"/>
              <a:gd name="connsiteX3" fmla="*/ 0 w 138906"/>
              <a:gd name="connsiteY3" fmla="*/ 2770013 h 2770013"/>
            </a:gdLst>
            <a:ahLst/>
            <a:cxnLst>
              <a:cxn ang="0">
                <a:pos x="connsiteX0" y="connsiteY0"/>
              </a:cxn>
              <a:cxn ang="0">
                <a:pos x="connsiteX1" y="connsiteY1"/>
              </a:cxn>
              <a:cxn ang="0">
                <a:pos x="connsiteX2" y="connsiteY2"/>
              </a:cxn>
              <a:cxn ang="0">
                <a:pos x="connsiteX3" y="connsiteY3"/>
              </a:cxn>
            </a:cxnLst>
            <a:rect l="l" t="t" r="r" b="b"/>
            <a:pathLst>
              <a:path w="138906" h="2770013">
                <a:moveTo>
                  <a:pt x="0" y="0"/>
                </a:moveTo>
                <a:lnTo>
                  <a:pt x="138907" y="0"/>
                </a:lnTo>
                <a:lnTo>
                  <a:pt x="138907" y="2770013"/>
                </a:lnTo>
                <a:lnTo>
                  <a:pt x="0" y="2770013"/>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64" name="Freeform 210">
            <a:extLst>
              <a:ext uri="{FF2B5EF4-FFF2-40B4-BE49-F238E27FC236}">
                <a16:creationId xmlns:a16="http://schemas.microsoft.com/office/drawing/2014/main" id="{D0E92C67-4124-7678-AE42-FCCC722CDFAA}"/>
              </a:ext>
            </a:extLst>
          </p:cNvPr>
          <p:cNvSpPr/>
          <p:nvPr/>
        </p:nvSpPr>
        <p:spPr>
          <a:xfrm>
            <a:off x="11120930" y="1087593"/>
            <a:ext cx="76146" cy="3949018"/>
          </a:xfrm>
          <a:custGeom>
            <a:avLst/>
            <a:gdLst>
              <a:gd name="connsiteX0" fmla="*/ 0 w 138906"/>
              <a:gd name="connsiteY0" fmla="*/ 0 h 2857127"/>
              <a:gd name="connsiteX1" fmla="*/ 138907 w 138906"/>
              <a:gd name="connsiteY1" fmla="*/ 0 h 2857127"/>
              <a:gd name="connsiteX2" fmla="*/ 138907 w 138906"/>
              <a:gd name="connsiteY2" fmla="*/ 2857127 h 2857127"/>
              <a:gd name="connsiteX3" fmla="*/ 0 w 138906"/>
              <a:gd name="connsiteY3" fmla="*/ 2857127 h 2857127"/>
            </a:gdLst>
            <a:ahLst/>
            <a:cxnLst>
              <a:cxn ang="0">
                <a:pos x="connsiteX0" y="connsiteY0"/>
              </a:cxn>
              <a:cxn ang="0">
                <a:pos x="connsiteX1" y="connsiteY1"/>
              </a:cxn>
              <a:cxn ang="0">
                <a:pos x="connsiteX2" y="connsiteY2"/>
              </a:cxn>
              <a:cxn ang="0">
                <a:pos x="connsiteX3" y="connsiteY3"/>
              </a:cxn>
            </a:cxnLst>
            <a:rect l="l" t="t" r="r" b="b"/>
            <a:pathLst>
              <a:path w="138906" h="2857127">
                <a:moveTo>
                  <a:pt x="0" y="0"/>
                </a:moveTo>
                <a:lnTo>
                  <a:pt x="138907" y="0"/>
                </a:lnTo>
                <a:lnTo>
                  <a:pt x="138907" y="2857127"/>
                </a:lnTo>
                <a:lnTo>
                  <a:pt x="0" y="2857127"/>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65" name="Freeform 211">
            <a:extLst>
              <a:ext uri="{FF2B5EF4-FFF2-40B4-BE49-F238E27FC236}">
                <a16:creationId xmlns:a16="http://schemas.microsoft.com/office/drawing/2014/main" id="{C9C2536F-B522-949E-382F-0DFBC9DB9611}"/>
              </a:ext>
            </a:extLst>
          </p:cNvPr>
          <p:cNvSpPr/>
          <p:nvPr/>
        </p:nvSpPr>
        <p:spPr>
          <a:xfrm>
            <a:off x="11207146" y="1087593"/>
            <a:ext cx="76146" cy="3949014"/>
          </a:xfrm>
          <a:custGeom>
            <a:avLst/>
            <a:gdLst>
              <a:gd name="connsiteX0" fmla="*/ 0 w 138906"/>
              <a:gd name="connsiteY0" fmla="*/ 0 h 2872596"/>
              <a:gd name="connsiteX1" fmla="*/ 138907 w 138906"/>
              <a:gd name="connsiteY1" fmla="*/ 0 h 2872596"/>
              <a:gd name="connsiteX2" fmla="*/ 138907 w 138906"/>
              <a:gd name="connsiteY2" fmla="*/ 2872597 h 2872596"/>
              <a:gd name="connsiteX3" fmla="*/ 0 w 138906"/>
              <a:gd name="connsiteY3" fmla="*/ 2872597 h 2872596"/>
            </a:gdLst>
            <a:ahLst/>
            <a:cxnLst>
              <a:cxn ang="0">
                <a:pos x="connsiteX0" y="connsiteY0"/>
              </a:cxn>
              <a:cxn ang="0">
                <a:pos x="connsiteX1" y="connsiteY1"/>
              </a:cxn>
              <a:cxn ang="0">
                <a:pos x="connsiteX2" y="connsiteY2"/>
              </a:cxn>
              <a:cxn ang="0">
                <a:pos x="connsiteX3" y="connsiteY3"/>
              </a:cxn>
            </a:cxnLst>
            <a:rect l="l" t="t" r="r" b="b"/>
            <a:pathLst>
              <a:path w="138906" h="2872596">
                <a:moveTo>
                  <a:pt x="0" y="0"/>
                </a:moveTo>
                <a:lnTo>
                  <a:pt x="138907" y="0"/>
                </a:lnTo>
                <a:lnTo>
                  <a:pt x="138907" y="2872597"/>
                </a:lnTo>
                <a:lnTo>
                  <a:pt x="0" y="2872597"/>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66" name="Freeform 212">
            <a:extLst>
              <a:ext uri="{FF2B5EF4-FFF2-40B4-BE49-F238E27FC236}">
                <a16:creationId xmlns:a16="http://schemas.microsoft.com/office/drawing/2014/main" id="{93D143DC-3C8A-5057-68CB-773B00E58ED7}"/>
              </a:ext>
            </a:extLst>
          </p:cNvPr>
          <p:cNvSpPr/>
          <p:nvPr/>
        </p:nvSpPr>
        <p:spPr>
          <a:xfrm>
            <a:off x="11293362" y="1087593"/>
            <a:ext cx="76146" cy="3949014"/>
          </a:xfrm>
          <a:custGeom>
            <a:avLst/>
            <a:gdLst>
              <a:gd name="connsiteX0" fmla="*/ 0 w 138906"/>
              <a:gd name="connsiteY0" fmla="*/ 0 h 2895041"/>
              <a:gd name="connsiteX1" fmla="*/ 138907 w 138906"/>
              <a:gd name="connsiteY1" fmla="*/ 0 h 2895041"/>
              <a:gd name="connsiteX2" fmla="*/ 138907 w 138906"/>
              <a:gd name="connsiteY2" fmla="*/ 2895041 h 2895041"/>
              <a:gd name="connsiteX3" fmla="*/ 0 w 138906"/>
              <a:gd name="connsiteY3" fmla="*/ 2895041 h 2895041"/>
            </a:gdLst>
            <a:ahLst/>
            <a:cxnLst>
              <a:cxn ang="0">
                <a:pos x="connsiteX0" y="connsiteY0"/>
              </a:cxn>
              <a:cxn ang="0">
                <a:pos x="connsiteX1" y="connsiteY1"/>
              </a:cxn>
              <a:cxn ang="0">
                <a:pos x="connsiteX2" y="connsiteY2"/>
              </a:cxn>
              <a:cxn ang="0">
                <a:pos x="connsiteX3" y="connsiteY3"/>
              </a:cxn>
            </a:cxnLst>
            <a:rect l="l" t="t" r="r" b="b"/>
            <a:pathLst>
              <a:path w="138906" h="2895041">
                <a:moveTo>
                  <a:pt x="0" y="0"/>
                </a:moveTo>
                <a:lnTo>
                  <a:pt x="138907" y="0"/>
                </a:lnTo>
                <a:lnTo>
                  <a:pt x="138907" y="2895041"/>
                </a:lnTo>
                <a:lnTo>
                  <a:pt x="0" y="2895041"/>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71" name="Freeform 216">
            <a:extLst>
              <a:ext uri="{FF2B5EF4-FFF2-40B4-BE49-F238E27FC236}">
                <a16:creationId xmlns:a16="http://schemas.microsoft.com/office/drawing/2014/main" id="{93E5DB15-BA9E-1654-6492-686B95914A56}"/>
              </a:ext>
            </a:extLst>
          </p:cNvPr>
          <p:cNvSpPr/>
          <p:nvPr/>
        </p:nvSpPr>
        <p:spPr>
          <a:xfrm>
            <a:off x="11638226" y="1087593"/>
            <a:ext cx="76146" cy="3949015"/>
          </a:xfrm>
          <a:custGeom>
            <a:avLst/>
            <a:gdLst>
              <a:gd name="connsiteX0" fmla="*/ 0 w 138906"/>
              <a:gd name="connsiteY0" fmla="*/ 0 h 3529056"/>
              <a:gd name="connsiteX1" fmla="*/ 138907 w 138906"/>
              <a:gd name="connsiteY1" fmla="*/ 0 h 3529056"/>
              <a:gd name="connsiteX2" fmla="*/ 138907 w 138906"/>
              <a:gd name="connsiteY2" fmla="*/ 3529056 h 3529056"/>
              <a:gd name="connsiteX3" fmla="*/ 0 w 138906"/>
              <a:gd name="connsiteY3" fmla="*/ 3529056 h 3529056"/>
            </a:gdLst>
            <a:ahLst/>
            <a:cxnLst>
              <a:cxn ang="0">
                <a:pos x="connsiteX0" y="connsiteY0"/>
              </a:cxn>
              <a:cxn ang="0">
                <a:pos x="connsiteX1" y="connsiteY1"/>
              </a:cxn>
              <a:cxn ang="0">
                <a:pos x="connsiteX2" y="connsiteY2"/>
              </a:cxn>
              <a:cxn ang="0">
                <a:pos x="connsiteX3" y="connsiteY3"/>
              </a:cxn>
            </a:cxnLst>
            <a:rect l="l" t="t" r="r" b="b"/>
            <a:pathLst>
              <a:path w="138906" h="3529056">
                <a:moveTo>
                  <a:pt x="0" y="0"/>
                </a:moveTo>
                <a:lnTo>
                  <a:pt x="138907" y="0"/>
                </a:lnTo>
                <a:lnTo>
                  <a:pt x="138907" y="3529056"/>
                </a:lnTo>
                <a:lnTo>
                  <a:pt x="0" y="3529056"/>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72" name="Freeform 217">
            <a:extLst>
              <a:ext uri="{FF2B5EF4-FFF2-40B4-BE49-F238E27FC236}">
                <a16:creationId xmlns:a16="http://schemas.microsoft.com/office/drawing/2014/main" id="{FC9F992D-90C1-AFE6-C1B5-4F128DB830C5}"/>
              </a:ext>
            </a:extLst>
          </p:cNvPr>
          <p:cNvSpPr/>
          <p:nvPr/>
        </p:nvSpPr>
        <p:spPr>
          <a:xfrm>
            <a:off x="11724453" y="1087593"/>
            <a:ext cx="76146" cy="3949015"/>
          </a:xfrm>
          <a:custGeom>
            <a:avLst/>
            <a:gdLst>
              <a:gd name="connsiteX0" fmla="*/ 0 w 138906"/>
              <a:gd name="connsiteY0" fmla="*/ 0 h 3529056"/>
              <a:gd name="connsiteX1" fmla="*/ 138907 w 138906"/>
              <a:gd name="connsiteY1" fmla="*/ 0 h 3529056"/>
              <a:gd name="connsiteX2" fmla="*/ 138907 w 138906"/>
              <a:gd name="connsiteY2" fmla="*/ 3529056 h 3529056"/>
              <a:gd name="connsiteX3" fmla="*/ 0 w 138906"/>
              <a:gd name="connsiteY3" fmla="*/ 3529056 h 3529056"/>
            </a:gdLst>
            <a:ahLst/>
            <a:cxnLst>
              <a:cxn ang="0">
                <a:pos x="connsiteX0" y="connsiteY0"/>
              </a:cxn>
              <a:cxn ang="0">
                <a:pos x="connsiteX1" y="connsiteY1"/>
              </a:cxn>
              <a:cxn ang="0">
                <a:pos x="connsiteX2" y="connsiteY2"/>
              </a:cxn>
              <a:cxn ang="0">
                <a:pos x="connsiteX3" y="connsiteY3"/>
              </a:cxn>
            </a:cxnLst>
            <a:rect l="l" t="t" r="r" b="b"/>
            <a:pathLst>
              <a:path w="138906" h="3529056">
                <a:moveTo>
                  <a:pt x="0" y="0"/>
                </a:moveTo>
                <a:lnTo>
                  <a:pt x="138907" y="0"/>
                </a:lnTo>
                <a:lnTo>
                  <a:pt x="138907" y="3529056"/>
                </a:lnTo>
                <a:lnTo>
                  <a:pt x="0" y="3529056"/>
                </a:lnTo>
                <a:close/>
              </a:path>
            </a:pathLst>
          </a:custGeom>
          <a:solidFill>
            <a:schemeClr val="tx2"/>
          </a:solid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74" name="Freeform 126">
            <a:extLst>
              <a:ext uri="{FF2B5EF4-FFF2-40B4-BE49-F238E27FC236}">
                <a16:creationId xmlns:a16="http://schemas.microsoft.com/office/drawing/2014/main" id="{E6507BED-826C-6CBA-4174-753137C51866}"/>
              </a:ext>
            </a:extLst>
          </p:cNvPr>
          <p:cNvSpPr/>
          <p:nvPr/>
        </p:nvSpPr>
        <p:spPr>
          <a:xfrm flipH="1">
            <a:off x="5532094" y="1082407"/>
            <a:ext cx="30629" cy="3976169"/>
          </a:xfrm>
          <a:custGeom>
            <a:avLst/>
            <a:gdLst>
              <a:gd name="connsiteX0" fmla="*/ 0 w 12697"/>
              <a:gd name="connsiteY0" fmla="*/ 0 h 4935683"/>
              <a:gd name="connsiteX1" fmla="*/ 0 w 12697"/>
              <a:gd name="connsiteY1" fmla="*/ 4935683 h 4935683"/>
            </a:gdLst>
            <a:ahLst/>
            <a:cxnLst>
              <a:cxn ang="0">
                <a:pos x="connsiteX0" y="connsiteY0"/>
              </a:cxn>
              <a:cxn ang="0">
                <a:pos x="connsiteX1" y="connsiteY1"/>
              </a:cxn>
            </a:cxnLst>
            <a:rect l="l" t="t" r="r" b="b"/>
            <a:pathLst>
              <a:path w="12697" h="4935683">
                <a:moveTo>
                  <a:pt x="0" y="0"/>
                </a:moveTo>
                <a:lnTo>
                  <a:pt x="0" y="4935683"/>
                </a:lnTo>
              </a:path>
            </a:pathLst>
          </a:custGeom>
          <a:ln w="12700" cap="sq">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grpSp>
        <p:nvGrpSpPr>
          <p:cNvPr id="75" name="Graphic 4">
            <a:extLst>
              <a:ext uri="{FF2B5EF4-FFF2-40B4-BE49-F238E27FC236}">
                <a16:creationId xmlns:a16="http://schemas.microsoft.com/office/drawing/2014/main" id="{E7F27E2F-4053-24CA-34CC-D9AC1581C4F5}"/>
              </a:ext>
            </a:extLst>
          </p:cNvPr>
          <p:cNvGrpSpPr/>
          <p:nvPr/>
        </p:nvGrpSpPr>
        <p:grpSpPr>
          <a:xfrm>
            <a:off x="5499184" y="1082408"/>
            <a:ext cx="63539" cy="3990472"/>
            <a:chOff x="1227938" y="2478758"/>
            <a:chExt cx="116813" cy="3538060"/>
          </a:xfrm>
        </p:grpSpPr>
        <p:sp>
          <p:nvSpPr>
            <p:cNvPr id="76" name="Freeform 139">
              <a:extLst>
                <a:ext uri="{FF2B5EF4-FFF2-40B4-BE49-F238E27FC236}">
                  <a16:creationId xmlns:a16="http://schemas.microsoft.com/office/drawing/2014/main" id="{23024422-B9F4-CB1D-CD5B-0E46F6EFD95D}"/>
                </a:ext>
              </a:extLst>
            </p:cNvPr>
            <p:cNvSpPr/>
            <p:nvPr/>
          </p:nvSpPr>
          <p:spPr>
            <a:xfrm>
              <a:off x="1227938" y="2478758"/>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77" name="Freeform 140">
              <a:extLst>
                <a:ext uri="{FF2B5EF4-FFF2-40B4-BE49-F238E27FC236}">
                  <a16:creationId xmlns:a16="http://schemas.microsoft.com/office/drawing/2014/main" id="{07E6E407-6830-1BAC-F616-D75A0A55AAD1}"/>
                </a:ext>
              </a:extLst>
            </p:cNvPr>
            <p:cNvSpPr/>
            <p:nvPr/>
          </p:nvSpPr>
          <p:spPr>
            <a:xfrm>
              <a:off x="1227938" y="3183784"/>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78" name="Freeform 141">
              <a:extLst>
                <a:ext uri="{FF2B5EF4-FFF2-40B4-BE49-F238E27FC236}">
                  <a16:creationId xmlns:a16="http://schemas.microsoft.com/office/drawing/2014/main" id="{310DEE19-13E2-538E-90E5-F80192501603}"/>
                </a:ext>
              </a:extLst>
            </p:cNvPr>
            <p:cNvSpPr/>
            <p:nvPr/>
          </p:nvSpPr>
          <p:spPr>
            <a:xfrm>
              <a:off x="1227938" y="3888936"/>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79" name="Freeform 142">
              <a:extLst>
                <a:ext uri="{FF2B5EF4-FFF2-40B4-BE49-F238E27FC236}">
                  <a16:creationId xmlns:a16="http://schemas.microsoft.com/office/drawing/2014/main" id="{F95452B2-B9C2-4B9C-5F27-4DB47C2E418E}"/>
                </a:ext>
              </a:extLst>
            </p:cNvPr>
            <p:cNvSpPr/>
            <p:nvPr/>
          </p:nvSpPr>
          <p:spPr>
            <a:xfrm>
              <a:off x="1227938" y="4593961"/>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80" name="Freeform 143">
              <a:extLst>
                <a:ext uri="{FF2B5EF4-FFF2-40B4-BE49-F238E27FC236}">
                  <a16:creationId xmlns:a16="http://schemas.microsoft.com/office/drawing/2014/main" id="{86805DC1-76C4-4F00-AF59-67E90564A8D7}"/>
                </a:ext>
              </a:extLst>
            </p:cNvPr>
            <p:cNvSpPr/>
            <p:nvPr/>
          </p:nvSpPr>
          <p:spPr>
            <a:xfrm>
              <a:off x="1227938" y="5299113"/>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81" name="Freeform 144">
              <a:extLst>
                <a:ext uri="{FF2B5EF4-FFF2-40B4-BE49-F238E27FC236}">
                  <a16:creationId xmlns:a16="http://schemas.microsoft.com/office/drawing/2014/main" id="{5DA2B56C-97E9-9ADC-D610-8047D6E6986D}"/>
                </a:ext>
              </a:extLst>
            </p:cNvPr>
            <p:cNvSpPr/>
            <p:nvPr/>
          </p:nvSpPr>
          <p:spPr>
            <a:xfrm>
              <a:off x="1227938" y="6004138"/>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grpSp>
      <p:grpSp>
        <p:nvGrpSpPr>
          <p:cNvPr id="82" name="Graphic 4">
            <a:extLst>
              <a:ext uri="{FF2B5EF4-FFF2-40B4-BE49-F238E27FC236}">
                <a16:creationId xmlns:a16="http://schemas.microsoft.com/office/drawing/2014/main" id="{4E092EB6-EB4B-46A2-5A0F-B7C2B689F73F}"/>
              </a:ext>
            </a:extLst>
          </p:cNvPr>
          <p:cNvGrpSpPr/>
          <p:nvPr/>
        </p:nvGrpSpPr>
        <p:grpSpPr>
          <a:xfrm>
            <a:off x="5562723" y="2276461"/>
            <a:ext cx="6246570" cy="14301"/>
            <a:chOff x="1344752" y="3537437"/>
            <a:chExt cx="10358720" cy="12680"/>
          </a:xfrm>
        </p:grpSpPr>
        <p:sp>
          <p:nvSpPr>
            <p:cNvPr id="83" name="Freeform 132">
              <a:extLst>
                <a:ext uri="{FF2B5EF4-FFF2-40B4-BE49-F238E27FC236}">
                  <a16:creationId xmlns:a16="http://schemas.microsoft.com/office/drawing/2014/main" id="{C09D3D83-8216-AD09-6FEE-0C46CAE76CF6}"/>
                </a:ext>
              </a:extLst>
            </p:cNvPr>
            <p:cNvSpPr/>
            <p:nvPr/>
          </p:nvSpPr>
          <p:spPr>
            <a:xfrm>
              <a:off x="11684426" y="3537437"/>
              <a:ext cx="19045" cy="12680"/>
            </a:xfrm>
            <a:custGeom>
              <a:avLst/>
              <a:gdLst>
                <a:gd name="connsiteX0" fmla="*/ 19046 w 19045"/>
                <a:gd name="connsiteY0" fmla="*/ 0 h 12680"/>
                <a:gd name="connsiteX1" fmla="*/ 0 w 19045"/>
                <a:gd name="connsiteY1" fmla="*/ 0 h 12680"/>
              </a:gdLst>
              <a:ahLst/>
              <a:cxnLst>
                <a:cxn ang="0">
                  <a:pos x="connsiteX0" y="connsiteY0"/>
                </a:cxn>
                <a:cxn ang="0">
                  <a:pos x="connsiteX1" y="connsiteY1"/>
                </a:cxn>
              </a:cxnLst>
              <a:rect l="l" t="t" r="r" b="b"/>
              <a:pathLst>
                <a:path w="19045" h="12680">
                  <a:moveTo>
                    <a:pt x="19046" y="0"/>
                  </a:moveTo>
                  <a:lnTo>
                    <a:pt x="0" y="0"/>
                  </a:lnTo>
                </a:path>
              </a:pathLst>
            </a:custGeom>
            <a:ln w="12700"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84" name="Freeform 133">
              <a:extLst>
                <a:ext uri="{FF2B5EF4-FFF2-40B4-BE49-F238E27FC236}">
                  <a16:creationId xmlns:a16="http://schemas.microsoft.com/office/drawing/2014/main" id="{0E0DB046-EE1A-9EF8-5B57-57A45B646B19}"/>
                </a:ext>
              </a:extLst>
            </p:cNvPr>
            <p:cNvSpPr/>
            <p:nvPr/>
          </p:nvSpPr>
          <p:spPr>
            <a:xfrm>
              <a:off x="1382843" y="3537437"/>
              <a:ext cx="10263491" cy="12680"/>
            </a:xfrm>
            <a:custGeom>
              <a:avLst/>
              <a:gdLst>
                <a:gd name="connsiteX0" fmla="*/ 10263492 w 10263491"/>
                <a:gd name="connsiteY0" fmla="*/ 0 h 12680"/>
                <a:gd name="connsiteX1" fmla="*/ 0 w 10263491"/>
                <a:gd name="connsiteY1" fmla="*/ 0 h 12680"/>
              </a:gdLst>
              <a:ahLst/>
              <a:cxnLst>
                <a:cxn ang="0">
                  <a:pos x="connsiteX0" y="connsiteY0"/>
                </a:cxn>
                <a:cxn ang="0">
                  <a:pos x="connsiteX1" y="connsiteY1"/>
                </a:cxn>
              </a:cxnLst>
              <a:rect l="l" t="t" r="r" b="b"/>
              <a:pathLst>
                <a:path w="10263491" h="12680">
                  <a:moveTo>
                    <a:pt x="10263492" y="0"/>
                  </a:moveTo>
                  <a:lnTo>
                    <a:pt x="0" y="0"/>
                  </a:lnTo>
                </a:path>
              </a:pathLst>
            </a:custGeom>
            <a:ln w="12700" cap="flat">
              <a:solidFill>
                <a:srgbClr val="000000"/>
              </a:solidFill>
              <a:custDash>
                <a:ds d="225000" sp="225000"/>
              </a:custDash>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85" name="Freeform 134">
              <a:extLst>
                <a:ext uri="{FF2B5EF4-FFF2-40B4-BE49-F238E27FC236}">
                  <a16:creationId xmlns:a16="http://schemas.microsoft.com/office/drawing/2014/main" id="{13425208-A145-92B9-F982-AAA70714F9EE}"/>
                </a:ext>
              </a:extLst>
            </p:cNvPr>
            <p:cNvSpPr/>
            <p:nvPr/>
          </p:nvSpPr>
          <p:spPr>
            <a:xfrm>
              <a:off x="1344752" y="3537437"/>
              <a:ext cx="19045" cy="12680"/>
            </a:xfrm>
            <a:custGeom>
              <a:avLst/>
              <a:gdLst>
                <a:gd name="connsiteX0" fmla="*/ 19046 w 19045"/>
                <a:gd name="connsiteY0" fmla="*/ 0 h 12680"/>
                <a:gd name="connsiteX1" fmla="*/ 0 w 19045"/>
                <a:gd name="connsiteY1" fmla="*/ 0 h 12680"/>
              </a:gdLst>
              <a:ahLst/>
              <a:cxnLst>
                <a:cxn ang="0">
                  <a:pos x="connsiteX0" y="connsiteY0"/>
                </a:cxn>
                <a:cxn ang="0">
                  <a:pos x="connsiteX1" y="connsiteY1"/>
                </a:cxn>
              </a:cxnLst>
              <a:rect l="l" t="t" r="r" b="b"/>
              <a:pathLst>
                <a:path w="19045" h="12680">
                  <a:moveTo>
                    <a:pt x="19046" y="0"/>
                  </a:moveTo>
                  <a:lnTo>
                    <a:pt x="0" y="0"/>
                  </a:lnTo>
                </a:path>
              </a:pathLst>
            </a:custGeom>
            <a:ln w="12700"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grpSp>
      <p:sp>
        <p:nvSpPr>
          <p:cNvPr id="86" name="Freeform 135">
            <a:extLst>
              <a:ext uri="{FF2B5EF4-FFF2-40B4-BE49-F238E27FC236}">
                <a16:creationId xmlns:a16="http://schemas.microsoft.com/office/drawing/2014/main" id="{7E22236B-1486-76F7-A2CE-1BFBE505B681}"/>
              </a:ext>
            </a:extLst>
          </p:cNvPr>
          <p:cNvSpPr/>
          <p:nvPr/>
        </p:nvSpPr>
        <p:spPr>
          <a:xfrm>
            <a:off x="5562723" y="1082407"/>
            <a:ext cx="6246570" cy="14301"/>
          </a:xfrm>
          <a:custGeom>
            <a:avLst/>
            <a:gdLst>
              <a:gd name="connsiteX0" fmla="*/ 10358720 w 10358720"/>
              <a:gd name="connsiteY0" fmla="*/ 0 h 12680"/>
              <a:gd name="connsiteX1" fmla="*/ 0 w 10358720"/>
              <a:gd name="connsiteY1" fmla="*/ 0 h 12680"/>
            </a:gdLst>
            <a:ahLst/>
            <a:cxnLst>
              <a:cxn ang="0">
                <a:pos x="connsiteX0" y="connsiteY0"/>
              </a:cxn>
              <a:cxn ang="0">
                <a:pos x="connsiteX1" y="connsiteY1"/>
              </a:cxn>
            </a:cxnLst>
            <a:rect l="l" t="t" r="r" b="b"/>
            <a:pathLst>
              <a:path w="10358720" h="12680">
                <a:moveTo>
                  <a:pt x="10358720" y="0"/>
                </a:moveTo>
                <a:lnTo>
                  <a:pt x="0" y="0"/>
                </a:lnTo>
              </a:path>
            </a:pathLst>
          </a:custGeom>
          <a:ln w="12700"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153C900-7846-B9A4-C968-982A7E886626}"/>
              </a:ext>
            </a:extLst>
          </p:cNvPr>
          <p:cNvSpPr txBox="1">
            <a:spLocks/>
          </p:cNvSpPr>
          <p:nvPr/>
        </p:nvSpPr>
        <p:spPr>
          <a:xfrm>
            <a:off x="545397" y="4509120"/>
            <a:ext cx="4526384" cy="613055"/>
          </a:xfrm>
          <a:prstGeom prst="rect">
            <a:avLst/>
          </a:prstGeom>
          <a:noFill/>
        </p:spPr>
        <p:txBody>
          <a:bodyPr wrap="square" lIns="0" tIns="45753" rIns="0" bIns="45753" rtlCol="0">
            <a:spAutoFit/>
          </a:bodyPr>
          <a:lstStyle/>
          <a:p>
            <a:pPr marL="317500" marR="0" lvl="0" indent="-279400" algn="l" defTabSz="568187" rtl="0" eaLnBrk="1" fontAlgn="auto" latinLnBrk="0" hangingPunct="1">
              <a:lnSpc>
                <a:spcPct val="110000"/>
              </a:lnSpc>
              <a:spcBef>
                <a:spcPts val="0"/>
              </a:spcBef>
              <a:spcAft>
                <a:spcPts val="800"/>
              </a:spcAft>
              <a:buClr>
                <a:srgbClr val="C6573B"/>
              </a:buClr>
              <a:buSzPct val="100000"/>
              <a:buFont typeface="Arial" panose="020B0604020202020204" pitchFamily="34" charset="0"/>
              <a:buChar char="•"/>
              <a:tabLst/>
              <a:defRPr/>
            </a:pPr>
            <a:r>
              <a:rPr kumimoji="0" lang="en-GB" sz="1600" b="0" i="0" u="none" strike="noStrike" kern="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Median time to objective response was </a:t>
            </a:r>
            <a:br>
              <a:rPr kumimoji="0" lang="en-GB" sz="1600" b="0" i="0" u="none" strike="noStrike" kern="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br>
            <a:r>
              <a:rPr kumimoji="0" lang="en-GB" sz="1600" b="0" i="0" u="none" strike="noStrike" kern="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1.4 months (95% CI, 1.1 to 6.9)</a:t>
            </a:r>
          </a:p>
        </p:txBody>
      </p:sp>
      <p:sp>
        <p:nvSpPr>
          <p:cNvPr id="16" name="TextBox 15">
            <a:extLst>
              <a:ext uri="{FF2B5EF4-FFF2-40B4-BE49-F238E27FC236}">
                <a16:creationId xmlns:a16="http://schemas.microsoft.com/office/drawing/2014/main" id="{6F3D8D10-C042-57D2-3DC9-6CFAE2E0E424}"/>
              </a:ext>
            </a:extLst>
          </p:cNvPr>
          <p:cNvSpPr txBox="1"/>
          <p:nvPr/>
        </p:nvSpPr>
        <p:spPr>
          <a:xfrm>
            <a:off x="5050310" y="5081768"/>
            <a:ext cx="524503" cy="266676"/>
          </a:xfrm>
          <a:prstGeom prst="rect">
            <a:avLst/>
          </a:prstGeom>
          <a:noFill/>
        </p:spPr>
        <p:txBody>
          <a:bodyPr wrap="none"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1133" b="1" i="0" u="none" strike="noStrike" kern="1200" cap="none" spc="0" normalizeH="0" baseline="0" noProof="0" dirty="0">
                <a:ln/>
                <a:solidFill>
                  <a:srgbClr val="ECE6ED">
                    <a:lumMod val="50000"/>
                  </a:srgbClr>
                </a:solidFill>
                <a:effectLst/>
                <a:uLnTx/>
                <a:uFillTx/>
                <a:latin typeface="ArialNarrow"/>
                <a:ea typeface="+mn-ea"/>
                <a:cs typeface="ArialNarrow"/>
                <a:sym typeface="ArialNarrow"/>
                <a:rtl val="0"/>
              </a:rPr>
              <a:t>YVMA</a:t>
            </a:r>
          </a:p>
        </p:txBody>
      </p:sp>
      <p:sp>
        <p:nvSpPr>
          <p:cNvPr id="17" name="Rectangle 16">
            <a:extLst>
              <a:ext uri="{FF2B5EF4-FFF2-40B4-BE49-F238E27FC236}">
                <a16:creationId xmlns:a16="http://schemas.microsoft.com/office/drawing/2014/main" id="{149E183C-127E-616B-D057-B8DAA8E38237}"/>
              </a:ext>
            </a:extLst>
          </p:cNvPr>
          <p:cNvSpPr/>
          <p:nvPr/>
        </p:nvSpPr>
        <p:spPr>
          <a:xfrm>
            <a:off x="5943061"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4CE427B-444D-E0AF-5275-6135E558D002}"/>
              </a:ext>
            </a:extLst>
          </p:cNvPr>
          <p:cNvSpPr/>
          <p:nvPr/>
        </p:nvSpPr>
        <p:spPr>
          <a:xfrm>
            <a:off x="6202165"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8D47BAF-8BD7-186D-2128-B21589675A37}"/>
              </a:ext>
            </a:extLst>
          </p:cNvPr>
          <p:cNvSpPr/>
          <p:nvPr/>
        </p:nvSpPr>
        <p:spPr>
          <a:xfrm>
            <a:off x="6374901"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93D1666-5864-7FE3-14D2-A3349FB4D010}"/>
              </a:ext>
            </a:extLst>
          </p:cNvPr>
          <p:cNvSpPr/>
          <p:nvPr/>
        </p:nvSpPr>
        <p:spPr>
          <a:xfrm>
            <a:off x="6461269"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BE33626-7AB1-6499-9FB4-25A424C4295D}"/>
              </a:ext>
            </a:extLst>
          </p:cNvPr>
          <p:cNvSpPr/>
          <p:nvPr/>
        </p:nvSpPr>
        <p:spPr>
          <a:xfrm>
            <a:off x="6634005"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6F598138-02C1-164E-A603-7BBCBA9E1F75}"/>
              </a:ext>
            </a:extLst>
          </p:cNvPr>
          <p:cNvSpPr/>
          <p:nvPr/>
        </p:nvSpPr>
        <p:spPr>
          <a:xfrm>
            <a:off x="697947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600F7535-BEB4-D7AD-7322-7E72AA5F7626}"/>
              </a:ext>
            </a:extLst>
          </p:cNvPr>
          <p:cNvSpPr/>
          <p:nvPr/>
        </p:nvSpPr>
        <p:spPr>
          <a:xfrm>
            <a:off x="7065845"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5FE0754-8DA3-1E76-A4DC-D688EC03ED2E}"/>
              </a:ext>
            </a:extLst>
          </p:cNvPr>
          <p:cNvSpPr/>
          <p:nvPr/>
        </p:nvSpPr>
        <p:spPr>
          <a:xfrm>
            <a:off x="715221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611FBE9E-D6AC-9261-BDA8-318DA98BE448}"/>
              </a:ext>
            </a:extLst>
          </p:cNvPr>
          <p:cNvSpPr/>
          <p:nvPr/>
        </p:nvSpPr>
        <p:spPr>
          <a:xfrm>
            <a:off x="723858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EEE038BA-1D38-790F-55D9-5862F33F2EA4}"/>
              </a:ext>
            </a:extLst>
          </p:cNvPr>
          <p:cNvSpPr/>
          <p:nvPr/>
        </p:nvSpPr>
        <p:spPr>
          <a:xfrm>
            <a:off x="758405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35A0E18B-3A53-F1C2-A4F2-815C07011263}"/>
              </a:ext>
            </a:extLst>
          </p:cNvPr>
          <p:cNvSpPr/>
          <p:nvPr/>
        </p:nvSpPr>
        <p:spPr>
          <a:xfrm>
            <a:off x="767042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B81BB737-AB11-A8E3-992F-080F96CB2398}"/>
              </a:ext>
            </a:extLst>
          </p:cNvPr>
          <p:cNvSpPr/>
          <p:nvPr/>
        </p:nvSpPr>
        <p:spPr>
          <a:xfrm>
            <a:off x="775678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779ED99F-6C7C-255C-0788-AD293A167B3A}"/>
              </a:ext>
            </a:extLst>
          </p:cNvPr>
          <p:cNvSpPr/>
          <p:nvPr/>
        </p:nvSpPr>
        <p:spPr>
          <a:xfrm>
            <a:off x="8102261"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8FB15141-8A4E-49AA-F35E-84A30F06501F}"/>
              </a:ext>
            </a:extLst>
          </p:cNvPr>
          <p:cNvSpPr/>
          <p:nvPr/>
        </p:nvSpPr>
        <p:spPr>
          <a:xfrm>
            <a:off x="818862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9EE4B428-6702-4B72-0240-8EF8CE5EF0F4}"/>
              </a:ext>
            </a:extLst>
          </p:cNvPr>
          <p:cNvSpPr/>
          <p:nvPr/>
        </p:nvSpPr>
        <p:spPr>
          <a:xfrm>
            <a:off x="8361365"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085EA415-1070-FF7D-554D-9B41C62565FC}"/>
              </a:ext>
            </a:extLst>
          </p:cNvPr>
          <p:cNvSpPr/>
          <p:nvPr/>
        </p:nvSpPr>
        <p:spPr>
          <a:xfrm>
            <a:off x="844773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2A2EA732-B8E4-5521-37C7-AFA800360ABA}"/>
              </a:ext>
            </a:extLst>
          </p:cNvPr>
          <p:cNvSpPr/>
          <p:nvPr/>
        </p:nvSpPr>
        <p:spPr>
          <a:xfrm>
            <a:off x="853410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FA8C8404-70E4-94CD-1A25-F725FDD3F247}"/>
              </a:ext>
            </a:extLst>
          </p:cNvPr>
          <p:cNvSpPr/>
          <p:nvPr/>
        </p:nvSpPr>
        <p:spPr>
          <a:xfrm>
            <a:off x="8793205"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0EC00AEF-54BC-3EC9-A843-CA0D2CBBA24F}"/>
              </a:ext>
            </a:extLst>
          </p:cNvPr>
          <p:cNvSpPr/>
          <p:nvPr/>
        </p:nvSpPr>
        <p:spPr>
          <a:xfrm>
            <a:off x="9656885"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29878146-94A7-C01E-FEE7-ED774F1302CC}"/>
              </a:ext>
            </a:extLst>
          </p:cNvPr>
          <p:cNvSpPr/>
          <p:nvPr/>
        </p:nvSpPr>
        <p:spPr>
          <a:xfrm>
            <a:off x="1017509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F5652706-AA97-1B8F-9AE6-83FB4D8ECCD6}"/>
              </a:ext>
            </a:extLst>
          </p:cNvPr>
          <p:cNvSpPr/>
          <p:nvPr/>
        </p:nvSpPr>
        <p:spPr>
          <a:xfrm>
            <a:off x="1026146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119" name="Rectangle 118">
            <a:extLst>
              <a:ext uri="{FF2B5EF4-FFF2-40B4-BE49-F238E27FC236}">
                <a16:creationId xmlns:a16="http://schemas.microsoft.com/office/drawing/2014/main" id="{34BED6D0-AF7D-1764-FBFC-3F4A9E76607E}"/>
              </a:ext>
            </a:extLst>
          </p:cNvPr>
          <p:cNvSpPr/>
          <p:nvPr/>
        </p:nvSpPr>
        <p:spPr>
          <a:xfrm>
            <a:off x="1000235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E4B0B2BA-A60A-ABEB-810F-5519E2DD3C47}"/>
              </a:ext>
            </a:extLst>
          </p:cNvPr>
          <p:cNvSpPr/>
          <p:nvPr/>
        </p:nvSpPr>
        <p:spPr>
          <a:xfrm>
            <a:off x="1043419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122" name="Rectangle 121">
            <a:extLst>
              <a:ext uri="{FF2B5EF4-FFF2-40B4-BE49-F238E27FC236}">
                <a16:creationId xmlns:a16="http://schemas.microsoft.com/office/drawing/2014/main" id="{7E4D55F6-C8FA-2F90-DD3A-0125D9443C7E}"/>
              </a:ext>
            </a:extLst>
          </p:cNvPr>
          <p:cNvSpPr/>
          <p:nvPr/>
        </p:nvSpPr>
        <p:spPr>
          <a:xfrm>
            <a:off x="1060693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79390AF5-5ECB-BA73-AB57-139BBFD2EA8E}"/>
              </a:ext>
            </a:extLst>
          </p:cNvPr>
          <p:cNvSpPr/>
          <p:nvPr/>
        </p:nvSpPr>
        <p:spPr>
          <a:xfrm>
            <a:off x="10520565"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CF398026-BE7C-F86B-C95D-4ECD041660AF}"/>
              </a:ext>
            </a:extLst>
          </p:cNvPr>
          <p:cNvSpPr/>
          <p:nvPr/>
        </p:nvSpPr>
        <p:spPr>
          <a:xfrm>
            <a:off x="1069330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126" name="Rectangle 125">
            <a:extLst>
              <a:ext uri="{FF2B5EF4-FFF2-40B4-BE49-F238E27FC236}">
                <a16:creationId xmlns:a16="http://schemas.microsoft.com/office/drawing/2014/main" id="{D5A2D41A-F249-EB8B-4A03-6E0334BF6818}"/>
              </a:ext>
            </a:extLst>
          </p:cNvPr>
          <p:cNvSpPr/>
          <p:nvPr/>
        </p:nvSpPr>
        <p:spPr>
          <a:xfrm>
            <a:off x="10779669" y="5162677"/>
            <a:ext cx="72137" cy="78719"/>
          </a:xfrm>
          <a:prstGeom prst="rect">
            <a:avLst/>
          </a:prstGeom>
          <a:solidFill>
            <a:schemeClr val="bg1"/>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F1F6E1BA-645F-4442-6B3D-DCE84022C3CE}"/>
              </a:ext>
            </a:extLst>
          </p:cNvPr>
          <p:cNvSpPr/>
          <p:nvPr/>
        </p:nvSpPr>
        <p:spPr>
          <a:xfrm>
            <a:off x="1112514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12" name="Rectangle 511">
            <a:extLst>
              <a:ext uri="{FF2B5EF4-FFF2-40B4-BE49-F238E27FC236}">
                <a16:creationId xmlns:a16="http://schemas.microsoft.com/office/drawing/2014/main" id="{4349B28C-9F13-465C-E750-50712ED43013}"/>
              </a:ext>
            </a:extLst>
          </p:cNvPr>
          <p:cNvSpPr/>
          <p:nvPr/>
        </p:nvSpPr>
        <p:spPr>
          <a:xfrm>
            <a:off x="1121150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13" name="Rectangle 512">
            <a:extLst>
              <a:ext uri="{FF2B5EF4-FFF2-40B4-BE49-F238E27FC236}">
                <a16:creationId xmlns:a16="http://schemas.microsoft.com/office/drawing/2014/main" id="{138E1705-7356-88E1-72B9-3A54AC7943D0}"/>
              </a:ext>
            </a:extLst>
          </p:cNvPr>
          <p:cNvSpPr/>
          <p:nvPr/>
        </p:nvSpPr>
        <p:spPr>
          <a:xfrm>
            <a:off x="11384245"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14" name="Rectangle 513">
            <a:extLst>
              <a:ext uri="{FF2B5EF4-FFF2-40B4-BE49-F238E27FC236}">
                <a16:creationId xmlns:a16="http://schemas.microsoft.com/office/drawing/2014/main" id="{0592226F-0745-648A-A8AC-9D7BF6CB0407}"/>
              </a:ext>
            </a:extLst>
          </p:cNvPr>
          <p:cNvSpPr/>
          <p:nvPr/>
        </p:nvSpPr>
        <p:spPr>
          <a:xfrm>
            <a:off x="1034782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15" name="Rectangle 514">
            <a:extLst>
              <a:ext uri="{FF2B5EF4-FFF2-40B4-BE49-F238E27FC236}">
                <a16:creationId xmlns:a16="http://schemas.microsoft.com/office/drawing/2014/main" id="{12C7BE51-1FB0-EAF6-C45A-586FF68FE40F}"/>
              </a:ext>
            </a:extLst>
          </p:cNvPr>
          <p:cNvSpPr/>
          <p:nvPr/>
        </p:nvSpPr>
        <p:spPr>
          <a:xfrm>
            <a:off x="10952405"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16" name="Rectangle 515">
            <a:extLst>
              <a:ext uri="{FF2B5EF4-FFF2-40B4-BE49-F238E27FC236}">
                <a16:creationId xmlns:a16="http://schemas.microsoft.com/office/drawing/2014/main" id="{8AC343FF-A629-7CFF-595B-FFB304E2EE47}"/>
              </a:ext>
            </a:extLst>
          </p:cNvPr>
          <p:cNvSpPr/>
          <p:nvPr/>
        </p:nvSpPr>
        <p:spPr>
          <a:xfrm>
            <a:off x="1164334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19" name="Rectangle 518">
            <a:extLst>
              <a:ext uri="{FF2B5EF4-FFF2-40B4-BE49-F238E27FC236}">
                <a16:creationId xmlns:a16="http://schemas.microsoft.com/office/drawing/2014/main" id="{CCAC3067-C273-E74E-05BD-ECAC57E7D2FD}"/>
              </a:ext>
            </a:extLst>
          </p:cNvPr>
          <p:cNvSpPr/>
          <p:nvPr/>
        </p:nvSpPr>
        <p:spPr>
          <a:xfrm>
            <a:off x="11729728"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20" name="Rectangle 519">
            <a:extLst>
              <a:ext uri="{FF2B5EF4-FFF2-40B4-BE49-F238E27FC236}">
                <a16:creationId xmlns:a16="http://schemas.microsoft.com/office/drawing/2014/main" id="{67040D64-7E8B-A01E-40B6-5E574C26A484}"/>
              </a:ext>
            </a:extLst>
          </p:cNvPr>
          <p:cNvSpPr/>
          <p:nvPr/>
        </p:nvSpPr>
        <p:spPr>
          <a:xfrm>
            <a:off x="1147061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21" name="Rectangle 520">
            <a:extLst>
              <a:ext uri="{FF2B5EF4-FFF2-40B4-BE49-F238E27FC236}">
                <a16:creationId xmlns:a16="http://schemas.microsoft.com/office/drawing/2014/main" id="{A0B65BED-F2AE-B051-1EB2-980E8422DF47}"/>
              </a:ext>
            </a:extLst>
          </p:cNvPr>
          <p:cNvSpPr/>
          <p:nvPr/>
        </p:nvSpPr>
        <p:spPr>
          <a:xfrm>
            <a:off x="1155698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22" name="Rectangle 521">
            <a:extLst>
              <a:ext uri="{FF2B5EF4-FFF2-40B4-BE49-F238E27FC236}">
                <a16:creationId xmlns:a16="http://schemas.microsoft.com/office/drawing/2014/main" id="{C7C725A7-D771-9A32-6872-71B6D49DAA8B}"/>
              </a:ext>
            </a:extLst>
          </p:cNvPr>
          <p:cNvSpPr/>
          <p:nvPr/>
        </p:nvSpPr>
        <p:spPr>
          <a:xfrm>
            <a:off x="9743253"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23" name="Rectangle 522">
            <a:extLst>
              <a:ext uri="{FF2B5EF4-FFF2-40B4-BE49-F238E27FC236}">
                <a16:creationId xmlns:a16="http://schemas.microsoft.com/office/drawing/2014/main" id="{CCB49F07-2C9D-DDC9-F879-EC66AA6D70F9}"/>
              </a:ext>
            </a:extLst>
          </p:cNvPr>
          <p:cNvSpPr/>
          <p:nvPr/>
        </p:nvSpPr>
        <p:spPr>
          <a:xfrm>
            <a:off x="982962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24" name="Rectangle 523">
            <a:extLst>
              <a:ext uri="{FF2B5EF4-FFF2-40B4-BE49-F238E27FC236}">
                <a16:creationId xmlns:a16="http://schemas.microsoft.com/office/drawing/2014/main" id="{9EBF9B74-B43F-E8FE-A554-6DC22382B986}"/>
              </a:ext>
            </a:extLst>
          </p:cNvPr>
          <p:cNvSpPr/>
          <p:nvPr/>
        </p:nvSpPr>
        <p:spPr>
          <a:xfrm>
            <a:off x="931141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25" name="Rectangle 524">
            <a:extLst>
              <a:ext uri="{FF2B5EF4-FFF2-40B4-BE49-F238E27FC236}">
                <a16:creationId xmlns:a16="http://schemas.microsoft.com/office/drawing/2014/main" id="{A94FEE77-EC6F-2A7B-78C7-98B05EE25F52}"/>
              </a:ext>
            </a:extLst>
          </p:cNvPr>
          <p:cNvSpPr/>
          <p:nvPr/>
        </p:nvSpPr>
        <p:spPr>
          <a:xfrm>
            <a:off x="9397781"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26" name="Rectangle 525">
            <a:extLst>
              <a:ext uri="{FF2B5EF4-FFF2-40B4-BE49-F238E27FC236}">
                <a16:creationId xmlns:a16="http://schemas.microsoft.com/office/drawing/2014/main" id="{CF05929A-D3AF-1951-9219-B5A6218529FB}"/>
              </a:ext>
            </a:extLst>
          </p:cNvPr>
          <p:cNvSpPr/>
          <p:nvPr/>
        </p:nvSpPr>
        <p:spPr>
          <a:xfrm>
            <a:off x="887957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27" name="Rectangle 526">
            <a:extLst>
              <a:ext uri="{FF2B5EF4-FFF2-40B4-BE49-F238E27FC236}">
                <a16:creationId xmlns:a16="http://schemas.microsoft.com/office/drawing/2014/main" id="{129EB5AF-AB33-8740-7781-98CC7516F20D}"/>
              </a:ext>
            </a:extLst>
          </p:cNvPr>
          <p:cNvSpPr/>
          <p:nvPr/>
        </p:nvSpPr>
        <p:spPr>
          <a:xfrm>
            <a:off x="9052309"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28" name="Rectangle 527">
            <a:extLst>
              <a:ext uri="{FF2B5EF4-FFF2-40B4-BE49-F238E27FC236}">
                <a16:creationId xmlns:a16="http://schemas.microsoft.com/office/drawing/2014/main" id="{2D194F18-B88D-1C23-FAD7-5B1304C44811}"/>
              </a:ext>
            </a:extLst>
          </p:cNvPr>
          <p:cNvSpPr/>
          <p:nvPr/>
        </p:nvSpPr>
        <p:spPr>
          <a:xfrm>
            <a:off x="732494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29" name="Rectangle 528">
            <a:extLst>
              <a:ext uri="{FF2B5EF4-FFF2-40B4-BE49-F238E27FC236}">
                <a16:creationId xmlns:a16="http://schemas.microsoft.com/office/drawing/2014/main" id="{9CA1B72F-D97F-511C-F7E2-BC05169A6B40}"/>
              </a:ext>
            </a:extLst>
          </p:cNvPr>
          <p:cNvSpPr/>
          <p:nvPr/>
        </p:nvSpPr>
        <p:spPr>
          <a:xfrm>
            <a:off x="672037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30" name="Rectangle 529">
            <a:extLst>
              <a:ext uri="{FF2B5EF4-FFF2-40B4-BE49-F238E27FC236}">
                <a16:creationId xmlns:a16="http://schemas.microsoft.com/office/drawing/2014/main" id="{FB47E9C0-CDFC-40D5-2E44-EB1CEFA6147F}"/>
              </a:ext>
            </a:extLst>
          </p:cNvPr>
          <p:cNvSpPr/>
          <p:nvPr/>
        </p:nvSpPr>
        <p:spPr>
          <a:xfrm>
            <a:off x="5597589"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31" name="Rectangle 530">
            <a:extLst>
              <a:ext uri="{FF2B5EF4-FFF2-40B4-BE49-F238E27FC236}">
                <a16:creationId xmlns:a16="http://schemas.microsoft.com/office/drawing/2014/main" id="{7B4D3AA2-2DFB-D915-2550-C66CFC698B83}"/>
              </a:ext>
            </a:extLst>
          </p:cNvPr>
          <p:cNvSpPr/>
          <p:nvPr/>
        </p:nvSpPr>
        <p:spPr>
          <a:xfrm>
            <a:off x="5683957"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32" name="Rectangle 531">
            <a:extLst>
              <a:ext uri="{FF2B5EF4-FFF2-40B4-BE49-F238E27FC236}">
                <a16:creationId xmlns:a16="http://schemas.microsoft.com/office/drawing/2014/main" id="{35EC0BB5-A223-19B2-EA77-72D8E8271915}"/>
              </a:ext>
            </a:extLst>
          </p:cNvPr>
          <p:cNvSpPr/>
          <p:nvPr/>
        </p:nvSpPr>
        <p:spPr>
          <a:xfrm>
            <a:off x="5770325"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33" name="Rectangle 532">
            <a:extLst>
              <a:ext uri="{FF2B5EF4-FFF2-40B4-BE49-F238E27FC236}">
                <a16:creationId xmlns:a16="http://schemas.microsoft.com/office/drawing/2014/main" id="{ECB5BBF5-CD15-E1B9-5168-26F0A91BDFE3}"/>
              </a:ext>
            </a:extLst>
          </p:cNvPr>
          <p:cNvSpPr/>
          <p:nvPr/>
        </p:nvSpPr>
        <p:spPr>
          <a:xfrm>
            <a:off x="585669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34" name="Rectangle 533">
            <a:extLst>
              <a:ext uri="{FF2B5EF4-FFF2-40B4-BE49-F238E27FC236}">
                <a16:creationId xmlns:a16="http://schemas.microsoft.com/office/drawing/2014/main" id="{90FE8CEF-428B-3D1F-FE68-20411CA7AAD9}"/>
              </a:ext>
            </a:extLst>
          </p:cNvPr>
          <p:cNvSpPr/>
          <p:nvPr/>
        </p:nvSpPr>
        <p:spPr>
          <a:xfrm>
            <a:off x="611579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35" name="Rectangle 534">
            <a:extLst>
              <a:ext uri="{FF2B5EF4-FFF2-40B4-BE49-F238E27FC236}">
                <a16:creationId xmlns:a16="http://schemas.microsoft.com/office/drawing/2014/main" id="{41564045-4298-33E3-560D-DF6F19222E61}"/>
              </a:ext>
            </a:extLst>
          </p:cNvPr>
          <p:cNvSpPr/>
          <p:nvPr/>
        </p:nvSpPr>
        <p:spPr>
          <a:xfrm>
            <a:off x="6288533"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51" name="Rectangle 550">
            <a:extLst>
              <a:ext uri="{FF2B5EF4-FFF2-40B4-BE49-F238E27FC236}">
                <a16:creationId xmlns:a16="http://schemas.microsoft.com/office/drawing/2014/main" id="{DC2E25D6-0A07-D219-9415-F3636B9A6393}"/>
              </a:ext>
            </a:extLst>
          </p:cNvPr>
          <p:cNvSpPr/>
          <p:nvPr/>
        </p:nvSpPr>
        <p:spPr>
          <a:xfrm>
            <a:off x="6547637"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52" name="Rectangle 551">
            <a:extLst>
              <a:ext uri="{FF2B5EF4-FFF2-40B4-BE49-F238E27FC236}">
                <a16:creationId xmlns:a16="http://schemas.microsoft.com/office/drawing/2014/main" id="{EEDBA079-79B8-81CB-10FC-4C8BB2ED4E2A}"/>
              </a:ext>
            </a:extLst>
          </p:cNvPr>
          <p:cNvSpPr/>
          <p:nvPr/>
        </p:nvSpPr>
        <p:spPr>
          <a:xfrm>
            <a:off x="680674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53" name="Rectangle 552">
            <a:extLst>
              <a:ext uri="{FF2B5EF4-FFF2-40B4-BE49-F238E27FC236}">
                <a16:creationId xmlns:a16="http://schemas.microsoft.com/office/drawing/2014/main" id="{44F03305-DD63-C721-BC71-2041E0B8112C}"/>
              </a:ext>
            </a:extLst>
          </p:cNvPr>
          <p:cNvSpPr/>
          <p:nvPr/>
        </p:nvSpPr>
        <p:spPr>
          <a:xfrm>
            <a:off x="689310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54" name="Rectangle 553">
            <a:extLst>
              <a:ext uri="{FF2B5EF4-FFF2-40B4-BE49-F238E27FC236}">
                <a16:creationId xmlns:a16="http://schemas.microsoft.com/office/drawing/2014/main" id="{F86830D8-39AF-B245-64A3-E60060F0784A}"/>
              </a:ext>
            </a:extLst>
          </p:cNvPr>
          <p:cNvSpPr/>
          <p:nvPr/>
        </p:nvSpPr>
        <p:spPr>
          <a:xfrm>
            <a:off x="741131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55" name="Rectangle 554">
            <a:extLst>
              <a:ext uri="{FF2B5EF4-FFF2-40B4-BE49-F238E27FC236}">
                <a16:creationId xmlns:a16="http://schemas.microsoft.com/office/drawing/2014/main" id="{5B92CC35-E7B0-50F9-0804-D701EA7DD9A1}"/>
              </a:ext>
            </a:extLst>
          </p:cNvPr>
          <p:cNvSpPr/>
          <p:nvPr/>
        </p:nvSpPr>
        <p:spPr>
          <a:xfrm>
            <a:off x="7497685"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60" name="Rectangle 559">
            <a:extLst>
              <a:ext uri="{FF2B5EF4-FFF2-40B4-BE49-F238E27FC236}">
                <a16:creationId xmlns:a16="http://schemas.microsoft.com/office/drawing/2014/main" id="{31BF575C-8D01-CB91-F784-E0F35B61F234}"/>
              </a:ext>
            </a:extLst>
          </p:cNvPr>
          <p:cNvSpPr/>
          <p:nvPr/>
        </p:nvSpPr>
        <p:spPr>
          <a:xfrm>
            <a:off x="784315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61" name="Rectangle 560">
            <a:extLst>
              <a:ext uri="{FF2B5EF4-FFF2-40B4-BE49-F238E27FC236}">
                <a16:creationId xmlns:a16="http://schemas.microsoft.com/office/drawing/2014/main" id="{C80E229A-2DAD-EEC3-A6E9-5AA703690EC8}"/>
              </a:ext>
            </a:extLst>
          </p:cNvPr>
          <p:cNvSpPr/>
          <p:nvPr/>
        </p:nvSpPr>
        <p:spPr>
          <a:xfrm>
            <a:off x="7929525"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62" name="Rectangle 561">
            <a:extLst>
              <a:ext uri="{FF2B5EF4-FFF2-40B4-BE49-F238E27FC236}">
                <a16:creationId xmlns:a16="http://schemas.microsoft.com/office/drawing/2014/main" id="{01E14D87-994F-93C6-5C11-AC5E8C670AB8}"/>
              </a:ext>
            </a:extLst>
          </p:cNvPr>
          <p:cNvSpPr/>
          <p:nvPr/>
        </p:nvSpPr>
        <p:spPr>
          <a:xfrm>
            <a:off x="801589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63" name="Rectangle 562">
            <a:extLst>
              <a:ext uri="{FF2B5EF4-FFF2-40B4-BE49-F238E27FC236}">
                <a16:creationId xmlns:a16="http://schemas.microsoft.com/office/drawing/2014/main" id="{9D12CBD5-FEF0-1D77-F57D-89C0DFC20C83}"/>
              </a:ext>
            </a:extLst>
          </p:cNvPr>
          <p:cNvSpPr/>
          <p:nvPr/>
        </p:nvSpPr>
        <p:spPr>
          <a:xfrm>
            <a:off x="827499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64" name="Rectangle 563">
            <a:extLst>
              <a:ext uri="{FF2B5EF4-FFF2-40B4-BE49-F238E27FC236}">
                <a16:creationId xmlns:a16="http://schemas.microsoft.com/office/drawing/2014/main" id="{07F11F04-20A9-95D9-B4BF-86B5F27FA9C7}"/>
              </a:ext>
            </a:extLst>
          </p:cNvPr>
          <p:cNvSpPr/>
          <p:nvPr/>
        </p:nvSpPr>
        <p:spPr>
          <a:xfrm>
            <a:off x="862046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65" name="Rectangle 564">
            <a:extLst>
              <a:ext uri="{FF2B5EF4-FFF2-40B4-BE49-F238E27FC236}">
                <a16:creationId xmlns:a16="http://schemas.microsoft.com/office/drawing/2014/main" id="{711077C9-F44F-D0B4-4B18-6D866527D4D6}"/>
              </a:ext>
            </a:extLst>
          </p:cNvPr>
          <p:cNvSpPr/>
          <p:nvPr/>
        </p:nvSpPr>
        <p:spPr>
          <a:xfrm>
            <a:off x="8706837"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66" name="Rectangle 565">
            <a:extLst>
              <a:ext uri="{FF2B5EF4-FFF2-40B4-BE49-F238E27FC236}">
                <a16:creationId xmlns:a16="http://schemas.microsoft.com/office/drawing/2014/main" id="{25560C70-718E-0F3D-8991-19331E373F58}"/>
              </a:ext>
            </a:extLst>
          </p:cNvPr>
          <p:cNvSpPr/>
          <p:nvPr/>
        </p:nvSpPr>
        <p:spPr>
          <a:xfrm>
            <a:off x="8965941"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67" name="Rectangle 566">
            <a:extLst>
              <a:ext uri="{FF2B5EF4-FFF2-40B4-BE49-F238E27FC236}">
                <a16:creationId xmlns:a16="http://schemas.microsoft.com/office/drawing/2014/main" id="{700C1EFC-9C6E-5D4A-BA64-AF51EEF59B8D}"/>
              </a:ext>
            </a:extLst>
          </p:cNvPr>
          <p:cNvSpPr/>
          <p:nvPr/>
        </p:nvSpPr>
        <p:spPr>
          <a:xfrm>
            <a:off x="9570517"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68" name="Rectangle 567">
            <a:extLst>
              <a:ext uri="{FF2B5EF4-FFF2-40B4-BE49-F238E27FC236}">
                <a16:creationId xmlns:a16="http://schemas.microsoft.com/office/drawing/2014/main" id="{3A35416E-AD8C-CEBF-4392-D021EDE14899}"/>
              </a:ext>
            </a:extLst>
          </p:cNvPr>
          <p:cNvSpPr/>
          <p:nvPr/>
        </p:nvSpPr>
        <p:spPr>
          <a:xfrm>
            <a:off x="913867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69" name="Rectangle 568">
            <a:extLst>
              <a:ext uri="{FF2B5EF4-FFF2-40B4-BE49-F238E27FC236}">
                <a16:creationId xmlns:a16="http://schemas.microsoft.com/office/drawing/2014/main" id="{0506DFB2-3383-28EE-692A-5E367E178A3D}"/>
              </a:ext>
            </a:extLst>
          </p:cNvPr>
          <p:cNvSpPr/>
          <p:nvPr/>
        </p:nvSpPr>
        <p:spPr>
          <a:xfrm>
            <a:off x="9225045"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70" name="Rectangle 569">
            <a:extLst>
              <a:ext uri="{FF2B5EF4-FFF2-40B4-BE49-F238E27FC236}">
                <a16:creationId xmlns:a16="http://schemas.microsoft.com/office/drawing/2014/main" id="{6CE67D0A-6648-49F7-678B-2B89D41EFB4E}"/>
              </a:ext>
            </a:extLst>
          </p:cNvPr>
          <p:cNvSpPr/>
          <p:nvPr/>
        </p:nvSpPr>
        <p:spPr>
          <a:xfrm>
            <a:off x="948414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71" name="Rectangle 570">
            <a:extLst>
              <a:ext uri="{FF2B5EF4-FFF2-40B4-BE49-F238E27FC236}">
                <a16:creationId xmlns:a16="http://schemas.microsoft.com/office/drawing/2014/main" id="{06D9EF83-A819-0727-5386-F816AEB4E848}"/>
              </a:ext>
            </a:extLst>
          </p:cNvPr>
          <p:cNvSpPr/>
          <p:nvPr/>
        </p:nvSpPr>
        <p:spPr>
          <a:xfrm>
            <a:off x="9915989"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72" name="Rectangle 571">
            <a:extLst>
              <a:ext uri="{FF2B5EF4-FFF2-40B4-BE49-F238E27FC236}">
                <a16:creationId xmlns:a16="http://schemas.microsoft.com/office/drawing/2014/main" id="{2EB56367-520B-7320-231D-C91E168D54C0}"/>
              </a:ext>
            </a:extLst>
          </p:cNvPr>
          <p:cNvSpPr/>
          <p:nvPr/>
        </p:nvSpPr>
        <p:spPr>
          <a:xfrm>
            <a:off x="10088725"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73" name="Rectangle 572">
            <a:extLst>
              <a:ext uri="{FF2B5EF4-FFF2-40B4-BE49-F238E27FC236}">
                <a16:creationId xmlns:a16="http://schemas.microsoft.com/office/drawing/2014/main" id="{80693F75-CA92-57A2-E64F-64B59466C50C}"/>
              </a:ext>
            </a:extLst>
          </p:cNvPr>
          <p:cNvSpPr/>
          <p:nvPr/>
        </p:nvSpPr>
        <p:spPr>
          <a:xfrm>
            <a:off x="1086603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74" name="Rectangle 573">
            <a:extLst>
              <a:ext uri="{FF2B5EF4-FFF2-40B4-BE49-F238E27FC236}">
                <a16:creationId xmlns:a16="http://schemas.microsoft.com/office/drawing/2014/main" id="{3FA1EE72-E846-175C-757B-02F3A175ED40}"/>
              </a:ext>
            </a:extLst>
          </p:cNvPr>
          <p:cNvSpPr/>
          <p:nvPr/>
        </p:nvSpPr>
        <p:spPr>
          <a:xfrm>
            <a:off x="11038773"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575" name="Rectangle 574">
            <a:extLst>
              <a:ext uri="{FF2B5EF4-FFF2-40B4-BE49-F238E27FC236}">
                <a16:creationId xmlns:a16="http://schemas.microsoft.com/office/drawing/2014/main" id="{717B2A49-1DF7-04B6-CE6E-1CCB8329ACF1}"/>
              </a:ext>
            </a:extLst>
          </p:cNvPr>
          <p:cNvSpPr/>
          <p:nvPr/>
        </p:nvSpPr>
        <p:spPr>
          <a:xfrm>
            <a:off x="11297877" y="5162677"/>
            <a:ext cx="72137" cy="78719"/>
          </a:xfrm>
          <a:prstGeom prst="rect">
            <a:avLst/>
          </a:prstGeom>
          <a:solidFill>
            <a:schemeClr val="accent5">
              <a:lumMod val="50000"/>
            </a:schemeClr>
          </a:solid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128" name="Rectangle 127">
            <a:extLst>
              <a:ext uri="{FF2B5EF4-FFF2-40B4-BE49-F238E27FC236}">
                <a16:creationId xmlns:a16="http://schemas.microsoft.com/office/drawing/2014/main" id="{C6073DED-0D1B-2CC8-BBEC-62C55ADDAD92}"/>
              </a:ext>
            </a:extLst>
          </p:cNvPr>
          <p:cNvSpPr/>
          <p:nvPr/>
        </p:nvSpPr>
        <p:spPr>
          <a:xfrm>
            <a:off x="6029429" y="5162677"/>
            <a:ext cx="72137" cy="78719"/>
          </a:xfrm>
          <a:prstGeom prst="rect">
            <a:avLst/>
          </a:prstGeom>
          <a:noFill/>
          <a:ln w="635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A4C4C"/>
              </a:solidFill>
              <a:effectLst/>
              <a:uLnTx/>
              <a:uFillTx/>
              <a:latin typeface="Calibri" panose="020F0502020204030204"/>
              <a:ea typeface="+mn-ea"/>
              <a:cs typeface="+mn-cs"/>
            </a:endParaRPr>
          </a:p>
        </p:txBody>
      </p:sp>
      <p:sp>
        <p:nvSpPr>
          <p:cNvPr id="129" name="Rectangle: Rounded Corners 128">
            <a:extLst>
              <a:ext uri="{FF2B5EF4-FFF2-40B4-BE49-F238E27FC236}">
                <a16:creationId xmlns:a16="http://schemas.microsoft.com/office/drawing/2014/main" id="{2CA5B776-ECFB-565E-3846-C721C5A4EC23}"/>
              </a:ext>
            </a:extLst>
          </p:cNvPr>
          <p:cNvSpPr/>
          <p:nvPr/>
        </p:nvSpPr>
        <p:spPr>
          <a:xfrm>
            <a:off x="619125" y="5343342"/>
            <a:ext cx="10963275" cy="324000"/>
          </a:xfrm>
          <a:prstGeom prst="roundRect">
            <a:avLst>
              <a:gd name="adj" fmla="val 20366"/>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402" marR="0" lvl="0" indent="0" algn="ctr" defTabSz="568187" rtl="0" eaLnBrk="1" fontAlgn="auto" latinLnBrk="0" hangingPunct="1">
              <a:lnSpc>
                <a:spcPct val="100000"/>
              </a:lnSpc>
              <a:spcBef>
                <a:spcPts val="0"/>
              </a:spcBef>
              <a:spcAft>
                <a:spcPts val="600"/>
              </a:spcAft>
              <a:buClr>
                <a:srgbClr val="00305D"/>
              </a:buClr>
              <a:buSzPct val="100000"/>
              <a:buFontTx/>
              <a:buNone/>
              <a:tabLst/>
              <a:defRPr/>
            </a:pPr>
            <a:r>
              <a:rPr kumimoji="0" lang="en-GB"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1L zongertinib demonstrated clinical benefit in all patients, irrespective of </a:t>
            </a:r>
            <a:r>
              <a:rPr kumimoji="0" lang="en-GB" sz="1600" b="1" i="1"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HER2</a:t>
            </a:r>
            <a:r>
              <a:rPr kumimoji="0" lang="en-GB"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mutation type</a:t>
            </a:r>
          </a:p>
        </p:txBody>
      </p:sp>
      <p:sp>
        <p:nvSpPr>
          <p:cNvPr id="510" name="TextBox 509">
            <a:extLst>
              <a:ext uri="{FF2B5EF4-FFF2-40B4-BE49-F238E27FC236}">
                <a16:creationId xmlns:a16="http://schemas.microsoft.com/office/drawing/2014/main" id="{0DDD1E6F-7287-7723-1492-7200EEDCCBAB}"/>
              </a:ext>
            </a:extLst>
          </p:cNvPr>
          <p:cNvSpPr txBox="1"/>
          <p:nvPr/>
        </p:nvSpPr>
        <p:spPr>
          <a:xfrm rot="16200000">
            <a:off x="2951387" y="2875137"/>
            <a:ext cx="4109587" cy="266676"/>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133" b="1" i="0" u="none" strike="noStrike" kern="1200" cap="none" spc="0" normalizeH="0" baseline="0" noProof="0" dirty="0">
                <a:ln/>
                <a:solidFill>
                  <a:srgbClr val="000000"/>
                </a:solidFill>
                <a:effectLst/>
                <a:uLnTx/>
                <a:uFillTx/>
                <a:latin typeface="Arial"/>
                <a:ea typeface="+mn-ea"/>
                <a:cs typeface="Arial"/>
                <a:sym typeface="Arial"/>
                <a:rtl val="0"/>
              </a:rPr>
              <a:t>Best change from baseline in SLD (%)</a:t>
            </a:r>
            <a:r>
              <a:rPr kumimoji="0" lang="en-GB" sz="1200" b="1" i="0" u="none" strike="noStrike" kern="1200" cap="none" spc="0" normalizeH="0" baseline="30000" noProof="0" dirty="0">
                <a:ln/>
                <a:solidFill>
                  <a:srgbClr val="000000"/>
                </a:solidFill>
                <a:effectLst/>
                <a:uLnTx/>
                <a:uFillTx/>
                <a:latin typeface="Arial" panose="020B0604020202020204" pitchFamily="34" charset="0"/>
                <a:ea typeface="+mn-ea"/>
                <a:cs typeface="Arial" panose="020B0604020202020204" pitchFamily="34" charset="0"/>
                <a:sym typeface="Arial"/>
                <a:rtl val="0"/>
              </a:rPr>
              <a:t>b</a:t>
            </a:r>
            <a:endParaRPr kumimoji="0" lang="en-GB" sz="1133" b="1" i="0" u="none" strike="noStrike" kern="1200" cap="none" spc="0" normalizeH="0" baseline="30000" noProof="0" dirty="0">
              <a:ln/>
              <a:solidFill>
                <a:srgbClr val="000000"/>
              </a:solidFill>
              <a:effectLst/>
              <a:uLnTx/>
              <a:uFillTx/>
              <a:latin typeface="Arial"/>
              <a:ea typeface="+mn-ea"/>
              <a:cs typeface="Arial"/>
              <a:sym typeface="Arial"/>
              <a:rtl val="0"/>
            </a:endParaRPr>
          </a:p>
        </p:txBody>
      </p:sp>
      <p:graphicFrame>
        <p:nvGraphicFramePr>
          <p:cNvPr id="37" name="Content Placeholder 36">
            <a:extLst>
              <a:ext uri="{FF2B5EF4-FFF2-40B4-BE49-F238E27FC236}">
                <a16:creationId xmlns:a16="http://schemas.microsoft.com/office/drawing/2014/main" id="{47DAF2EF-DF7F-6D22-70AB-A89C8FDA741F}"/>
              </a:ext>
            </a:extLst>
          </p:cNvPr>
          <p:cNvGraphicFramePr>
            <a:graphicFrameLocks noGrp="1"/>
          </p:cNvGraphicFramePr>
          <p:nvPr>
            <p:ph sz="quarter" idx="14"/>
            <p:extLst>
              <p:ext uri="{D42A27DB-BD31-4B8C-83A1-F6EECF244321}">
                <p14:modId xmlns:p14="http://schemas.microsoft.com/office/powerpoint/2010/main" val="1620029079"/>
              </p:ext>
            </p:extLst>
          </p:nvPr>
        </p:nvGraphicFramePr>
        <p:xfrm>
          <a:off x="619125" y="1313721"/>
          <a:ext cx="4010426" cy="2795760"/>
        </p:xfrm>
        <a:graphic>
          <a:graphicData uri="http://schemas.openxmlformats.org/drawingml/2006/table">
            <a:tbl>
              <a:tblPr firstRow="1" bandRow="1">
                <a:tableStyleId>{5C22544A-7EE6-4342-B048-85BDC9FD1C3A}</a:tableStyleId>
              </a:tblPr>
              <a:tblGrid>
                <a:gridCol w="2005213">
                  <a:extLst>
                    <a:ext uri="{9D8B030D-6E8A-4147-A177-3AD203B41FA5}">
                      <a16:colId xmlns:a16="http://schemas.microsoft.com/office/drawing/2014/main" val="1242701224"/>
                    </a:ext>
                  </a:extLst>
                </a:gridCol>
                <a:gridCol w="2005213">
                  <a:extLst>
                    <a:ext uri="{9D8B030D-6E8A-4147-A177-3AD203B41FA5}">
                      <a16:colId xmlns:a16="http://schemas.microsoft.com/office/drawing/2014/main" val="527058946"/>
                    </a:ext>
                  </a:extLst>
                </a:gridCol>
              </a:tblGrid>
              <a:tr h="4287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noProof="0" dirty="0">
                          <a:solidFill>
                            <a:schemeClr val="bg1"/>
                          </a:solidFill>
                          <a:latin typeface="Arial" panose="020B0604020202020204" pitchFamily="34" charset="0"/>
                          <a:ea typeface="Calibri" panose="020F0502020204030204" pitchFamily="34" charset="0"/>
                          <a:cs typeface="Arial" panose="020B0604020202020204" pitchFamily="34" charset="0"/>
                        </a:rPr>
                        <a:t>Confirmed response </a:t>
                      </a:r>
                      <a:br>
                        <a:rPr lang="en-GB" sz="1200" b="1" noProof="0"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sz="1200" b="1" noProof="0" dirty="0">
                          <a:solidFill>
                            <a:schemeClr val="bg1"/>
                          </a:solidFill>
                          <a:latin typeface="Arial" panose="020B0604020202020204" pitchFamily="34" charset="0"/>
                          <a:ea typeface="Calibri" panose="020F0502020204030204" pitchFamily="34" charset="0"/>
                          <a:cs typeface="Arial" panose="020B0604020202020204" pitchFamily="34" charset="0"/>
                        </a:rPr>
                        <a:t>by BICR (RECIST v1.1)</a:t>
                      </a:r>
                      <a:endParaRPr lang="en-GB" sz="1200" noProof="0" dirty="0">
                        <a:solidFill>
                          <a:schemeClr val="bg1"/>
                        </a:solidFill>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gn="ctr" defTabSz="609630"/>
                      <a:r>
                        <a:rPr lang="en-GB" sz="1200" b="1" noProof="0" dirty="0">
                          <a:solidFill>
                            <a:schemeClr val="bg1"/>
                          </a:solidFill>
                          <a:latin typeface="Arial" panose="020B0604020202020204" pitchFamily="34" charset="0"/>
                          <a:cs typeface="Arial" panose="020B0604020202020204" pitchFamily="34" charset="0"/>
                        </a:rPr>
                        <a:t>Cohort 2: </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Treatment-naïve patients</a:t>
                      </a:r>
                    </a:p>
                    <a:p>
                      <a:pPr algn="ctr" defTabSz="609630"/>
                      <a:r>
                        <a:rPr lang="en-GB" sz="1200" b="1" noProof="0" dirty="0">
                          <a:solidFill>
                            <a:schemeClr val="bg1"/>
                          </a:solidFill>
                          <a:latin typeface="Arial" panose="020B0604020202020204" pitchFamily="34" charset="0"/>
                          <a:cs typeface="Arial" panose="020B0604020202020204" pitchFamily="34" charset="0"/>
                        </a:rPr>
                        <a:t>N=74</a:t>
                      </a:r>
                    </a:p>
                  </a:txBody>
                  <a:tcPr/>
                </a:tc>
                <a:extLst>
                  <a:ext uri="{0D108BD9-81ED-4DB2-BD59-A6C34878D82A}">
                    <a16:rowId xmlns:a16="http://schemas.microsoft.com/office/drawing/2014/main" val="800464724"/>
                  </a:ext>
                </a:extLst>
              </a:tr>
              <a:tr h="1682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baseline="0" noProof="0" dirty="0">
                          <a:solidFill>
                            <a:schemeClr val="tx1"/>
                          </a:solidFill>
                          <a:effectLst/>
                          <a:latin typeface="Arial" panose="020B0604020202020204" pitchFamily="34" charset="0"/>
                          <a:cs typeface="Arial" panose="020B0604020202020204" pitchFamily="34" charset="0"/>
                        </a:rPr>
                        <a:t> ORR</a:t>
                      </a:r>
                      <a:endParaRPr lang="en-GB" sz="12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r>
                        <a:rPr lang="en-GB" sz="1200" b="0" noProof="0" dirty="0">
                          <a:latin typeface="Arial" panose="020B0604020202020204" pitchFamily="34" charset="0"/>
                          <a:cs typeface="Arial" panose="020B0604020202020204" pitchFamily="34" charset="0"/>
                        </a:rPr>
                        <a:t>76%</a:t>
                      </a:r>
                    </a:p>
                  </a:txBody>
                  <a:tcPr/>
                </a:tc>
                <a:extLst>
                  <a:ext uri="{0D108BD9-81ED-4DB2-BD59-A6C34878D82A}">
                    <a16:rowId xmlns:a16="http://schemas.microsoft.com/office/drawing/2014/main" val="287138061"/>
                  </a:ext>
                </a:extLst>
              </a:tr>
              <a:tr h="168277">
                <a:tc>
                  <a:txBody>
                    <a:bodyPr/>
                    <a:lstStyle/>
                    <a:p>
                      <a:pPr marL="0" marR="0" lvl="0" indent="184150" algn="l" defTabSz="4572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CR, n (%)</a:t>
                      </a:r>
                    </a:p>
                  </a:txBody>
                  <a:tcPr/>
                </a:tc>
                <a:tc>
                  <a:txBody>
                    <a:bodyPr/>
                    <a:lstStyle/>
                    <a:p>
                      <a:pPr algn="ctr"/>
                      <a:r>
                        <a:rPr lang="en-GB" sz="1200" b="0" noProof="0" dirty="0">
                          <a:latin typeface="Arial" panose="020B0604020202020204" pitchFamily="34" charset="0"/>
                          <a:cs typeface="Arial" panose="020B0604020202020204" pitchFamily="34" charset="0"/>
                        </a:rPr>
                        <a:t>8 (11)</a:t>
                      </a:r>
                    </a:p>
                  </a:txBody>
                  <a:tcPr/>
                </a:tc>
                <a:extLst>
                  <a:ext uri="{0D108BD9-81ED-4DB2-BD59-A6C34878D82A}">
                    <a16:rowId xmlns:a16="http://schemas.microsoft.com/office/drawing/2014/main" val="3296133136"/>
                  </a:ext>
                </a:extLst>
              </a:tr>
              <a:tr h="168277">
                <a:tc>
                  <a:txBody>
                    <a:bodyPr/>
                    <a:lstStyle/>
                    <a:p>
                      <a:pPr marL="0" marR="0" lvl="0" indent="184150" algn="l" defTabSz="4572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 n (%)</a:t>
                      </a:r>
                    </a:p>
                  </a:txBody>
                  <a:tcPr/>
                </a:tc>
                <a:tc>
                  <a:txBody>
                    <a:bodyPr/>
                    <a:lstStyle/>
                    <a:p>
                      <a:pPr algn="ctr"/>
                      <a:r>
                        <a:rPr lang="en-GB" sz="1200" b="0" noProof="0" dirty="0">
                          <a:latin typeface="Arial" panose="020B0604020202020204" pitchFamily="34" charset="0"/>
                          <a:cs typeface="Arial" panose="020B0604020202020204" pitchFamily="34" charset="0"/>
                        </a:rPr>
                        <a:t>48 (65)</a:t>
                      </a:r>
                    </a:p>
                  </a:txBody>
                  <a:tcPr/>
                </a:tc>
                <a:extLst>
                  <a:ext uri="{0D108BD9-81ED-4DB2-BD59-A6C34878D82A}">
                    <a16:rowId xmlns:a16="http://schemas.microsoft.com/office/drawing/2014/main" val="1293105974"/>
                  </a:ext>
                </a:extLst>
              </a:tr>
              <a:tr h="1682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baseline="0" noProof="0" dirty="0">
                          <a:solidFill>
                            <a:schemeClr val="tx1"/>
                          </a:solidFill>
                          <a:effectLst/>
                          <a:latin typeface="Arial" panose="020B0604020202020204" pitchFamily="34" charset="0"/>
                          <a:cs typeface="Arial" panose="020B0604020202020204" pitchFamily="34" charset="0"/>
                        </a:rPr>
                        <a:t>DCR</a:t>
                      </a:r>
                      <a:endParaRPr lang="en-GB" sz="12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r>
                        <a:rPr lang="en-GB" sz="1200" b="0" noProof="0" dirty="0">
                          <a:latin typeface="Arial" panose="020B0604020202020204" pitchFamily="34" charset="0"/>
                          <a:cs typeface="Arial" panose="020B0604020202020204" pitchFamily="34" charset="0"/>
                        </a:rPr>
                        <a:t>96%</a:t>
                      </a:r>
                    </a:p>
                  </a:txBody>
                  <a:tcPr/>
                </a:tc>
                <a:extLst>
                  <a:ext uri="{0D108BD9-81ED-4DB2-BD59-A6C34878D82A}">
                    <a16:rowId xmlns:a16="http://schemas.microsoft.com/office/drawing/2014/main" val="4106567262"/>
                  </a:ext>
                </a:extLst>
              </a:tr>
              <a:tr h="168277">
                <a:tc>
                  <a:txBody>
                    <a:bodyPr/>
                    <a:lstStyle/>
                    <a:p>
                      <a:pPr marL="0" marR="0" lvl="0" indent="184150" algn="l" defTabSz="457200" rtl="0" eaLnBrk="1" fontAlgn="auto" latinLnBrk="0" hangingPunct="1">
                        <a:lnSpc>
                          <a:spcPct val="100000"/>
                        </a:lnSpc>
                        <a:spcBef>
                          <a:spcPts val="0"/>
                        </a:spcBef>
                        <a:spcAft>
                          <a:spcPts val="0"/>
                        </a:spcAft>
                        <a:buClrTx/>
                        <a:buSzTx/>
                        <a:buFontTx/>
                        <a:buNone/>
                        <a:tabLst/>
                        <a:defRPr/>
                      </a:pPr>
                      <a:r>
                        <a:rPr lang="en-GB" sz="12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SD, n (%)</a:t>
                      </a:r>
                    </a:p>
                  </a:txBody>
                  <a:tcPr/>
                </a:tc>
                <a:tc>
                  <a:txBody>
                    <a:bodyPr/>
                    <a:lstStyle/>
                    <a:p>
                      <a:pPr algn="ctr"/>
                      <a:r>
                        <a:rPr lang="en-GB" sz="1200" b="0" noProof="0" dirty="0">
                          <a:latin typeface="Arial" panose="020B0604020202020204" pitchFamily="34" charset="0"/>
                          <a:cs typeface="Arial" panose="020B0604020202020204" pitchFamily="34" charset="0"/>
                        </a:rPr>
                        <a:t>15 (20)</a:t>
                      </a:r>
                    </a:p>
                  </a:txBody>
                  <a:tcPr/>
                </a:tc>
                <a:extLst>
                  <a:ext uri="{0D108BD9-81ED-4DB2-BD59-A6C34878D82A}">
                    <a16:rowId xmlns:a16="http://schemas.microsoft.com/office/drawing/2014/main" val="1554581491"/>
                  </a:ext>
                </a:extLst>
              </a:tr>
              <a:tr h="1682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baseline="0" noProof="0" dirty="0">
                          <a:solidFill>
                            <a:schemeClr val="tx1"/>
                          </a:solidFill>
                          <a:effectLst/>
                          <a:latin typeface="Arial" panose="020B0604020202020204" pitchFamily="34" charset="0"/>
                          <a:ea typeface="+mn-ea"/>
                          <a:cs typeface="Arial" panose="020B0604020202020204" pitchFamily="34" charset="0"/>
                        </a:rPr>
                        <a:t>PD, n (%)</a:t>
                      </a:r>
                    </a:p>
                  </a:txBody>
                  <a:tcPr/>
                </a:tc>
                <a:tc>
                  <a:txBody>
                    <a:bodyPr/>
                    <a:lstStyle/>
                    <a:p>
                      <a:pPr algn="ctr"/>
                      <a:r>
                        <a:rPr lang="en-GB" sz="1200" b="0" noProof="0" dirty="0">
                          <a:solidFill>
                            <a:schemeClr val="tx1"/>
                          </a:solidFill>
                          <a:latin typeface="Arial" panose="020B0604020202020204" pitchFamily="34" charset="0"/>
                          <a:cs typeface="Arial" panose="020B0604020202020204" pitchFamily="34" charset="0"/>
                        </a:rPr>
                        <a:t>1 (1)</a:t>
                      </a:r>
                      <a:r>
                        <a:rPr lang="en-GB" sz="1200" b="0" baseline="30000" noProof="0" dirty="0">
                          <a:solidFill>
                            <a:schemeClr val="tx1"/>
                          </a:solidFill>
                          <a:latin typeface="Arial" panose="020B0604020202020204" pitchFamily="34" charset="0"/>
                          <a:cs typeface="Arial" panose="020B0604020202020204" pitchFamily="34" charset="0"/>
                        </a:rPr>
                        <a:t>a</a:t>
                      </a:r>
                    </a:p>
                  </a:txBody>
                  <a:tcPr/>
                </a:tc>
                <a:extLst>
                  <a:ext uri="{0D108BD9-81ED-4DB2-BD59-A6C34878D82A}">
                    <a16:rowId xmlns:a16="http://schemas.microsoft.com/office/drawing/2014/main" val="3855157695"/>
                  </a:ext>
                </a:extLst>
              </a:tr>
              <a:tr h="168277">
                <a:tc>
                  <a:txBody>
                    <a:bodyPr/>
                    <a:lstStyle/>
                    <a:p>
                      <a:pPr marL="0" lvl="0" indent="10800">
                        <a:lnSpc>
                          <a:spcPct val="100000"/>
                        </a:lnSpc>
                        <a:spcAft>
                          <a:spcPts val="0"/>
                        </a:spcAft>
                        <a:tabLst/>
                      </a:pPr>
                      <a:r>
                        <a:rPr lang="en-GB" sz="1200" noProof="0" dirty="0">
                          <a:solidFill>
                            <a:schemeClr val="tx1"/>
                          </a:solidFill>
                          <a:latin typeface="Arial" panose="020B0604020202020204" pitchFamily="34" charset="0"/>
                          <a:cs typeface="Arial" panose="020B0604020202020204" pitchFamily="34" charset="0"/>
                        </a:rPr>
                        <a:t>Median DoR (95% CI), mos </a:t>
                      </a: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7200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15.2 (9.8-NE)</a:t>
                      </a:r>
                    </a:p>
                  </a:txBody>
                  <a:tcPr marL="0" marR="0" marT="36000" marB="36000" anchor="ctr"/>
                </a:tc>
                <a:extLst>
                  <a:ext uri="{0D108BD9-81ED-4DB2-BD59-A6C34878D82A}">
                    <a16:rowId xmlns:a16="http://schemas.microsoft.com/office/drawing/2014/main" val="2338407630"/>
                  </a:ext>
                </a:extLst>
              </a:tr>
              <a:tr h="168277">
                <a:tc>
                  <a:txBody>
                    <a:bodyPr/>
                    <a:lstStyle/>
                    <a:p>
                      <a:pPr marL="0" lvl="0" indent="10800">
                        <a:lnSpc>
                          <a:spcPct val="100000"/>
                        </a:lnSpc>
                        <a:spcAft>
                          <a:spcPts val="0"/>
                        </a:spcAft>
                        <a:tabLst/>
                      </a:pPr>
                      <a:r>
                        <a:rPr lang="en-GB" sz="1200" noProof="0" dirty="0">
                          <a:solidFill>
                            <a:schemeClr val="tx1"/>
                          </a:solidFill>
                          <a:latin typeface="Arial" panose="020B0604020202020204" pitchFamily="34" charset="0"/>
                          <a:cs typeface="Arial" panose="020B0604020202020204" pitchFamily="34" charset="0"/>
                        </a:rPr>
                        <a:t>Median PFS (95% CI), mos</a:t>
                      </a:r>
                      <a:endParaRPr lang="en-GB" sz="1200" kern="100" noProof="0" dirty="0">
                        <a:effectLst/>
                        <a:latin typeface="Arial" panose="020B0604020202020204" pitchFamily="34" charset="0"/>
                        <a:ea typeface="Calibri" panose="020F0502020204030204" pitchFamily="34" charset="0"/>
                        <a:cs typeface="Arial" panose="020B0604020202020204" pitchFamily="34" charset="0"/>
                      </a:endParaRPr>
                    </a:p>
                  </a:txBody>
                  <a:tcPr marL="72000" marR="0" marT="36000" marB="36000" anchor="ctr"/>
                </a:tc>
                <a:tc>
                  <a:txBody>
                    <a:bodyPr/>
                    <a:lstStyle/>
                    <a:p>
                      <a:pPr algn="ctr">
                        <a:lnSpc>
                          <a:spcPct val="100000"/>
                        </a:lnSpc>
                        <a:spcAft>
                          <a:spcPts val="0"/>
                        </a:spcAft>
                      </a:pPr>
                      <a:r>
                        <a:rPr lang="en-GB" sz="1200" kern="100" noProof="0" dirty="0">
                          <a:effectLst/>
                          <a:latin typeface="Arial" panose="020B0604020202020204" pitchFamily="34" charset="0"/>
                          <a:ea typeface="Calibri" panose="020F0502020204030204" pitchFamily="34" charset="0"/>
                          <a:cs typeface="Arial" panose="020B0604020202020204" pitchFamily="34" charset="0"/>
                        </a:rPr>
                        <a:t>14.4 (11.1-NE)</a:t>
                      </a:r>
                    </a:p>
                  </a:txBody>
                  <a:tcPr marL="0" marR="0" marT="36000" marB="36000" anchor="ctr"/>
                </a:tc>
                <a:extLst>
                  <a:ext uri="{0D108BD9-81ED-4DB2-BD59-A6C34878D82A}">
                    <a16:rowId xmlns:a16="http://schemas.microsoft.com/office/drawing/2014/main" val="585020399"/>
                  </a:ext>
                </a:extLst>
              </a:tr>
            </a:tbl>
          </a:graphicData>
        </a:graphic>
      </p:graphicFrame>
      <p:sp>
        <p:nvSpPr>
          <p:cNvPr id="38" name="Slide Number Placeholder 37">
            <a:extLst>
              <a:ext uri="{FF2B5EF4-FFF2-40B4-BE49-F238E27FC236}">
                <a16:creationId xmlns:a16="http://schemas.microsoft.com/office/drawing/2014/main" id="{8E055D60-628C-B272-74CB-64AC77B56A78}"/>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7706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5D132-13B9-1C8A-784C-E32F937CB7B0}"/>
            </a:ext>
          </a:extLst>
        </p:cNvPr>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984087BA-DB8D-1FCC-F47D-0E48ABDBCC99}"/>
              </a:ext>
            </a:extLst>
          </p:cNvPr>
          <p:cNvCxnSpPr>
            <a:cxnSpLocks/>
          </p:cNvCxnSpPr>
          <p:nvPr/>
        </p:nvCxnSpPr>
        <p:spPr>
          <a:xfrm>
            <a:off x="4416028" y="2986288"/>
            <a:ext cx="295015" cy="0"/>
          </a:xfrm>
          <a:prstGeom prst="straightConnector1">
            <a:avLst/>
          </a:prstGeom>
          <a:solidFill>
            <a:srgbClr val="8D2244"/>
          </a:solidFill>
          <a:ln w="28575">
            <a:noFill/>
            <a:tailEnd type="triangle" w="med" len="sm"/>
          </a:ln>
        </p:spPr>
        <p:style>
          <a:lnRef idx="1">
            <a:schemeClr val="accent4"/>
          </a:lnRef>
          <a:fillRef idx="0">
            <a:schemeClr val="accent4"/>
          </a:fillRef>
          <a:effectRef idx="0">
            <a:schemeClr val="accent4"/>
          </a:effectRef>
          <a:fontRef idx="minor">
            <a:schemeClr val="tx1"/>
          </a:fontRef>
        </p:style>
      </p:cxnSp>
      <p:sp>
        <p:nvSpPr>
          <p:cNvPr id="27" name="TextBox 26">
            <a:extLst>
              <a:ext uri="{FF2B5EF4-FFF2-40B4-BE49-F238E27FC236}">
                <a16:creationId xmlns:a16="http://schemas.microsoft.com/office/drawing/2014/main" id="{EADC8434-1F8F-0D8C-748C-04210D1E5C2B}"/>
              </a:ext>
            </a:extLst>
          </p:cNvPr>
          <p:cNvSpPr txBox="1"/>
          <p:nvPr/>
        </p:nvSpPr>
        <p:spPr>
          <a:xfrm>
            <a:off x="9822785" y="4759234"/>
            <a:ext cx="857112" cy="297454"/>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Grade:</a:t>
            </a:r>
          </a:p>
        </p:txBody>
      </p:sp>
      <p:graphicFrame>
        <p:nvGraphicFramePr>
          <p:cNvPr id="28" name="Table 27">
            <a:extLst>
              <a:ext uri="{FF2B5EF4-FFF2-40B4-BE49-F238E27FC236}">
                <a16:creationId xmlns:a16="http://schemas.microsoft.com/office/drawing/2014/main" id="{E7F7BAC3-57F2-DE80-5A25-F5E160184B71}"/>
              </a:ext>
            </a:extLst>
          </p:cNvPr>
          <p:cNvGraphicFramePr>
            <a:graphicFrameLocks noGrp="1" noChangeAspect="1"/>
          </p:cNvGraphicFramePr>
          <p:nvPr/>
        </p:nvGraphicFramePr>
        <p:xfrm>
          <a:off x="5139586" y="1227688"/>
          <a:ext cx="3410454" cy="3961837"/>
        </p:xfrm>
        <a:graphic>
          <a:graphicData uri="http://schemas.openxmlformats.org/drawingml/2006/table">
            <a:tbl>
              <a:tblPr firstRow="1" bandRow="1"/>
              <a:tblGrid>
                <a:gridCol w="1659520">
                  <a:extLst>
                    <a:ext uri="{9D8B030D-6E8A-4147-A177-3AD203B41FA5}">
                      <a16:colId xmlns:a16="http://schemas.microsoft.com/office/drawing/2014/main" val="858547493"/>
                    </a:ext>
                  </a:extLst>
                </a:gridCol>
                <a:gridCol w="875467">
                  <a:extLst>
                    <a:ext uri="{9D8B030D-6E8A-4147-A177-3AD203B41FA5}">
                      <a16:colId xmlns:a16="http://schemas.microsoft.com/office/drawing/2014/main" val="2763672879"/>
                    </a:ext>
                  </a:extLst>
                </a:gridCol>
                <a:gridCol w="875467">
                  <a:extLst>
                    <a:ext uri="{9D8B030D-6E8A-4147-A177-3AD203B41FA5}">
                      <a16:colId xmlns:a16="http://schemas.microsoft.com/office/drawing/2014/main" val="1602894352"/>
                    </a:ext>
                  </a:extLst>
                </a:gridCol>
              </a:tblGrid>
              <a:tr h="298421">
                <a:tc>
                  <a:txBody>
                    <a:bodyPr/>
                    <a:lstStyle/>
                    <a:p>
                      <a:pPr marL="36000" marR="0" lvl="0" indent="106680" algn="r" defTabSz="914400" rtl="0" eaLnBrk="1" fontAlgn="auto" latinLnBrk="0" hangingPunct="1">
                        <a:lnSpc>
                          <a:spcPct val="80000"/>
                        </a:lnSpc>
                        <a:spcBef>
                          <a:spcPts val="0"/>
                        </a:spcBef>
                        <a:spcAft>
                          <a:spcPts val="0"/>
                        </a:spcAft>
                        <a:buClr>
                          <a:srgbClr val="000000"/>
                        </a:buClr>
                        <a:buSzTx/>
                        <a:buFont typeface="Arial"/>
                        <a:buNone/>
                        <a:tabLst/>
                        <a:defRPr/>
                      </a:pPr>
                      <a:r>
                        <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TRAEs,</a:t>
                      </a:r>
                      <a:r>
                        <a:rPr lang="en-GB" sz="1300" b="1" baseline="300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n (%)</a:t>
                      </a:r>
                      <a:r>
                        <a:rPr lang="en-GB" sz="1300" b="1" baseline="300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80000"/>
                        </a:lnSpc>
                        <a:spcBef>
                          <a:spcPts val="0"/>
                        </a:spcBef>
                        <a:spcAft>
                          <a:spcPts val="0"/>
                        </a:spcAft>
                      </a:pPr>
                      <a:r>
                        <a:rPr lang="en-GB" sz="1300" b="1" noProof="0" dirty="0">
                          <a:solidFill>
                            <a:schemeClr val="tx1"/>
                          </a:solidFill>
                          <a:effectLst/>
                          <a:latin typeface="Arial" panose="020B0604020202020204" pitchFamily="34" charset="0"/>
                          <a:cs typeface="Arial" panose="020B0604020202020204" pitchFamily="34" charset="0"/>
                        </a:rPr>
                        <a:t>All</a:t>
                      </a:r>
                      <a:endPar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80000"/>
                        </a:lnSpc>
                        <a:spcBef>
                          <a:spcPts val="0"/>
                        </a:spcBef>
                        <a:spcAft>
                          <a:spcPts val="0"/>
                        </a:spcAft>
                      </a:pPr>
                      <a:r>
                        <a:rPr lang="en-GB" sz="1300" b="1" noProof="0" dirty="0">
                          <a:solidFill>
                            <a:schemeClr val="tx1"/>
                          </a:solidFill>
                          <a:effectLst/>
                          <a:latin typeface="Arial" panose="020B0604020202020204" pitchFamily="34" charset="0"/>
                          <a:cs typeface="Arial" panose="020B0604020202020204" pitchFamily="34" charset="0"/>
                        </a:rPr>
                        <a:t>Grade 3</a:t>
                      </a:r>
                      <a:endPar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392110"/>
                  </a:ext>
                </a:extLst>
              </a:tr>
              <a:tr h="298421">
                <a:tc>
                  <a:txBody>
                    <a:bodyPr/>
                    <a:lstStyle/>
                    <a:p>
                      <a:pPr marL="36000" marR="0" indent="106680" algn="r">
                        <a:lnSpc>
                          <a:spcPct val="80000"/>
                        </a:lnSpc>
                        <a:spcBef>
                          <a:spcPts val="0"/>
                        </a:spcBef>
                        <a:spcAft>
                          <a:spcPts val="0"/>
                        </a:spcAft>
                      </a:pPr>
                      <a:r>
                        <a:rPr lang="en-GB" sz="1300" b="1" noProof="0" dirty="0">
                          <a:solidFill>
                            <a:schemeClr val="tx1"/>
                          </a:solidFill>
                          <a:effectLst/>
                          <a:latin typeface="Arial" panose="020B0604020202020204" pitchFamily="34" charset="0"/>
                          <a:cs typeface="Arial" panose="020B0604020202020204" pitchFamily="34" charset="0"/>
                        </a:rPr>
                        <a:t>Diarrhea</a:t>
                      </a:r>
                      <a:endParaRPr lang="en-GB" sz="1300" b="1" baseline="300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41 (55)</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 (3)</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9133163"/>
                  </a:ext>
                </a:extLst>
              </a:tr>
              <a:tr h="362205">
                <a:tc>
                  <a:txBody>
                    <a:bodyPr/>
                    <a:lstStyle/>
                    <a:p>
                      <a:pPr marL="36000" marR="0" lvl="0" indent="106680" algn="r" defTabSz="914400" rtl="0" eaLnBrk="1" fontAlgn="auto" latinLnBrk="0" hangingPunct="1">
                        <a:lnSpc>
                          <a:spcPct val="80000"/>
                        </a:lnSpc>
                        <a:spcBef>
                          <a:spcPts val="0"/>
                        </a:spcBef>
                        <a:spcAft>
                          <a:spcPts val="0"/>
                        </a:spcAft>
                        <a:buClrTx/>
                        <a:buSzTx/>
                        <a:buFontTx/>
                        <a:buNone/>
                        <a:tabLst/>
                        <a:defRPr/>
                      </a:pPr>
                      <a:r>
                        <a:rPr lang="en-GB" sz="1300" b="1" noProof="0" dirty="0">
                          <a:solidFill>
                            <a:schemeClr val="tx1"/>
                          </a:solidFill>
                          <a:effectLst/>
                          <a:latin typeface="Arial" panose="020B0604020202020204" pitchFamily="34" charset="0"/>
                          <a:cs typeface="Arial" panose="020B0604020202020204" pitchFamily="34" charset="0"/>
                        </a:rPr>
                        <a:t>Rash</a:t>
                      </a:r>
                      <a:r>
                        <a:rPr lang="en-GB" sz="1300" b="1" baseline="30000" noProof="0" dirty="0">
                          <a:solidFill>
                            <a:schemeClr val="tx1"/>
                          </a:solidFill>
                          <a:effectLst/>
                          <a:latin typeface="Arial" panose="020B0604020202020204" pitchFamily="34" charset="0"/>
                          <a:cs typeface="Arial" panose="020B0604020202020204" pitchFamily="34" charset="0"/>
                        </a:rPr>
                        <a:t>b</a:t>
                      </a:r>
                      <a:endParaRPr lang="en-GB" sz="1300" b="1" baseline="300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18 (24)</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4997072"/>
                  </a:ext>
                </a:extLst>
              </a:tr>
              <a:tr h="298421">
                <a:tc>
                  <a:txBody>
                    <a:bodyPr/>
                    <a:lstStyle/>
                    <a:p>
                      <a:pPr marL="36000" marR="0" lvl="0" indent="106680" algn="r" defTabSz="914400" rtl="0" eaLnBrk="1" fontAlgn="auto" latinLnBrk="0" hangingPunct="1">
                        <a:lnSpc>
                          <a:spcPct val="80000"/>
                        </a:lnSpc>
                        <a:spcBef>
                          <a:spcPts val="0"/>
                        </a:spcBef>
                        <a:spcAft>
                          <a:spcPts val="0"/>
                        </a:spcAft>
                        <a:buClrTx/>
                        <a:buSzTx/>
                        <a:buFontTx/>
                        <a:buNone/>
                        <a:tabLst/>
                        <a:defRPr/>
                      </a:pPr>
                      <a:r>
                        <a:rPr lang="en-GB" sz="1300" b="1" noProof="0" dirty="0">
                          <a:solidFill>
                            <a:schemeClr val="tx1"/>
                          </a:solidFill>
                          <a:effectLst/>
                          <a:latin typeface="Arial" panose="020B0604020202020204" pitchFamily="34" charset="0"/>
                          <a:cs typeface="Arial" panose="020B0604020202020204" pitchFamily="34" charset="0"/>
                        </a:rPr>
                        <a:t>Increased ALT</a:t>
                      </a:r>
                      <a:endPar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13 (18)</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3 (4)</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0409906"/>
                  </a:ext>
                </a:extLst>
              </a:tr>
              <a:tr h="298421">
                <a:tc>
                  <a:txBody>
                    <a:bodyPr/>
                    <a:lstStyle/>
                    <a:p>
                      <a:pPr marL="36000" marR="0" indent="106680" algn="r">
                        <a:lnSpc>
                          <a:spcPct val="80000"/>
                        </a:lnSpc>
                        <a:spcBef>
                          <a:spcPts val="0"/>
                        </a:spcBef>
                        <a:spcAft>
                          <a:spcPts val="0"/>
                        </a:spcAft>
                      </a:pPr>
                      <a:r>
                        <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Dysgeusia</a:t>
                      </a: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13 (18)</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5182856"/>
                  </a:ext>
                </a:extLst>
              </a:tr>
              <a:tr h="298421">
                <a:tc>
                  <a:txBody>
                    <a:bodyPr/>
                    <a:lstStyle/>
                    <a:p>
                      <a:pPr marL="36000" marR="0" indent="106680" algn="r">
                        <a:lnSpc>
                          <a:spcPct val="80000"/>
                        </a:lnSpc>
                        <a:spcBef>
                          <a:spcPts val="0"/>
                        </a:spcBef>
                        <a:spcAft>
                          <a:spcPts val="0"/>
                        </a:spcAft>
                      </a:pPr>
                      <a:r>
                        <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Nausea</a:t>
                      </a: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13 (18)</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9255377"/>
                  </a:ext>
                </a:extLst>
              </a:tr>
              <a:tr h="298421">
                <a:tc>
                  <a:txBody>
                    <a:bodyPr/>
                    <a:lstStyle/>
                    <a:p>
                      <a:pPr marL="36000" marR="0" indent="106680" algn="r">
                        <a:lnSpc>
                          <a:spcPct val="80000"/>
                        </a:lnSpc>
                        <a:spcBef>
                          <a:spcPts val="0"/>
                        </a:spcBef>
                        <a:spcAft>
                          <a:spcPts val="0"/>
                        </a:spcAft>
                      </a:pPr>
                      <a:r>
                        <a:rPr lang="en-GB" sz="1300" b="1" noProof="0" dirty="0">
                          <a:solidFill>
                            <a:schemeClr val="tx1"/>
                          </a:solidFill>
                          <a:effectLst/>
                          <a:latin typeface="Arial" panose="020B0604020202020204" pitchFamily="34" charset="0"/>
                          <a:cs typeface="Arial" panose="020B0604020202020204" pitchFamily="34" charset="0"/>
                        </a:rPr>
                        <a:t>Increased AST</a:t>
                      </a:r>
                      <a:endPar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12 (16)</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 (3)</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4626544"/>
                  </a:ext>
                </a:extLst>
              </a:tr>
              <a:tr h="298421">
                <a:tc>
                  <a:txBody>
                    <a:bodyPr/>
                    <a:lstStyle/>
                    <a:p>
                      <a:pPr marL="36000" marR="0" indent="106680" algn="r">
                        <a:lnSpc>
                          <a:spcPct val="80000"/>
                        </a:lnSpc>
                        <a:spcAft>
                          <a:spcPts val="800"/>
                        </a:spcAft>
                      </a:pPr>
                      <a:r>
                        <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Paronychia</a:t>
                      </a: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10 (14)</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 (1)</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290123"/>
                  </a:ext>
                </a:extLst>
              </a:tr>
              <a:tr h="302137">
                <a:tc>
                  <a:txBody>
                    <a:bodyPr/>
                    <a:lstStyle/>
                    <a:p>
                      <a:pPr marL="36000" marR="0" indent="106680" algn="r">
                        <a:lnSpc>
                          <a:spcPct val="80000"/>
                        </a:lnSpc>
                        <a:spcBef>
                          <a:spcPts val="0"/>
                        </a:spcBef>
                        <a:spcAft>
                          <a:spcPts val="0"/>
                        </a:spcAft>
                      </a:pPr>
                      <a:r>
                        <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Dry skin</a:t>
                      </a: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10 (14)</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635927"/>
                  </a:ext>
                </a:extLst>
              </a:tr>
              <a:tr h="302137">
                <a:tc>
                  <a:txBody>
                    <a:bodyPr/>
                    <a:lstStyle/>
                    <a:p>
                      <a:pPr marL="36000" marR="0" indent="106680" algn="r">
                        <a:lnSpc>
                          <a:spcPct val="80000"/>
                        </a:lnSpc>
                        <a:spcBef>
                          <a:spcPts val="0"/>
                        </a:spcBef>
                        <a:spcAft>
                          <a:spcPts val="0"/>
                        </a:spcAft>
                      </a:pPr>
                      <a:r>
                        <a:rPr lang="en-GB" sz="1300" b="1" noProof="0" dirty="0">
                          <a:solidFill>
                            <a:schemeClr val="tx1"/>
                          </a:solidFill>
                          <a:effectLst/>
                          <a:latin typeface="Arial" panose="020B0604020202020204" pitchFamily="34" charset="0"/>
                          <a:cs typeface="Arial" panose="020B0604020202020204" pitchFamily="34" charset="0"/>
                        </a:rPr>
                        <a:t>Pruritus</a:t>
                      </a:r>
                      <a:endPar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10 (14)</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9725829"/>
                  </a:ext>
                </a:extLst>
              </a:tr>
              <a:tr h="302137">
                <a:tc>
                  <a:txBody>
                    <a:bodyPr/>
                    <a:lstStyle/>
                    <a:p>
                      <a:pPr algn="r"/>
                      <a:r>
                        <a:rPr lang="en-GB" sz="1300" b="1" noProof="0" dirty="0">
                          <a:solidFill>
                            <a:schemeClr val="tx1"/>
                          </a:solidFill>
                          <a:latin typeface="Arial" panose="020B0604020202020204" pitchFamily="34" charset="0"/>
                          <a:cs typeface="Arial" panose="020B0604020202020204" pitchFamily="34" charset="0"/>
                        </a:rPr>
                        <a:t>Fatigue</a:t>
                      </a: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9 (12)</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3803909"/>
                  </a:ext>
                </a:extLst>
              </a:tr>
              <a:tr h="302137">
                <a:tc>
                  <a:txBody>
                    <a:bodyPr/>
                    <a:lstStyle/>
                    <a:p>
                      <a:pPr algn="r"/>
                      <a:r>
                        <a:rPr lang="en-GB" sz="1300" b="1" noProof="0" dirty="0">
                          <a:solidFill>
                            <a:schemeClr val="tx1"/>
                          </a:solidFill>
                          <a:latin typeface="Arial" panose="020B0604020202020204" pitchFamily="34" charset="0"/>
                          <a:cs typeface="Arial" panose="020B0604020202020204" pitchFamily="34" charset="0"/>
                        </a:rPr>
                        <a:t>Anemia</a:t>
                      </a: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8 (11)</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 (3)</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1851736"/>
                  </a:ext>
                </a:extLst>
              </a:tr>
              <a:tr h="302137">
                <a:tc>
                  <a:txBody>
                    <a:bodyPr/>
                    <a:lstStyle/>
                    <a:p>
                      <a:pPr marL="36000" marR="0" indent="0" algn="r">
                        <a:lnSpc>
                          <a:spcPct val="80000"/>
                        </a:lnSpc>
                        <a:spcAft>
                          <a:spcPts val="800"/>
                        </a:spcAft>
                      </a:pPr>
                      <a:r>
                        <a:rPr lang="en-GB" sz="13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Stomatitis</a:t>
                      </a:r>
                    </a:p>
                  </a:txBody>
                  <a:tcPr marL="0" marR="12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8 (11)</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Aft>
                          <a:spcPts val="800"/>
                        </a:spcAft>
                        <a:buNone/>
                      </a:pPr>
                      <a:r>
                        <a:rPr lang="en-GB" sz="13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31327" marR="313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366639"/>
                  </a:ext>
                </a:extLst>
              </a:tr>
            </a:tbl>
          </a:graphicData>
        </a:graphic>
      </p:graphicFrame>
      <p:sp>
        <p:nvSpPr>
          <p:cNvPr id="4" name="Content Placeholder 3">
            <a:extLst>
              <a:ext uri="{FF2B5EF4-FFF2-40B4-BE49-F238E27FC236}">
                <a16:creationId xmlns:a16="http://schemas.microsoft.com/office/drawing/2014/main" id="{89A5D707-007B-370C-9CD5-3EC4ACCE042A}"/>
              </a:ext>
            </a:extLst>
          </p:cNvPr>
          <p:cNvSpPr>
            <a:spLocks noGrp="1"/>
          </p:cNvSpPr>
          <p:nvPr>
            <p:ph sz="quarter" idx="12"/>
          </p:nvPr>
        </p:nvSpPr>
        <p:spPr>
          <a:xfrm>
            <a:off x="620713" y="1425575"/>
            <a:ext cx="4683199" cy="4525963"/>
          </a:xfrm>
        </p:spPr>
        <p:txBody>
          <a:bodyPr/>
          <a:lstStyle/>
          <a:p>
            <a:r>
              <a:rPr lang="en-GB" sz="1800" noProof="0" dirty="0"/>
              <a:t>Zongertinib had a manageable safety profile in treatment-naïve patients </a:t>
            </a:r>
            <a:br>
              <a:rPr lang="en-GB" sz="1800" noProof="0" dirty="0"/>
            </a:br>
            <a:r>
              <a:rPr lang="en-GB" sz="1800" noProof="0" dirty="0"/>
              <a:t>(Cohort 2): </a:t>
            </a:r>
            <a:br>
              <a:rPr lang="en-GB" sz="1800" noProof="0" dirty="0"/>
            </a:br>
            <a:r>
              <a:rPr lang="en-GB" sz="1800" noProof="0" dirty="0"/>
              <a:t>TRAEs were reported in 67 (91%) patients, with grade ≥3 TRAEs in </a:t>
            </a:r>
            <a:br>
              <a:rPr lang="en-GB" sz="1800" noProof="0" dirty="0"/>
            </a:br>
            <a:r>
              <a:rPr lang="en-GB" sz="1800" noProof="0" dirty="0"/>
              <a:t>14 (19%) patients </a:t>
            </a:r>
          </a:p>
          <a:p>
            <a:pPr lvl="1"/>
            <a:r>
              <a:rPr lang="en-GB" sz="1600" noProof="0" dirty="0"/>
              <a:t>Most common grade ≥3 TRAE was </a:t>
            </a:r>
            <a:br>
              <a:rPr lang="en-GB" sz="1600" noProof="0" dirty="0"/>
            </a:br>
            <a:r>
              <a:rPr lang="en-GB" sz="1600" noProof="0" dirty="0"/>
              <a:t>increased ALT</a:t>
            </a:r>
          </a:p>
          <a:p>
            <a:pPr lvl="1"/>
            <a:r>
              <a:rPr lang="en-GB" sz="1600" noProof="0" dirty="0"/>
              <a:t>Low rates of grade ≥3 diarrhea and rash</a:t>
            </a:r>
          </a:p>
          <a:p>
            <a:pPr lvl="1"/>
            <a:r>
              <a:rPr lang="en-GB" sz="1600" noProof="0" dirty="0"/>
              <a:t>AEs leading to dose reduction occurred in </a:t>
            </a:r>
            <a:br>
              <a:rPr lang="en-GB" sz="1600" noProof="0" dirty="0"/>
            </a:br>
            <a:r>
              <a:rPr lang="en-GB" sz="1600" noProof="0" dirty="0"/>
              <a:t>12 (16%) patients</a:t>
            </a:r>
          </a:p>
          <a:p>
            <a:pPr lvl="1"/>
            <a:r>
              <a:rPr lang="en-GB" sz="1600" noProof="0" dirty="0"/>
              <a:t>AEs leading to discontinuation occurred in </a:t>
            </a:r>
            <a:br>
              <a:rPr lang="en-GB" sz="1600" noProof="0" dirty="0"/>
            </a:br>
            <a:r>
              <a:rPr lang="en-GB" sz="1600" noProof="0" dirty="0"/>
              <a:t>7 (9%) patients</a:t>
            </a:r>
          </a:p>
          <a:p>
            <a:endParaRPr lang="en-GB" noProof="0" dirty="0"/>
          </a:p>
        </p:txBody>
      </p:sp>
      <p:sp>
        <p:nvSpPr>
          <p:cNvPr id="11" name="Title 10">
            <a:extLst>
              <a:ext uri="{FF2B5EF4-FFF2-40B4-BE49-F238E27FC236}">
                <a16:creationId xmlns:a16="http://schemas.microsoft.com/office/drawing/2014/main" id="{941EF467-73A2-73ED-C94C-B4B2166586A6}"/>
              </a:ext>
            </a:extLst>
          </p:cNvPr>
          <p:cNvSpPr>
            <a:spLocks noGrp="1"/>
          </p:cNvSpPr>
          <p:nvPr>
            <p:ph type="title"/>
          </p:nvPr>
        </p:nvSpPr>
        <p:spPr>
          <a:xfrm>
            <a:off x="619201" y="259200"/>
            <a:ext cx="10963199" cy="864000"/>
          </a:xfrm>
        </p:spPr>
        <p:txBody>
          <a:bodyPr>
            <a:normAutofit/>
          </a:bodyPr>
          <a:lstStyle/>
          <a:p>
            <a:r>
              <a:rPr lang="en-GB" noProof="0" dirty="0"/>
              <a:t>Beamion-Lung-1: Zongertinib in 1L Treatment-Naïve Patients: Safety Profile (Cohort 2)</a:t>
            </a:r>
          </a:p>
        </p:txBody>
      </p:sp>
      <p:graphicFrame>
        <p:nvGraphicFramePr>
          <p:cNvPr id="25" name="Chart 24">
            <a:extLst>
              <a:ext uri="{FF2B5EF4-FFF2-40B4-BE49-F238E27FC236}">
                <a16:creationId xmlns:a16="http://schemas.microsoft.com/office/drawing/2014/main" id="{1989EDAE-FB27-68E5-F8FC-6C390F175F99}"/>
              </a:ext>
            </a:extLst>
          </p:cNvPr>
          <p:cNvGraphicFramePr/>
          <p:nvPr/>
        </p:nvGraphicFramePr>
        <p:xfrm>
          <a:off x="6748379" y="1528519"/>
          <a:ext cx="4972663" cy="4996825"/>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36">
            <a:extLst>
              <a:ext uri="{FF2B5EF4-FFF2-40B4-BE49-F238E27FC236}">
                <a16:creationId xmlns:a16="http://schemas.microsoft.com/office/drawing/2014/main" id="{BEEFB5EE-F073-DE88-7482-563D983A011E}"/>
              </a:ext>
            </a:extLst>
          </p:cNvPr>
          <p:cNvSpPr txBox="1">
            <a:spLocks noChangeAspect="1"/>
          </p:cNvSpPr>
          <p:nvPr/>
        </p:nvSpPr>
        <p:spPr>
          <a:xfrm>
            <a:off x="9480376" y="5461257"/>
            <a:ext cx="1109441" cy="276999"/>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Patients (%)</a:t>
            </a:r>
          </a:p>
        </p:txBody>
      </p:sp>
      <p:sp>
        <p:nvSpPr>
          <p:cNvPr id="6" name="Content Placeholder 5">
            <a:extLst>
              <a:ext uri="{FF2B5EF4-FFF2-40B4-BE49-F238E27FC236}">
                <a16:creationId xmlns:a16="http://schemas.microsoft.com/office/drawing/2014/main" id="{87D1AA9A-BCEA-A1FA-C42B-F022FA5F3824}"/>
              </a:ext>
            </a:extLst>
          </p:cNvPr>
          <p:cNvSpPr>
            <a:spLocks noGrp="1"/>
          </p:cNvSpPr>
          <p:nvPr>
            <p:ph sz="quarter" idx="15"/>
          </p:nvPr>
        </p:nvSpPr>
        <p:spPr>
          <a:xfrm>
            <a:off x="620183" y="6356351"/>
            <a:ext cx="10660393" cy="365125"/>
          </a:xfrm>
        </p:spPr>
        <p:txBody>
          <a:bodyPr anchor="b" anchorCtr="0"/>
          <a:lstStyle/>
          <a:p>
            <a:r>
              <a:rPr lang="en-GB" baseline="30000" noProof="0" dirty="0">
                <a:solidFill>
                  <a:schemeClr val="tx2"/>
                </a:solidFill>
              </a:rPr>
              <a:t>a </a:t>
            </a:r>
            <a:r>
              <a:rPr lang="en-GB" noProof="0" dirty="0">
                <a:solidFill>
                  <a:schemeClr val="tx2"/>
                </a:solidFill>
              </a:rPr>
              <a:t>TRAEs as assessed by the investigator that occurred in ≥10% of patients are shown; </a:t>
            </a:r>
            <a:r>
              <a:rPr lang="en-GB" baseline="30000" noProof="0" dirty="0">
                <a:solidFill>
                  <a:schemeClr val="tx2"/>
                </a:solidFill>
              </a:rPr>
              <a:t>b </a:t>
            </a:r>
            <a:r>
              <a:rPr lang="en-GB" noProof="0" dirty="0">
                <a:solidFill>
                  <a:schemeClr val="tx2"/>
                </a:solidFill>
              </a:rPr>
              <a:t>grouped term</a:t>
            </a:r>
          </a:p>
          <a:p>
            <a:r>
              <a:rPr lang="en-GB" noProof="0" dirty="0">
                <a:solidFill>
                  <a:schemeClr val="tx2"/>
                </a:solidFill>
              </a:rPr>
              <a:t>Median duration of treatment: 14.0 months (range, 0–21.0); two cases (3%) of ILD/pneumonitis were reported (both grade 2); there was one grade 4 TRAE (decreased neutrophil count) and no grade 5 TRAEs</a:t>
            </a:r>
          </a:p>
          <a:p>
            <a:r>
              <a:rPr lang="en-GB" noProof="0" dirty="0">
                <a:solidFill>
                  <a:schemeClr val="tx2"/>
                </a:solidFill>
              </a:rPr>
              <a:t>1L, first-line; AE, adverse event; ALT, alanine aminotransferase; AST, aspartate aminotransferase; ILD, interstitial lung disease; TRAE, treatment-related adverse event</a:t>
            </a:r>
          </a:p>
          <a:p>
            <a:r>
              <a:rPr lang="en-GB" noProof="0" dirty="0">
                <a:solidFill>
                  <a:schemeClr val="tx2"/>
                </a:solidFill>
              </a:rPr>
              <a:t>Heymach J, et al. Abstract 6MO, ELCC 2026 (oral presentation)</a:t>
            </a:r>
          </a:p>
        </p:txBody>
      </p:sp>
      <p:cxnSp>
        <p:nvCxnSpPr>
          <p:cNvPr id="19" name="Straight Connector 18">
            <a:extLst>
              <a:ext uri="{FF2B5EF4-FFF2-40B4-BE49-F238E27FC236}">
                <a16:creationId xmlns:a16="http://schemas.microsoft.com/office/drawing/2014/main" id="{BB676C4C-4684-2A8D-6A86-3058F343F458}"/>
              </a:ext>
            </a:extLst>
          </p:cNvPr>
          <p:cNvCxnSpPr>
            <a:cxnSpLocks/>
          </p:cNvCxnSpPr>
          <p:nvPr/>
        </p:nvCxnSpPr>
        <p:spPr>
          <a:xfrm>
            <a:off x="8513787" y="1544394"/>
            <a:ext cx="0" cy="367213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20">
            <a:extLst>
              <a:ext uri="{FF2B5EF4-FFF2-40B4-BE49-F238E27FC236}">
                <a16:creationId xmlns:a16="http://schemas.microsoft.com/office/drawing/2014/main" id="{E69BBE95-DE11-F251-F12D-3015792C2556}"/>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70917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8DD1F-9A13-B3DD-636F-659259173502}"/>
            </a:ext>
          </a:extLst>
        </p:cNvPr>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E254F296-CAFC-BAC1-8C73-81E3CE591EAA}"/>
              </a:ext>
            </a:extLst>
          </p:cNvPr>
          <p:cNvGraphicFramePr>
            <a:graphicFrameLocks noGrp="1"/>
          </p:cNvGraphicFramePr>
          <p:nvPr>
            <p:ph sz="quarter" idx="12"/>
            <p:extLst>
              <p:ext uri="{D42A27DB-BD31-4B8C-83A1-F6EECF244321}">
                <p14:modId xmlns:p14="http://schemas.microsoft.com/office/powerpoint/2010/main" val="680573209"/>
              </p:ext>
            </p:extLst>
          </p:nvPr>
        </p:nvGraphicFramePr>
        <p:xfrm>
          <a:off x="1666169" y="1425575"/>
          <a:ext cx="8859663" cy="4116960"/>
        </p:xfrm>
        <a:graphic>
          <a:graphicData uri="http://schemas.openxmlformats.org/drawingml/2006/table">
            <a:tbl>
              <a:tblPr firstRow="1" bandRow="1">
                <a:tableStyleId>{5C22544A-7EE6-4342-B048-85BDC9FD1C3A}</a:tableStyleId>
              </a:tblPr>
              <a:tblGrid>
                <a:gridCol w="2953221">
                  <a:extLst>
                    <a:ext uri="{9D8B030D-6E8A-4147-A177-3AD203B41FA5}">
                      <a16:colId xmlns:a16="http://schemas.microsoft.com/office/drawing/2014/main" val="547390216"/>
                    </a:ext>
                  </a:extLst>
                </a:gridCol>
                <a:gridCol w="2953221">
                  <a:extLst>
                    <a:ext uri="{9D8B030D-6E8A-4147-A177-3AD203B41FA5}">
                      <a16:colId xmlns:a16="http://schemas.microsoft.com/office/drawing/2014/main" val="2013257994"/>
                    </a:ext>
                  </a:extLst>
                </a:gridCol>
                <a:gridCol w="2953221">
                  <a:extLst>
                    <a:ext uri="{9D8B030D-6E8A-4147-A177-3AD203B41FA5}">
                      <a16:colId xmlns:a16="http://schemas.microsoft.com/office/drawing/2014/main" val="1855079969"/>
                    </a:ext>
                  </a:extLst>
                </a:gridCol>
              </a:tblGrid>
              <a:tr h="2125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00" noProof="0" dirty="0">
                          <a:effectLst/>
                          <a:latin typeface="Arial" panose="020B0604020202020204" pitchFamily="34" charset="0"/>
                          <a:cs typeface="Arial" panose="020B0604020202020204" pitchFamily="34" charset="0"/>
                        </a:rPr>
                        <a:t>Response assessment by RECIST, v1.1, n (%)</a:t>
                      </a:r>
                    </a:p>
                  </a:txBody>
                  <a:tcPr/>
                </a:tc>
                <a:tc>
                  <a:txBody>
                    <a:bodyPr/>
                    <a:lstStyle/>
                    <a:p>
                      <a:r>
                        <a:rPr lang="en-US" sz="1800" b="1" kern="1200" dirty="0">
                          <a:solidFill>
                            <a:schemeClr val="bg1"/>
                          </a:solidFill>
                          <a:latin typeface="Arial" panose="020B0604020202020204" pitchFamily="34" charset="0"/>
                          <a:ea typeface="+mn-ea"/>
                          <a:cs typeface="Arial" panose="020B0604020202020204" pitchFamily="34" charset="0"/>
                        </a:rPr>
                        <a:t>Prior systemic treatment, non–</a:t>
                      </a:r>
                      <a:r>
                        <a:rPr lang="en-GB" sz="1800" b="1" kern="1200" dirty="0">
                          <a:solidFill>
                            <a:schemeClr val="bg1"/>
                          </a:solidFill>
                          <a:latin typeface="Arial" panose="020B0604020202020204" pitchFamily="34" charset="0"/>
                          <a:ea typeface="+mn-ea"/>
                          <a:cs typeface="Arial" panose="020B0604020202020204" pitchFamily="34" charset="0"/>
                        </a:rPr>
                        <a:t>TKD mutation</a:t>
                      </a:r>
                    </a:p>
                    <a:p>
                      <a:r>
                        <a:rPr lang="en-GB" sz="1800" b="1" kern="1200" noProof="0" dirty="0">
                          <a:solidFill>
                            <a:schemeClr val="bg1"/>
                          </a:solidFill>
                          <a:latin typeface="Arial" panose="020B0604020202020204" pitchFamily="34" charset="0"/>
                          <a:ea typeface="+mn-ea"/>
                          <a:cs typeface="Arial" panose="020B0604020202020204" pitchFamily="34" charset="0"/>
                        </a:rPr>
                        <a:t>Cohort </a:t>
                      </a:r>
                      <a:r>
                        <a:rPr lang="en-GB" sz="1800" kern="0" noProof="0" dirty="0">
                          <a:solidFill>
                            <a:schemeClr val="bg1"/>
                          </a:solidFill>
                          <a:effectLst/>
                          <a:latin typeface="Arial" panose="020B0604020202020204" pitchFamily="34" charset="0"/>
                          <a:cs typeface="Arial" panose="020B0604020202020204" pitchFamily="34" charset="0"/>
                        </a:rPr>
                        <a:t>3 (INV); 120 mg</a:t>
                      </a:r>
                      <a:br>
                        <a:rPr lang="en-GB" sz="1800" kern="0" noProof="0" dirty="0">
                          <a:solidFill>
                            <a:schemeClr val="bg1"/>
                          </a:solidFill>
                          <a:effectLst/>
                          <a:latin typeface="Arial" panose="020B0604020202020204" pitchFamily="34" charset="0"/>
                          <a:cs typeface="Arial" panose="020B0604020202020204" pitchFamily="34" charset="0"/>
                        </a:rPr>
                      </a:br>
                      <a:r>
                        <a:rPr lang="en-GB" sz="1800" kern="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N=20</a:t>
                      </a:r>
                      <a:endParaRPr lang="en-GB" sz="1800" kern="1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ctr" rtl="0">
                        <a:spcBef>
                          <a:spcPts val="0"/>
                        </a:spcBef>
                        <a:spcAft>
                          <a:spcPts val="0"/>
                        </a:spcAft>
                        <a:buNone/>
                      </a:pPr>
                      <a:r>
                        <a:rPr lang="en-GB" sz="1800" b="1" noProof="0" dirty="0">
                          <a:solidFill>
                            <a:schemeClr val="bg1"/>
                          </a:solidFill>
                          <a:latin typeface="Arial" panose="020B0604020202020204" pitchFamily="34" charset="0"/>
                          <a:cs typeface="Arial" panose="020B0604020202020204" pitchFamily="34" charset="0"/>
                        </a:rPr>
                        <a:t>Prior HER2-targeted ADC </a:t>
                      </a:r>
                    </a:p>
                    <a:p>
                      <a:pPr algn="ctr">
                        <a:lnSpc>
                          <a:spcPct val="107000"/>
                        </a:lnSpc>
                        <a:spcAft>
                          <a:spcPts val="800"/>
                        </a:spcAft>
                      </a:pPr>
                      <a:r>
                        <a:rPr lang="en-GB" sz="1800" kern="1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Cohort 5 (BICR); 120 mg</a:t>
                      </a:r>
                      <a:br>
                        <a:rPr lang="en-GB" sz="1800" kern="1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GB" sz="1800" kern="1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N=31</a:t>
                      </a:r>
                    </a:p>
                  </a:txBody>
                  <a:tcPr/>
                </a:tc>
                <a:extLst>
                  <a:ext uri="{0D108BD9-81ED-4DB2-BD59-A6C34878D82A}">
                    <a16:rowId xmlns:a16="http://schemas.microsoft.com/office/drawing/2014/main" val="2974620361"/>
                  </a:ext>
                </a:extLst>
              </a:tr>
              <a:tr h="207042">
                <a:tc>
                  <a:txBody>
                    <a:bodyPr/>
                    <a:lstStyle/>
                    <a:p>
                      <a:pPr>
                        <a:lnSpc>
                          <a:spcPct val="100000"/>
                        </a:lnSpc>
                        <a:spcAft>
                          <a:spcPts val="0"/>
                        </a:spcAft>
                      </a:pPr>
                      <a:r>
                        <a:rPr lang="en-GB" sz="1800" b="0" kern="100" noProof="0" dirty="0">
                          <a:effectLst/>
                          <a:latin typeface="Arial" panose="020B0604020202020204" pitchFamily="34" charset="0"/>
                          <a:ea typeface="Calibri" panose="020F0502020204030204" pitchFamily="34" charset="0"/>
                          <a:cs typeface="Arial" panose="020B0604020202020204" pitchFamily="34" charset="0"/>
                        </a:rPr>
                        <a:t>ORR</a:t>
                      </a:r>
                      <a:endParaRPr lang="en-GB" sz="1800" b="0" kern="100" noProof="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T="72000" marB="72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kern="1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6 (30) [95% CI: 15-52]</a:t>
                      </a:r>
                    </a:p>
                  </a:txBody>
                  <a:tcPr marT="72000" marB="72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kern="1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15 (48) [95% CI: 32-65]</a:t>
                      </a:r>
                    </a:p>
                  </a:txBody>
                  <a:tcPr marT="72000" marB="72000"/>
                </a:tc>
                <a:extLst>
                  <a:ext uri="{0D108BD9-81ED-4DB2-BD59-A6C34878D82A}">
                    <a16:rowId xmlns:a16="http://schemas.microsoft.com/office/drawing/2014/main" val="4077420776"/>
                  </a:ext>
                </a:extLst>
              </a:tr>
              <a:tr h="0">
                <a:tc>
                  <a:txBody>
                    <a:bodyPr/>
                    <a:lstStyle/>
                    <a:p>
                      <a:pPr marL="0" indent="177800">
                        <a:lnSpc>
                          <a:spcPct val="100000"/>
                        </a:lnSpc>
                        <a:spcAft>
                          <a:spcPts val="0"/>
                        </a:spcAft>
                        <a:tabLst/>
                      </a:pPr>
                      <a:r>
                        <a:rPr lang="en-GB" sz="1800" b="0" kern="100" noProof="0" dirty="0">
                          <a:effectLst/>
                          <a:latin typeface="Arial" panose="020B0604020202020204" pitchFamily="34" charset="0"/>
                          <a:ea typeface="Calibri" panose="020F0502020204030204" pitchFamily="34" charset="0"/>
                          <a:cs typeface="Arial" panose="020B0604020202020204" pitchFamily="34" charset="0"/>
                        </a:rPr>
                        <a:t>CR</a:t>
                      </a:r>
                    </a:p>
                  </a:txBody>
                  <a:tcPr marT="72000" marB="72000"/>
                </a:tc>
                <a:tc>
                  <a:txBody>
                    <a:bodyPr/>
                    <a:lstStyle/>
                    <a:p>
                      <a:pPr algn="ctr">
                        <a:lnSpc>
                          <a:spcPct val="100000"/>
                        </a:lnSpc>
                        <a:spcAft>
                          <a:spcPts val="0"/>
                        </a:spcAft>
                      </a:pPr>
                      <a:r>
                        <a:rPr lang="en-GB" sz="1800" kern="1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T="72000" marB="72000"/>
                </a:tc>
                <a:tc>
                  <a:txBody>
                    <a:bodyPr/>
                    <a:lstStyle/>
                    <a:p>
                      <a:pPr algn="ctr">
                        <a:lnSpc>
                          <a:spcPct val="100000"/>
                        </a:lnSpc>
                        <a:spcAft>
                          <a:spcPts val="0"/>
                        </a:spcAft>
                      </a:pPr>
                      <a:r>
                        <a:rPr lang="en-GB" sz="1800" kern="1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 (3)</a:t>
                      </a:r>
                    </a:p>
                  </a:txBody>
                  <a:tcPr marT="72000" marB="72000"/>
                </a:tc>
                <a:extLst>
                  <a:ext uri="{0D108BD9-81ED-4DB2-BD59-A6C34878D82A}">
                    <a16:rowId xmlns:a16="http://schemas.microsoft.com/office/drawing/2014/main" val="3870915560"/>
                  </a:ext>
                </a:extLst>
              </a:tr>
              <a:tr h="0">
                <a:tc>
                  <a:txBody>
                    <a:bodyPr/>
                    <a:lstStyle/>
                    <a:p>
                      <a:pPr marL="0" indent="177800">
                        <a:lnSpc>
                          <a:spcPct val="100000"/>
                        </a:lnSpc>
                        <a:spcAft>
                          <a:spcPts val="0"/>
                        </a:spcAft>
                        <a:tabLst/>
                      </a:pPr>
                      <a:r>
                        <a:rPr lang="en-GB" sz="1800" b="0" kern="100" noProof="0" dirty="0">
                          <a:effectLst/>
                          <a:latin typeface="Arial" panose="020B0604020202020204" pitchFamily="34" charset="0"/>
                          <a:ea typeface="Calibri" panose="020F0502020204030204" pitchFamily="34" charset="0"/>
                          <a:cs typeface="Arial" panose="020B0604020202020204" pitchFamily="34" charset="0"/>
                        </a:rPr>
                        <a:t>PR</a:t>
                      </a:r>
                    </a:p>
                  </a:txBody>
                  <a:tcPr marT="72000" marB="72000"/>
                </a:tc>
                <a:tc>
                  <a:txBody>
                    <a:bodyPr/>
                    <a:lstStyle/>
                    <a:p>
                      <a:pPr algn="ctr">
                        <a:lnSpc>
                          <a:spcPct val="100000"/>
                        </a:lnSpc>
                        <a:spcAft>
                          <a:spcPts val="0"/>
                        </a:spcAft>
                      </a:pPr>
                      <a:r>
                        <a:rPr lang="en-GB" sz="1800" kern="1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6 (30)</a:t>
                      </a:r>
                    </a:p>
                  </a:txBody>
                  <a:tcPr marT="72000" marB="72000"/>
                </a:tc>
                <a:tc>
                  <a:txBody>
                    <a:bodyPr/>
                    <a:lstStyle/>
                    <a:p>
                      <a:pPr algn="ctr">
                        <a:lnSpc>
                          <a:spcPct val="100000"/>
                        </a:lnSpc>
                        <a:spcAft>
                          <a:spcPts val="0"/>
                        </a:spcAft>
                      </a:pPr>
                      <a:r>
                        <a:rPr lang="en-GB" sz="1800" kern="1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14 (45)</a:t>
                      </a:r>
                    </a:p>
                  </a:txBody>
                  <a:tcPr marT="72000" marB="72000"/>
                </a:tc>
                <a:extLst>
                  <a:ext uri="{0D108BD9-81ED-4DB2-BD59-A6C34878D82A}">
                    <a16:rowId xmlns:a16="http://schemas.microsoft.com/office/drawing/2014/main" val="282447466"/>
                  </a:ext>
                </a:extLst>
              </a:tr>
              <a:tr h="0">
                <a:tc>
                  <a:txBody>
                    <a:bodyPr/>
                    <a:lstStyle/>
                    <a:p>
                      <a:pPr>
                        <a:lnSpc>
                          <a:spcPct val="100000"/>
                        </a:lnSpc>
                        <a:spcAft>
                          <a:spcPts val="0"/>
                        </a:spcAft>
                      </a:pPr>
                      <a:r>
                        <a:rPr lang="en-GB" sz="1800" b="0" kern="100" noProof="0" dirty="0">
                          <a:effectLst/>
                          <a:latin typeface="Arial" panose="020B0604020202020204" pitchFamily="34" charset="0"/>
                          <a:ea typeface="Calibri" panose="020F0502020204030204" pitchFamily="34" charset="0"/>
                          <a:cs typeface="Arial" panose="020B0604020202020204" pitchFamily="34" charset="0"/>
                        </a:rPr>
                        <a:t>DCR</a:t>
                      </a:r>
                    </a:p>
                  </a:txBody>
                  <a:tcPr marT="72000" marB="72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kern="1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13 (65) [95% CI: 43-82]</a:t>
                      </a:r>
                    </a:p>
                  </a:txBody>
                  <a:tcPr marT="72000" marB="72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kern="1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30 (97) [95% CI: 84-99]</a:t>
                      </a:r>
                    </a:p>
                  </a:txBody>
                  <a:tcPr marT="72000" marB="72000"/>
                </a:tc>
                <a:extLst>
                  <a:ext uri="{0D108BD9-81ED-4DB2-BD59-A6C34878D82A}">
                    <a16:rowId xmlns:a16="http://schemas.microsoft.com/office/drawing/2014/main" val="2312445368"/>
                  </a:ext>
                </a:extLst>
              </a:tr>
              <a:tr h="0">
                <a:tc>
                  <a:txBody>
                    <a:bodyPr/>
                    <a:lstStyle/>
                    <a:p>
                      <a:pPr marL="0" indent="177800">
                        <a:lnSpc>
                          <a:spcPct val="100000"/>
                        </a:lnSpc>
                        <a:spcAft>
                          <a:spcPts val="0"/>
                        </a:spcAft>
                        <a:tabLst/>
                      </a:pPr>
                      <a:r>
                        <a:rPr lang="en-GB" sz="1800" b="0" kern="100" noProof="0" dirty="0">
                          <a:effectLst/>
                          <a:latin typeface="Arial" panose="020B0604020202020204" pitchFamily="34" charset="0"/>
                          <a:ea typeface="Calibri" panose="020F0502020204030204" pitchFamily="34" charset="0"/>
                          <a:cs typeface="Arial" panose="020B0604020202020204" pitchFamily="34" charset="0"/>
                        </a:rPr>
                        <a:t>SD</a:t>
                      </a:r>
                    </a:p>
                  </a:txBody>
                  <a:tcPr marT="72000" marB="72000"/>
                </a:tc>
                <a:tc>
                  <a:txBody>
                    <a:bodyPr/>
                    <a:lstStyle/>
                    <a:p>
                      <a:pPr algn="ctr">
                        <a:lnSpc>
                          <a:spcPct val="100000"/>
                        </a:lnSpc>
                        <a:spcAft>
                          <a:spcPts val="0"/>
                        </a:spcAft>
                      </a:pPr>
                      <a:r>
                        <a:rPr lang="en-GB" sz="1800" kern="1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7 (35)</a:t>
                      </a:r>
                    </a:p>
                  </a:txBody>
                  <a:tcPr marL="0" marR="0" marT="72000" marB="72000" anchor="ctr"/>
                </a:tc>
                <a:tc>
                  <a:txBody>
                    <a:bodyPr/>
                    <a:lstStyle/>
                    <a:p>
                      <a:pPr algn="ctr">
                        <a:lnSpc>
                          <a:spcPct val="100000"/>
                        </a:lnSpc>
                        <a:spcAft>
                          <a:spcPts val="0"/>
                        </a:spcAft>
                      </a:pPr>
                      <a:r>
                        <a:rPr lang="en-GB" sz="1800" kern="1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15 (48)</a:t>
                      </a:r>
                    </a:p>
                  </a:txBody>
                  <a:tcPr marL="0" marR="0" marT="72000" marB="72000" anchor="ctr"/>
                </a:tc>
                <a:extLst>
                  <a:ext uri="{0D108BD9-81ED-4DB2-BD59-A6C34878D82A}">
                    <a16:rowId xmlns:a16="http://schemas.microsoft.com/office/drawing/2014/main" val="458848029"/>
                  </a:ext>
                </a:extLst>
              </a:tr>
              <a:tr h="0">
                <a:tc>
                  <a:txBody>
                    <a:bodyPr/>
                    <a:lstStyle/>
                    <a:p>
                      <a:pPr marL="0" indent="177800">
                        <a:lnSpc>
                          <a:spcPct val="100000"/>
                        </a:lnSpc>
                        <a:spcAft>
                          <a:spcPts val="0"/>
                        </a:spcAft>
                        <a:tabLst/>
                      </a:pPr>
                      <a:r>
                        <a:rPr lang="en-GB" sz="1800" b="0" kern="100" noProof="0" dirty="0">
                          <a:effectLst/>
                          <a:latin typeface="Arial" panose="020B0604020202020204" pitchFamily="34" charset="0"/>
                          <a:ea typeface="Calibri" panose="020F0502020204030204" pitchFamily="34" charset="0"/>
                          <a:cs typeface="Arial" panose="020B0604020202020204" pitchFamily="34" charset="0"/>
                        </a:rPr>
                        <a:t>PD</a:t>
                      </a:r>
                    </a:p>
                  </a:txBody>
                  <a:tcPr marT="72000" marB="72000"/>
                </a:tc>
                <a:tc>
                  <a:txBody>
                    <a:bodyPr/>
                    <a:lstStyle/>
                    <a:p>
                      <a:pPr algn="ctr">
                        <a:lnSpc>
                          <a:spcPct val="100000"/>
                        </a:lnSpc>
                        <a:spcAft>
                          <a:spcPts val="0"/>
                        </a:spcAft>
                      </a:pPr>
                      <a:r>
                        <a:rPr lang="en-GB" sz="1800" kern="100" noProof="0" dirty="0">
                          <a:effectLst/>
                          <a:latin typeface="Arial" panose="020B0604020202020204" pitchFamily="34" charset="0"/>
                          <a:ea typeface="Calibri" panose="020F0502020204030204" pitchFamily="34" charset="0"/>
                          <a:cs typeface="Arial" panose="020B0604020202020204" pitchFamily="34" charset="0"/>
                        </a:rPr>
                        <a:t>6 (30)</a:t>
                      </a:r>
                    </a:p>
                  </a:txBody>
                  <a:tcPr marL="0" marR="0" marT="72000" marB="72000" anchor="ctr"/>
                </a:tc>
                <a:tc>
                  <a:txBody>
                    <a:bodyPr/>
                    <a:lstStyle/>
                    <a:p>
                      <a:pPr algn="ctr">
                        <a:lnSpc>
                          <a:spcPct val="100000"/>
                        </a:lnSpc>
                        <a:spcAft>
                          <a:spcPts val="0"/>
                        </a:spcAft>
                      </a:pPr>
                      <a:r>
                        <a:rPr lang="en-GB" sz="1800" kern="100" noProof="0" dirty="0">
                          <a:effectLst/>
                          <a:latin typeface="Arial" panose="020B0604020202020204" pitchFamily="34" charset="0"/>
                          <a:ea typeface="Calibri" panose="020F0502020204030204" pitchFamily="34" charset="0"/>
                          <a:cs typeface="Arial" panose="020B0604020202020204" pitchFamily="34" charset="0"/>
                        </a:rPr>
                        <a:t>0</a:t>
                      </a:r>
                    </a:p>
                  </a:txBody>
                  <a:tcPr marL="0" marR="0" marT="72000" marB="72000" anchor="ctr"/>
                </a:tc>
                <a:extLst>
                  <a:ext uri="{0D108BD9-81ED-4DB2-BD59-A6C34878D82A}">
                    <a16:rowId xmlns:a16="http://schemas.microsoft.com/office/drawing/2014/main" val="1135134220"/>
                  </a:ext>
                </a:extLst>
              </a:tr>
              <a:tr h="0">
                <a:tc>
                  <a:txBody>
                    <a:bodyPr/>
                    <a:lstStyle/>
                    <a:p>
                      <a:pPr marL="0" indent="177800">
                        <a:lnSpc>
                          <a:spcPct val="100000"/>
                        </a:lnSpc>
                        <a:spcAft>
                          <a:spcPts val="0"/>
                        </a:spcAft>
                        <a:tabLst/>
                      </a:pPr>
                      <a:r>
                        <a:rPr lang="en-GB" sz="1800" b="0" kern="100" noProof="0" dirty="0">
                          <a:effectLst/>
                          <a:latin typeface="Arial" panose="020B0604020202020204" pitchFamily="34" charset="0"/>
                          <a:ea typeface="Calibri" panose="020F0502020204030204" pitchFamily="34" charset="0"/>
                          <a:cs typeface="Arial" panose="020B0604020202020204" pitchFamily="34" charset="0"/>
                        </a:rPr>
                        <a:t>NE</a:t>
                      </a:r>
                    </a:p>
                  </a:txBody>
                  <a:tcPr marT="72000" marB="72000"/>
                </a:tc>
                <a:tc>
                  <a:txBody>
                    <a:bodyPr/>
                    <a:lstStyle/>
                    <a:p>
                      <a:pPr algn="ctr">
                        <a:lnSpc>
                          <a:spcPct val="100000"/>
                        </a:lnSpc>
                        <a:spcAft>
                          <a:spcPts val="0"/>
                        </a:spcAft>
                      </a:pPr>
                      <a:r>
                        <a:rPr lang="en-GB" sz="1800" kern="100" noProof="0" dirty="0">
                          <a:effectLst/>
                          <a:latin typeface="Arial" panose="020B0604020202020204" pitchFamily="34" charset="0"/>
                          <a:ea typeface="Calibri" panose="020F0502020204030204" pitchFamily="34" charset="0"/>
                          <a:cs typeface="Arial" panose="020B0604020202020204" pitchFamily="34" charset="0"/>
                        </a:rPr>
                        <a:t>1 (5)</a:t>
                      </a:r>
                    </a:p>
                  </a:txBody>
                  <a:tcPr marL="0" marR="0" marT="72000" marB="72000" anchor="ctr"/>
                </a:tc>
                <a:tc>
                  <a:txBody>
                    <a:bodyPr/>
                    <a:lstStyle/>
                    <a:p>
                      <a:pPr algn="ctr">
                        <a:lnSpc>
                          <a:spcPct val="100000"/>
                        </a:lnSpc>
                        <a:spcAft>
                          <a:spcPts val="0"/>
                        </a:spcAft>
                      </a:pPr>
                      <a:r>
                        <a:rPr lang="en-GB" sz="1800" kern="100" noProof="0" dirty="0">
                          <a:effectLst/>
                          <a:latin typeface="Arial" panose="020B0604020202020204" pitchFamily="34" charset="0"/>
                          <a:ea typeface="Calibri" panose="020F0502020204030204" pitchFamily="34" charset="0"/>
                          <a:cs typeface="Arial" panose="020B0604020202020204" pitchFamily="34" charset="0"/>
                        </a:rPr>
                        <a:t>1 (3)</a:t>
                      </a:r>
                    </a:p>
                  </a:txBody>
                  <a:tcPr marL="0" marR="0" marT="72000" marB="72000" anchor="ctr"/>
                </a:tc>
                <a:extLst>
                  <a:ext uri="{0D108BD9-81ED-4DB2-BD59-A6C34878D82A}">
                    <a16:rowId xmlns:a16="http://schemas.microsoft.com/office/drawing/2014/main" val="4217593889"/>
                  </a:ext>
                </a:extLst>
              </a:tr>
            </a:tbl>
          </a:graphicData>
        </a:graphic>
      </p:graphicFrame>
      <p:sp>
        <p:nvSpPr>
          <p:cNvPr id="6" name="Title 5">
            <a:extLst>
              <a:ext uri="{FF2B5EF4-FFF2-40B4-BE49-F238E27FC236}">
                <a16:creationId xmlns:a16="http://schemas.microsoft.com/office/drawing/2014/main" id="{8864F73B-CE1E-0024-355E-C8BC0E9E5A99}"/>
              </a:ext>
            </a:extLst>
          </p:cNvPr>
          <p:cNvSpPr>
            <a:spLocks noGrp="1"/>
          </p:cNvSpPr>
          <p:nvPr>
            <p:ph type="title"/>
          </p:nvPr>
        </p:nvSpPr>
        <p:spPr>
          <a:xfrm>
            <a:off x="619201" y="259200"/>
            <a:ext cx="10963199" cy="864000"/>
          </a:xfrm>
        </p:spPr>
        <p:txBody>
          <a:bodyPr/>
          <a:lstStyle/>
          <a:p>
            <a:r>
              <a:rPr lang="en-GB" noProof="0" dirty="0"/>
              <a:t>Beamion LUNG-1: ZONGERTINIB tumour response (cohort 3 &amp; 5)</a:t>
            </a:r>
          </a:p>
        </p:txBody>
      </p:sp>
      <p:sp>
        <p:nvSpPr>
          <p:cNvPr id="8" name="Content Placeholder 7">
            <a:extLst>
              <a:ext uri="{FF2B5EF4-FFF2-40B4-BE49-F238E27FC236}">
                <a16:creationId xmlns:a16="http://schemas.microsoft.com/office/drawing/2014/main" id="{B72EE9CC-80A7-7523-AAA9-B0E695181214}"/>
              </a:ext>
            </a:extLst>
          </p:cNvPr>
          <p:cNvSpPr>
            <a:spLocks noGrp="1"/>
          </p:cNvSpPr>
          <p:nvPr>
            <p:ph sz="quarter" idx="15"/>
          </p:nvPr>
        </p:nvSpPr>
        <p:spPr>
          <a:xfrm>
            <a:off x="620183" y="6267715"/>
            <a:ext cx="10180339" cy="365125"/>
          </a:xfrm>
        </p:spPr>
        <p:txBody>
          <a:bodyPr anchor="b" anchorCtr="0"/>
          <a:lstStyle/>
          <a:p>
            <a:r>
              <a:rPr lang="en-US" dirty="0"/>
              <a:t>Data cut-off: Nov 29, 2024</a:t>
            </a:r>
          </a:p>
          <a:p>
            <a:r>
              <a:rPr lang="en-GB" noProof="0" dirty="0"/>
              <a:t>ADC, antibody drug conjugate; BICR, blinded independent central review; CI, confidence interval; CR, complete response; DCR, disease control rate; INV, investigator; NE, not evaluable; ORR, objective response rate; PD, progressive disease; PR, partial response; RECIST, Response Evaluation Criteria in Solid Tumours; SD, stable disease</a:t>
            </a:r>
          </a:p>
          <a:p>
            <a:r>
              <a:rPr lang="en-GB" dirty="0"/>
              <a:t>Heymach JV, et al. N Engl J Med. 2025;392:2321-33 (including Supplementary Appendix)</a:t>
            </a:r>
            <a:endParaRPr lang="en-GB" noProof="0" dirty="0"/>
          </a:p>
        </p:txBody>
      </p:sp>
      <p:sp>
        <p:nvSpPr>
          <p:cNvPr id="2" name="Slide Number Placeholder 1">
            <a:extLst>
              <a:ext uri="{FF2B5EF4-FFF2-40B4-BE49-F238E27FC236}">
                <a16:creationId xmlns:a16="http://schemas.microsoft.com/office/drawing/2014/main" id="{80D64B48-FD36-A20B-4C93-F9ABBEC2E967}"/>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noProof="0" smtClean="0"/>
              <a:pPr lvl="0"/>
              <a:t>39</a:t>
            </a:fld>
            <a:endParaRPr lang="en-GB" noProof="0" dirty="0"/>
          </a:p>
        </p:txBody>
      </p:sp>
    </p:spTree>
    <p:extLst>
      <p:ext uri="{BB962C8B-B14F-4D97-AF65-F5344CB8AC3E}">
        <p14:creationId xmlns:p14="http://schemas.microsoft.com/office/powerpoint/2010/main" val="249741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a:xfrm>
            <a:off x="619201" y="259200"/>
            <a:ext cx="10963199" cy="864000"/>
          </a:xfrm>
        </p:spPr>
        <p:txBody>
          <a:bodyPr/>
          <a:lstStyle/>
          <a:p>
            <a:r>
              <a:rPr lang="en-GB" noProof="0" dirty="0"/>
              <a:t>This programme has been developed by a Group </a:t>
            </a:r>
            <a:br>
              <a:rPr lang="en-GB" noProof="0" dirty="0"/>
            </a:br>
            <a:r>
              <a:rPr lang="en-GB" noProof="0" dirty="0"/>
              <a:t>of experts</a:t>
            </a:r>
          </a:p>
        </p:txBody>
      </p:sp>
      <p:sp>
        <p:nvSpPr>
          <p:cNvPr id="9" name="Content Placeholder 8">
            <a:extLst>
              <a:ext uri="{FF2B5EF4-FFF2-40B4-BE49-F238E27FC236}">
                <a16:creationId xmlns:a16="http://schemas.microsoft.com/office/drawing/2014/main" id="{C43AA938-0949-9173-495E-4A7395B4F0CF}"/>
              </a:ext>
            </a:extLst>
          </p:cNvPr>
          <p:cNvSpPr>
            <a:spLocks noGrp="1"/>
          </p:cNvSpPr>
          <p:nvPr>
            <p:ph sz="quarter" idx="15"/>
          </p:nvPr>
        </p:nvSpPr>
        <p:spPr/>
        <p:txBody>
          <a:bodyPr/>
          <a:lstStyle/>
          <a:p>
            <a:endParaRPr lang="en-GB" noProof="0" dirty="0"/>
          </a:p>
        </p:txBody>
      </p:sp>
      <p:sp>
        <p:nvSpPr>
          <p:cNvPr id="4" name="Slide Number Placeholder 3">
            <a:extLst>
              <a:ext uri="{FF2B5EF4-FFF2-40B4-BE49-F238E27FC236}">
                <a16:creationId xmlns:a16="http://schemas.microsoft.com/office/drawing/2014/main" id="{62A7D3FD-1CEE-F940-8B61-C2D15929BC21}"/>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a:t>
            </a:fld>
            <a:endParaRPr lang="en-GB" noProof="0" dirty="0"/>
          </a:p>
        </p:txBody>
      </p:sp>
      <p:grpSp>
        <p:nvGrpSpPr>
          <p:cNvPr id="16" name="Group 15">
            <a:extLst>
              <a:ext uri="{FF2B5EF4-FFF2-40B4-BE49-F238E27FC236}">
                <a16:creationId xmlns:a16="http://schemas.microsoft.com/office/drawing/2014/main" id="{37304671-2336-504B-892E-0F0CB2177C3C}"/>
              </a:ext>
            </a:extLst>
          </p:cNvPr>
          <p:cNvGrpSpPr/>
          <p:nvPr/>
        </p:nvGrpSpPr>
        <p:grpSpPr>
          <a:xfrm>
            <a:off x="3359696" y="1838630"/>
            <a:ext cx="2536371" cy="3456000"/>
            <a:chOff x="2024743" y="1838630"/>
            <a:chExt cx="2536371" cy="2772508"/>
          </a:xfrm>
        </p:grpSpPr>
        <p:sp>
          <p:nvSpPr>
            <p:cNvPr id="20" name="Rectangle 19">
              <a:extLst>
                <a:ext uri="{FF2B5EF4-FFF2-40B4-BE49-F238E27FC236}">
                  <a16:creationId xmlns:a16="http://schemas.microsoft.com/office/drawing/2014/main" id="{5584EA5D-8521-1C42-AECA-281341B3ACF8}"/>
                </a:ext>
              </a:extLst>
            </p:cNvPr>
            <p:cNvSpPr/>
            <p:nvPr/>
          </p:nvSpPr>
          <p:spPr>
            <a:xfrm>
              <a:off x="2024743" y="1838630"/>
              <a:ext cx="2536371" cy="2772508"/>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3" name="Freeform 22">
              <a:extLst>
                <a:ext uri="{FF2B5EF4-FFF2-40B4-BE49-F238E27FC236}">
                  <a16:creationId xmlns:a16="http://schemas.microsoft.com/office/drawing/2014/main" id="{E1BF838E-2030-584F-A646-D776F5B592A1}"/>
                </a:ext>
              </a:extLst>
            </p:cNvPr>
            <p:cNvSpPr/>
            <p:nvPr/>
          </p:nvSpPr>
          <p:spPr>
            <a:xfrm>
              <a:off x="2161438" y="1983836"/>
              <a:ext cx="2262981" cy="607154"/>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noProof="0" dirty="0">
                  <a:latin typeface="Arial" panose="020B0604020202020204" pitchFamily="34" charset="0"/>
                  <a:cs typeface="Arial" panose="020B0604020202020204" pitchFamily="34" charset="0"/>
                </a:rPr>
                <a:t>Dr Tom Newsom-Davis</a:t>
              </a:r>
            </a:p>
            <a:p>
              <a:pPr marL="0" lvl="0" indent="0" algn="ctr" defTabSz="622300">
                <a:lnSpc>
                  <a:spcPct val="90000"/>
                </a:lnSpc>
                <a:spcBef>
                  <a:spcPct val="0"/>
                </a:spcBef>
                <a:spcAft>
                  <a:spcPts val="300"/>
                </a:spcAft>
                <a:buNone/>
              </a:pPr>
              <a:r>
                <a:rPr lang="en-GB" sz="1400" noProof="0" dirty="0">
                  <a:latin typeface="Arial" panose="020B0604020202020204" pitchFamily="34" charset="0"/>
                  <a:cs typeface="Arial" panose="020B0604020202020204" pitchFamily="34" charset="0"/>
                </a:rPr>
                <a:t>Chelsea and Westminster Hospital, London, UK</a:t>
              </a:r>
              <a:endParaRPr lang="en-GB" sz="1400" kern="1200" noProof="0" dirty="0">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ED7463F6-97D8-D845-BDDE-E9B88ADF7719}"/>
              </a:ext>
            </a:extLst>
          </p:cNvPr>
          <p:cNvGrpSpPr/>
          <p:nvPr/>
        </p:nvGrpSpPr>
        <p:grpSpPr>
          <a:xfrm>
            <a:off x="6179095" y="1838631"/>
            <a:ext cx="2536371" cy="3456000"/>
            <a:chOff x="4855028" y="1838631"/>
            <a:chExt cx="2536371" cy="2772507"/>
          </a:xfrm>
        </p:grpSpPr>
        <p:sp>
          <p:nvSpPr>
            <p:cNvPr id="25" name="Rectangle 24">
              <a:extLst>
                <a:ext uri="{FF2B5EF4-FFF2-40B4-BE49-F238E27FC236}">
                  <a16:creationId xmlns:a16="http://schemas.microsoft.com/office/drawing/2014/main" id="{994A96E9-FF20-9241-9530-93E831DBAD44}"/>
                </a:ext>
              </a:extLst>
            </p:cNvPr>
            <p:cNvSpPr/>
            <p:nvPr/>
          </p:nvSpPr>
          <p:spPr>
            <a:xfrm>
              <a:off x="4855028" y="1838631"/>
              <a:ext cx="2536371" cy="2772507"/>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7" name="Freeform 26">
              <a:extLst>
                <a:ext uri="{FF2B5EF4-FFF2-40B4-BE49-F238E27FC236}">
                  <a16:creationId xmlns:a16="http://schemas.microsoft.com/office/drawing/2014/main" id="{3AB25201-E77E-E34D-8F0E-7BDC84680F6F}"/>
                </a:ext>
              </a:extLst>
            </p:cNvPr>
            <p:cNvSpPr/>
            <p:nvPr/>
          </p:nvSpPr>
          <p:spPr>
            <a:xfrm>
              <a:off x="4991723" y="1983836"/>
              <a:ext cx="2262981" cy="607154"/>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a:solidFill>
              <a:srgbClr val="C7583B"/>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400" b="1" kern="1200" noProof="0" dirty="0">
                  <a:latin typeface="Arial" panose="020B0604020202020204" pitchFamily="34" charset="0"/>
                  <a:cs typeface="Arial" panose="020B0604020202020204" pitchFamily="34" charset="0"/>
                </a:rPr>
                <a:t>Dr Devika Das</a:t>
              </a:r>
            </a:p>
            <a:p>
              <a:pPr marL="0" lvl="0" indent="0" algn="ctr" defTabSz="622300">
                <a:lnSpc>
                  <a:spcPct val="90000"/>
                </a:lnSpc>
                <a:spcBef>
                  <a:spcPct val="0"/>
                </a:spcBef>
                <a:spcAft>
                  <a:spcPts val="300"/>
                </a:spcAft>
                <a:buNone/>
              </a:pPr>
              <a:r>
                <a:rPr lang="en-GB" sz="1400" noProof="0" dirty="0">
                  <a:latin typeface="Arial" panose="020B0604020202020204" pitchFamily="34" charset="0"/>
                  <a:cs typeface="Arial" panose="020B0604020202020204" pitchFamily="34" charset="0"/>
                </a:rPr>
                <a:t>University of Mississippi, Jackson, MS, USA</a:t>
              </a:r>
              <a:endParaRPr lang="en-GB" sz="1400" kern="1200" noProof="0" dirty="0">
                <a:latin typeface="Arial" panose="020B0604020202020204"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id="{19EE4F74-889C-5727-65C4-C46593447DF6}"/>
              </a:ext>
            </a:extLst>
          </p:cNvPr>
          <p:cNvPicPr>
            <a:picLocks/>
          </p:cNvPicPr>
          <p:nvPr/>
        </p:nvPicPr>
        <p:blipFill>
          <a:blip r:embed="rId3"/>
          <a:stretch>
            <a:fillRect/>
          </a:stretch>
        </p:blipFill>
        <p:spPr>
          <a:xfrm>
            <a:off x="3494972" y="2917992"/>
            <a:ext cx="2264400" cy="2237640"/>
          </a:xfrm>
          <a:prstGeom prst="rect">
            <a:avLst/>
          </a:prstGeom>
        </p:spPr>
      </p:pic>
      <p:pic>
        <p:nvPicPr>
          <p:cNvPr id="7" name="Picture 6">
            <a:extLst>
              <a:ext uri="{FF2B5EF4-FFF2-40B4-BE49-F238E27FC236}">
                <a16:creationId xmlns:a16="http://schemas.microsoft.com/office/drawing/2014/main" id="{C08B72D5-359D-E738-4BD9-7769519C08E3}"/>
              </a:ext>
            </a:extLst>
          </p:cNvPr>
          <p:cNvPicPr>
            <a:picLocks/>
          </p:cNvPicPr>
          <p:nvPr/>
        </p:nvPicPr>
        <p:blipFill>
          <a:blip r:embed="rId4"/>
          <a:stretch>
            <a:fillRect/>
          </a:stretch>
        </p:blipFill>
        <p:spPr>
          <a:xfrm>
            <a:off x="6315790" y="2917992"/>
            <a:ext cx="2264400" cy="2239200"/>
          </a:xfrm>
          <a:prstGeom prst="rect">
            <a:avLst/>
          </a:prstGeom>
        </p:spPr>
      </p:pic>
    </p:spTree>
    <p:extLst>
      <p:ext uri="{BB962C8B-B14F-4D97-AF65-F5344CB8AC3E}">
        <p14:creationId xmlns:p14="http://schemas.microsoft.com/office/powerpoint/2010/main" val="185305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44356-5BB7-81AF-DB71-AFD1AD170F8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3375768-C10B-A56A-B702-F7D49118F248}"/>
              </a:ext>
            </a:extLst>
          </p:cNvPr>
          <p:cNvSpPr>
            <a:spLocks noGrp="1"/>
          </p:cNvSpPr>
          <p:nvPr>
            <p:ph type="body" idx="1"/>
          </p:nvPr>
        </p:nvSpPr>
        <p:spPr>
          <a:xfrm>
            <a:off x="619200" y="1214362"/>
            <a:ext cx="10972800" cy="332560"/>
          </a:xfrm>
        </p:spPr>
        <p:txBody>
          <a:bodyPr>
            <a:normAutofit/>
          </a:bodyPr>
          <a:lstStyle/>
          <a:p>
            <a:r>
              <a:rPr lang="en-GB" dirty="0">
                <a:solidFill>
                  <a:schemeClr val="accent1"/>
                </a:solidFill>
              </a:rPr>
              <a:t>most common trae</a:t>
            </a:r>
            <a:r>
              <a:rPr lang="en-GB" cap="none" dirty="0">
                <a:solidFill>
                  <a:schemeClr val="accent1"/>
                </a:solidFill>
              </a:rPr>
              <a:t>s</a:t>
            </a:r>
            <a:r>
              <a:rPr lang="en-GB" cap="none" baseline="30000" dirty="0">
                <a:solidFill>
                  <a:schemeClr val="accent1"/>
                </a:solidFill>
              </a:rPr>
              <a:t>a</a:t>
            </a:r>
            <a:r>
              <a:rPr lang="en-GB" dirty="0">
                <a:solidFill>
                  <a:schemeClr val="accent1"/>
                </a:solidFill>
              </a:rPr>
              <a:t> AMONG patients receiving 120 </a:t>
            </a:r>
            <a:r>
              <a:rPr lang="en-GB" cap="none" dirty="0">
                <a:solidFill>
                  <a:schemeClr val="accent1"/>
                </a:solidFill>
              </a:rPr>
              <a:t>mg</a:t>
            </a:r>
            <a:endParaRPr lang="en-GB" dirty="0">
              <a:solidFill>
                <a:schemeClr val="accent1"/>
              </a:solidFill>
            </a:endParaRPr>
          </a:p>
          <a:p>
            <a:endParaRPr lang="en-GB" dirty="0">
              <a:highlight>
                <a:srgbClr val="FFFF00"/>
              </a:highlight>
            </a:endParaRPr>
          </a:p>
        </p:txBody>
      </p:sp>
      <p:sp>
        <p:nvSpPr>
          <p:cNvPr id="6" name="Title 5">
            <a:extLst>
              <a:ext uri="{FF2B5EF4-FFF2-40B4-BE49-F238E27FC236}">
                <a16:creationId xmlns:a16="http://schemas.microsoft.com/office/drawing/2014/main" id="{866907F3-6D36-803D-55C2-A7F85989B43D}"/>
              </a:ext>
            </a:extLst>
          </p:cNvPr>
          <p:cNvSpPr>
            <a:spLocks noGrp="1"/>
          </p:cNvSpPr>
          <p:nvPr>
            <p:ph type="title"/>
          </p:nvPr>
        </p:nvSpPr>
        <p:spPr>
          <a:xfrm>
            <a:off x="619125" y="258763"/>
            <a:ext cx="10963275" cy="865187"/>
          </a:xfrm>
        </p:spPr>
        <p:txBody>
          <a:bodyPr/>
          <a:lstStyle/>
          <a:p>
            <a:r>
              <a:rPr lang="en-GB" noProof="0" dirty="0"/>
              <a:t>Beamion LUNG-1: ZONGERTINIB safety results</a:t>
            </a:r>
            <a:br>
              <a:rPr lang="en-GB" noProof="0" dirty="0"/>
            </a:br>
            <a:r>
              <a:rPr lang="en-GB" noProof="0" dirty="0"/>
              <a:t>(cohort 3 &amp; 5)</a:t>
            </a:r>
          </a:p>
        </p:txBody>
      </p:sp>
      <p:sp>
        <p:nvSpPr>
          <p:cNvPr id="4" name="Content Placeholder 3">
            <a:extLst>
              <a:ext uri="{FF2B5EF4-FFF2-40B4-BE49-F238E27FC236}">
                <a16:creationId xmlns:a16="http://schemas.microsoft.com/office/drawing/2014/main" id="{A1FA0CF6-F931-6499-81A3-039290BCA755}"/>
              </a:ext>
            </a:extLst>
          </p:cNvPr>
          <p:cNvSpPr>
            <a:spLocks noGrp="1"/>
          </p:cNvSpPr>
          <p:nvPr>
            <p:ph sz="quarter" idx="15"/>
          </p:nvPr>
        </p:nvSpPr>
        <p:spPr>
          <a:xfrm>
            <a:off x="620183" y="6356351"/>
            <a:ext cx="10180339" cy="365125"/>
          </a:xfrm>
        </p:spPr>
        <p:txBody>
          <a:bodyPr anchor="b" anchorCtr="0"/>
          <a:lstStyle/>
          <a:p>
            <a:r>
              <a:rPr lang="en-US" sz="1100" dirty="0"/>
              <a:t>Data cut-off: Nov 29, 2024</a:t>
            </a:r>
          </a:p>
          <a:p>
            <a:r>
              <a:rPr lang="en-GB" sz="1100" baseline="30000" dirty="0">
                <a:solidFill>
                  <a:schemeClr val="tx2"/>
                </a:solidFill>
              </a:rPr>
              <a:t>a</a:t>
            </a:r>
            <a:r>
              <a:rPr lang="en-GB" sz="1100" dirty="0">
                <a:solidFill>
                  <a:schemeClr val="tx2"/>
                </a:solidFill>
              </a:rPr>
              <a:t> TRAEs reported at least 10% of patients are included. </a:t>
            </a:r>
            <a:r>
              <a:rPr lang="en-US" sz="1100" baseline="30000" dirty="0"/>
              <a:t>b </a:t>
            </a:r>
            <a:r>
              <a:rPr lang="en-US" sz="1100" dirty="0"/>
              <a:t>As assessed by the investigator; those reported in ≥10% of patients in any cohort </a:t>
            </a:r>
            <a:r>
              <a:rPr lang="en-GB" sz="1100" dirty="0"/>
              <a:t>are shown; </a:t>
            </a:r>
            <a:r>
              <a:rPr lang="en-US" sz="1100" baseline="30000" dirty="0"/>
              <a:t>c </a:t>
            </a:r>
            <a:r>
              <a:rPr lang="en-US" sz="1100" dirty="0"/>
              <a:t>Grouped term including preferred terms diarrhea only (Cohort 3) and diarrhea, </a:t>
            </a:r>
            <a:r>
              <a:rPr lang="en-GB" sz="1100" dirty="0"/>
              <a:t>gastroenteritis, and enteritis (Cohort 5); </a:t>
            </a:r>
            <a:r>
              <a:rPr lang="en-US" sz="1100" baseline="30000" dirty="0"/>
              <a:t>d </a:t>
            </a:r>
            <a:r>
              <a:rPr lang="en-US" sz="1100" dirty="0"/>
              <a:t>Grouped term including preferred terms rash, dermatitis and rash maculo-papular (Cohort 3), and dermatitis acneiform, post procedural erythema and rash (Cohort 5). Percentages may not sum to totals due to rounding</a:t>
            </a:r>
          </a:p>
          <a:p>
            <a:r>
              <a:rPr lang="en-US" sz="1100" dirty="0"/>
              <a:t>G, grade; TRAE, treatment-related adverse events</a:t>
            </a:r>
          </a:p>
          <a:p>
            <a:r>
              <a:rPr lang="en-GB" sz="1100" dirty="0"/>
              <a:t>Heymach JV, et al. N Engl J Med. 2025;392:2321-33 (including Supplementary Appendix)</a:t>
            </a:r>
          </a:p>
        </p:txBody>
      </p:sp>
      <p:sp>
        <p:nvSpPr>
          <p:cNvPr id="2" name="Slide Number Placeholder 1">
            <a:extLst>
              <a:ext uri="{FF2B5EF4-FFF2-40B4-BE49-F238E27FC236}">
                <a16:creationId xmlns:a16="http://schemas.microsoft.com/office/drawing/2014/main" id="{75B4662A-65A0-2A11-239C-8E0DA53647CF}"/>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noProof="0" smtClean="0"/>
              <a:pPr lvl="0"/>
              <a:t>40</a:t>
            </a:fld>
            <a:endParaRPr lang="en-GB" noProof="0" dirty="0"/>
          </a:p>
        </p:txBody>
      </p:sp>
      <p:sp>
        <p:nvSpPr>
          <p:cNvPr id="8" name="Google Shape;392;p10">
            <a:extLst>
              <a:ext uri="{FF2B5EF4-FFF2-40B4-BE49-F238E27FC236}">
                <a16:creationId xmlns:a16="http://schemas.microsoft.com/office/drawing/2014/main" id="{6FBD37AC-CD93-BB52-2FD8-27B2DA12F0EC}"/>
              </a:ext>
            </a:extLst>
          </p:cNvPr>
          <p:cNvSpPr/>
          <p:nvPr/>
        </p:nvSpPr>
        <p:spPr>
          <a:xfrm>
            <a:off x="1704280" y="1790636"/>
            <a:ext cx="2154436" cy="357328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lvl="0" algn="r">
              <a:lnSpc>
                <a:spcPct val="135000"/>
              </a:lnSpc>
              <a:defRPr/>
            </a:pPr>
            <a:r>
              <a:rPr lang="en-US" sz="1000" dirty="0">
                <a:latin typeface="Arial" panose="020B0604020202020204" pitchFamily="34" charset="0"/>
                <a:cs typeface="Arial" panose="020B0604020202020204" pitchFamily="34" charset="0"/>
              </a:rPr>
              <a:t>Any drug-related adverse event</a:t>
            </a:r>
            <a:r>
              <a:rPr lang="en-US" sz="1000" baseline="30000" dirty="0">
                <a:latin typeface="Arial" panose="020B0604020202020204" pitchFamily="34" charset="0"/>
                <a:cs typeface="Arial" panose="020B0604020202020204" pitchFamily="34" charset="0"/>
              </a:rPr>
              <a:t>b</a:t>
            </a:r>
            <a:endParaRPr lang="en-US" sz="1000" dirty="0">
              <a:latin typeface="Arial" panose="020B0604020202020204" pitchFamily="34" charset="0"/>
              <a:cs typeface="Arial" panose="020B0604020202020204" pitchFamily="34" charset="0"/>
            </a:endParaRPr>
          </a:p>
          <a:p>
            <a:pPr lvl="0" algn="r">
              <a:lnSpc>
                <a:spcPct val="135000"/>
              </a:lnSpc>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Diarrhea</a:t>
            </a:r>
            <a:r>
              <a:rPr lang="en-US" sz="1000" baseline="30000" dirty="0">
                <a:latin typeface="Arial" panose="020B0604020202020204" pitchFamily="34" charset="0"/>
                <a:cs typeface="Arial" panose="020B0604020202020204" pitchFamily="34" charset="0"/>
              </a:rPr>
              <a:t>c</a:t>
            </a:r>
            <a:endParaRPr lang="en-US" sz="1000" dirty="0">
              <a:latin typeface="Arial" panose="020B0604020202020204" pitchFamily="34" charset="0"/>
              <a:cs typeface="Arial" panose="020B0604020202020204" pitchFamily="34" charset="0"/>
            </a:endParaRPr>
          </a:p>
          <a:p>
            <a:pPr lvl="0" algn="r">
              <a:lnSpc>
                <a:spcPct val="135000"/>
              </a:lnSpc>
              <a:defRPr/>
            </a:pPr>
            <a:r>
              <a:rPr kumimoji="0" lang="en-US" sz="10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sym typeface="Calibri"/>
              </a:rPr>
              <a:t>Pruritu</a:t>
            </a:r>
            <a:r>
              <a:rPr lang="en-US" sz="1000" dirty="0">
                <a:solidFill>
                  <a:srgbClr val="000000"/>
                </a:solidFill>
                <a:latin typeface="Arial" panose="020B0604020202020204" pitchFamily="34" charset="0"/>
                <a:ea typeface="Calibri"/>
                <a:cs typeface="Arial" panose="020B0604020202020204" pitchFamily="34" charset="0"/>
                <a:sym typeface="Calibri"/>
              </a:rPr>
              <a:t>s</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a:p>
            <a:pPr lvl="0" algn="r">
              <a:lnSpc>
                <a:spcPct val="135000"/>
              </a:lnSpc>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Rash</a:t>
            </a:r>
            <a:r>
              <a:rPr lang="en-US" sz="1000" baseline="30000" dirty="0">
                <a:latin typeface="Arial" panose="020B0604020202020204" pitchFamily="34" charset="0"/>
                <a:cs typeface="Arial" panose="020B0604020202020204" pitchFamily="34" charset="0"/>
              </a:rPr>
              <a:t>d</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a:p>
            <a:pPr lvl="0" algn="r">
              <a:lnSpc>
                <a:spcPct val="135000"/>
              </a:lnSpc>
              <a:defRPr/>
            </a:pPr>
            <a:r>
              <a:rPr lang="en-US" sz="1000" dirty="0">
                <a:latin typeface="Arial" panose="020B0604020202020204" pitchFamily="34" charset="0"/>
                <a:cs typeface="Arial" panose="020B0604020202020204" pitchFamily="34" charset="0"/>
              </a:rPr>
              <a:t>Blood creatinine increased</a:t>
            </a:r>
          </a:p>
          <a:p>
            <a:pPr algn="r">
              <a:lnSpc>
                <a:spcPct val="135000"/>
              </a:lnSpc>
              <a:defRPr/>
            </a:pPr>
            <a:r>
              <a:rPr lang="en-GB" sz="1000" dirty="0">
                <a:solidFill>
                  <a:srgbClr val="000000"/>
                </a:solidFill>
                <a:latin typeface="Arial" panose="020B0604020202020204" pitchFamily="34" charset="0"/>
                <a:ea typeface="Calibri"/>
                <a:cs typeface="Arial" panose="020B0604020202020204" pitchFamily="34" charset="0"/>
                <a:sym typeface="Calibri"/>
              </a:rPr>
              <a:t>Hypokalemia</a:t>
            </a:r>
          </a:p>
          <a:p>
            <a:pPr algn="r">
              <a:lnSpc>
                <a:spcPct val="135000"/>
              </a:lnSpc>
              <a:defRPr/>
            </a:pPr>
            <a:r>
              <a:rPr lang="en-GB" sz="1000" dirty="0">
                <a:solidFill>
                  <a:srgbClr val="000000"/>
                </a:solidFill>
                <a:latin typeface="Arial" panose="020B0604020202020204" pitchFamily="34" charset="0"/>
                <a:ea typeface="Calibri"/>
                <a:cs typeface="Arial" panose="020B0604020202020204" pitchFamily="34" charset="0"/>
                <a:sym typeface="Calibri"/>
              </a:rPr>
              <a:t>Aspartate aminotransferase increased</a:t>
            </a:r>
          </a:p>
          <a:p>
            <a:pPr algn="r">
              <a:lnSpc>
                <a:spcPct val="135000"/>
              </a:lnSpc>
              <a:defRPr/>
            </a:pPr>
            <a:r>
              <a:rPr lang="en-GB" sz="1000" dirty="0">
                <a:solidFill>
                  <a:srgbClr val="000000"/>
                </a:solidFill>
                <a:latin typeface="Arial" panose="020B0604020202020204" pitchFamily="34" charset="0"/>
                <a:ea typeface="Calibri"/>
                <a:cs typeface="Arial" panose="020B0604020202020204" pitchFamily="34" charset="0"/>
                <a:sym typeface="Calibri"/>
              </a:rPr>
              <a:t>Alanine aminotransferase increased</a:t>
            </a:r>
          </a:p>
          <a:p>
            <a:pPr algn="r">
              <a:lnSpc>
                <a:spcPct val="135000"/>
              </a:lnSpc>
              <a:defRPr/>
            </a:pPr>
            <a:r>
              <a:rPr lang="en-GB" sz="1000" dirty="0">
                <a:solidFill>
                  <a:srgbClr val="000000"/>
                </a:solidFill>
                <a:latin typeface="Arial" panose="020B0604020202020204" pitchFamily="34" charset="0"/>
                <a:ea typeface="Calibri"/>
                <a:cs typeface="Arial" panose="020B0604020202020204" pitchFamily="34" charset="0"/>
                <a:sym typeface="Calibri"/>
              </a:rPr>
              <a:t>Asthenia</a:t>
            </a:r>
          </a:p>
          <a:p>
            <a:pPr algn="r">
              <a:lnSpc>
                <a:spcPct val="135000"/>
              </a:lnSpc>
              <a:defRPr/>
            </a:pPr>
            <a:r>
              <a:rPr lang="en-GB" sz="1000" dirty="0">
                <a:solidFill>
                  <a:srgbClr val="000000"/>
                </a:solidFill>
                <a:latin typeface="Arial" panose="020B0604020202020204" pitchFamily="34" charset="0"/>
                <a:ea typeface="Calibri"/>
                <a:cs typeface="Arial" panose="020B0604020202020204" pitchFamily="34" charset="0"/>
                <a:sym typeface="Calibri"/>
              </a:rPr>
              <a:t>Dry skin</a:t>
            </a:r>
          </a:p>
          <a:p>
            <a:pPr algn="r">
              <a:lnSpc>
                <a:spcPct val="135000"/>
              </a:lnSpc>
              <a:defRPr/>
            </a:pPr>
            <a:r>
              <a:rPr lang="en-GB" sz="1000" dirty="0">
                <a:solidFill>
                  <a:srgbClr val="000000"/>
                </a:solidFill>
                <a:latin typeface="Arial" panose="020B0604020202020204" pitchFamily="34" charset="0"/>
                <a:ea typeface="Calibri"/>
                <a:cs typeface="Arial" panose="020B0604020202020204" pitchFamily="34" charset="0"/>
                <a:sym typeface="Calibri"/>
              </a:rPr>
              <a:t>Anemia</a:t>
            </a:r>
          </a:p>
          <a:p>
            <a:pPr algn="r">
              <a:lnSpc>
                <a:spcPct val="135000"/>
              </a:lnSpc>
              <a:defRPr/>
            </a:pPr>
            <a:r>
              <a:rPr lang="en-US" sz="1000" dirty="0">
                <a:latin typeface="Arial" panose="020B0604020202020204" pitchFamily="34" charset="0"/>
                <a:cs typeface="Arial" panose="020B0604020202020204" pitchFamily="34" charset="0"/>
              </a:rPr>
              <a:t>Neutrophil count decreased</a:t>
            </a:r>
          </a:p>
          <a:p>
            <a:pPr marL="0" marR="0" lvl="0" indent="0" algn="r" defTabSz="457200" rtl="0" eaLnBrk="1" fontAlgn="auto" latinLnBrk="0" hangingPunct="1">
              <a:lnSpc>
                <a:spcPct val="135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Nausea</a:t>
            </a:r>
          </a:p>
          <a:p>
            <a:pPr lvl="0" algn="r">
              <a:lnSpc>
                <a:spcPct val="135000"/>
              </a:lnSpc>
              <a:defRPr/>
            </a:pPr>
            <a:r>
              <a:rPr lang="en-GB" sz="1000" dirty="0">
                <a:solidFill>
                  <a:srgbClr val="000000"/>
                </a:solidFill>
                <a:latin typeface="Arial" panose="020B0604020202020204" pitchFamily="34" charset="0"/>
                <a:ea typeface="Calibri"/>
                <a:cs typeface="Arial" panose="020B0604020202020204" pitchFamily="34" charset="0"/>
                <a:sym typeface="Calibri"/>
              </a:rPr>
              <a:t>Lipase increased</a:t>
            </a:r>
          </a:p>
          <a:p>
            <a:pPr algn="r">
              <a:lnSpc>
                <a:spcPct val="135000"/>
              </a:lnSpc>
              <a:defRPr/>
            </a:pPr>
            <a:r>
              <a:rPr lang="en-US" sz="1000" dirty="0">
                <a:latin typeface="Arial" panose="020B0604020202020204" pitchFamily="34" charset="0"/>
                <a:cs typeface="Arial" panose="020B0604020202020204" pitchFamily="34" charset="0"/>
              </a:rPr>
              <a:t>Drug-induced liver injury</a:t>
            </a:r>
          </a:p>
          <a:p>
            <a:pPr marL="0" marR="0" lvl="0" indent="0" algn="r" defTabSz="457200" rtl="0" eaLnBrk="1" fontAlgn="auto" latinLnBrk="0" hangingPunct="1">
              <a:lnSpc>
                <a:spcPct val="135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Ejection fraction decreased</a:t>
            </a:r>
          </a:p>
          <a:p>
            <a:pPr marL="0" marR="0" lvl="0" indent="0" algn="r" defTabSz="457200" rtl="0" eaLnBrk="1" fontAlgn="auto" latinLnBrk="0" hangingPunct="1">
              <a:lnSpc>
                <a:spcPct val="135000"/>
              </a:lnSpc>
              <a:spcBef>
                <a:spcPts val="0"/>
              </a:spcBef>
              <a:spcAft>
                <a:spcPts val="0"/>
              </a:spcAft>
              <a:buClrTx/>
              <a:buSzTx/>
              <a:buFontTx/>
              <a:buNone/>
              <a:tabLst/>
              <a:defRPr/>
            </a:pPr>
            <a:r>
              <a:rPr lang="en-GB" sz="1000" dirty="0">
                <a:solidFill>
                  <a:srgbClr val="000000"/>
                </a:solidFill>
                <a:latin typeface="Arial" panose="020B0604020202020204" pitchFamily="34" charset="0"/>
                <a:ea typeface="Calibri"/>
                <a:cs typeface="Arial" panose="020B0604020202020204" pitchFamily="34" charset="0"/>
                <a:sym typeface="Calibri"/>
              </a:rPr>
              <a:t>Fatigue</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graphicFrame>
        <p:nvGraphicFramePr>
          <p:cNvPr id="10" name="Chart 9">
            <a:extLst>
              <a:ext uri="{FF2B5EF4-FFF2-40B4-BE49-F238E27FC236}">
                <a16:creationId xmlns:a16="http://schemas.microsoft.com/office/drawing/2014/main" id="{F45CDD56-E4FD-A10D-12C1-87322219C94A}"/>
              </a:ext>
            </a:extLst>
          </p:cNvPr>
          <p:cNvGraphicFramePr/>
          <p:nvPr>
            <p:extLst>
              <p:ext uri="{D42A27DB-BD31-4B8C-83A1-F6EECF244321}">
                <p14:modId xmlns:p14="http://schemas.microsoft.com/office/powerpoint/2010/main" val="336481556"/>
              </p:ext>
            </p:extLst>
          </p:nvPr>
        </p:nvGraphicFramePr>
        <p:xfrm>
          <a:off x="5916241" y="1627184"/>
          <a:ext cx="2664296" cy="3959894"/>
        </p:xfrm>
        <a:graphic>
          <a:graphicData uri="http://schemas.openxmlformats.org/drawingml/2006/chart">
            <c:chart xmlns:c="http://schemas.openxmlformats.org/drawingml/2006/chart" xmlns:r="http://schemas.openxmlformats.org/officeDocument/2006/relationships" r:id="rId2"/>
          </a:graphicData>
        </a:graphic>
      </p:graphicFrame>
      <p:grpSp>
        <p:nvGrpSpPr>
          <p:cNvPr id="33" name="Group 32">
            <a:extLst>
              <a:ext uri="{FF2B5EF4-FFF2-40B4-BE49-F238E27FC236}">
                <a16:creationId xmlns:a16="http://schemas.microsoft.com/office/drawing/2014/main" id="{FBFAE232-A1E6-74D3-87AD-FA773C53975A}"/>
              </a:ext>
            </a:extLst>
          </p:cNvPr>
          <p:cNvGrpSpPr/>
          <p:nvPr/>
        </p:nvGrpSpPr>
        <p:grpSpPr>
          <a:xfrm>
            <a:off x="7460865" y="4925944"/>
            <a:ext cx="1404176" cy="192360"/>
            <a:chOff x="5480271" y="-468954"/>
            <a:chExt cx="1404176" cy="192360"/>
          </a:xfrm>
        </p:grpSpPr>
        <p:sp>
          <p:nvSpPr>
            <p:cNvPr id="34" name="Google Shape;392;p10">
              <a:extLst>
                <a:ext uri="{FF2B5EF4-FFF2-40B4-BE49-F238E27FC236}">
                  <a16:creationId xmlns:a16="http://schemas.microsoft.com/office/drawing/2014/main" id="{4783FB03-0FC9-CEA8-E146-921395820094}"/>
                </a:ext>
              </a:extLst>
            </p:cNvPr>
            <p:cNvSpPr/>
            <p:nvPr/>
          </p:nvSpPr>
          <p:spPr>
            <a:xfrm>
              <a:off x="5867972" y="-468954"/>
              <a:ext cx="245260"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G&lt;3</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
          <p:nvSpPr>
            <p:cNvPr id="35" name="Rectangle 34">
              <a:extLst>
                <a:ext uri="{FF2B5EF4-FFF2-40B4-BE49-F238E27FC236}">
                  <a16:creationId xmlns:a16="http://schemas.microsoft.com/office/drawing/2014/main" id="{D8BAA252-99B1-8945-AE70-139A16514A28}"/>
                </a:ext>
              </a:extLst>
            </p:cNvPr>
            <p:cNvSpPr/>
            <p:nvPr/>
          </p:nvSpPr>
          <p:spPr>
            <a:xfrm>
              <a:off x="5664339" y="-455835"/>
              <a:ext cx="143122" cy="1304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82C66D4C-AE2C-7E33-5A49-DEBF5CFA7515}"/>
                </a:ext>
              </a:extLst>
            </p:cNvPr>
            <p:cNvSpPr/>
            <p:nvPr/>
          </p:nvSpPr>
          <p:spPr>
            <a:xfrm>
              <a:off x="5480271" y="-455835"/>
              <a:ext cx="143122" cy="1304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7" name="Google Shape;392;p10">
              <a:extLst>
                <a:ext uri="{FF2B5EF4-FFF2-40B4-BE49-F238E27FC236}">
                  <a16:creationId xmlns:a16="http://schemas.microsoft.com/office/drawing/2014/main" id="{617C5727-4BBA-7778-961F-D536758216F3}"/>
                </a:ext>
              </a:extLst>
            </p:cNvPr>
            <p:cNvSpPr/>
            <p:nvPr/>
          </p:nvSpPr>
          <p:spPr>
            <a:xfrm>
              <a:off x="6643997" y="-468954"/>
              <a:ext cx="240450"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G≥3</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
          <p:nvSpPr>
            <p:cNvPr id="38" name="Rectangle 37">
              <a:extLst>
                <a:ext uri="{FF2B5EF4-FFF2-40B4-BE49-F238E27FC236}">
                  <a16:creationId xmlns:a16="http://schemas.microsoft.com/office/drawing/2014/main" id="{96096646-37C2-909F-8501-510C435D5C8A}"/>
                </a:ext>
              </a:extLst>
            </p:cNvPr>
            <p:cNvSpPr/>
            <p:nvPr/>
          </p:nvSpPr>
          <p:spPr>
            <a:xfrm>
              <a:off x="6440364" y="-455835"/>
              <a:ext cx="143122" cy="130409"/>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5FEEB342-0336-030A-837B-6705FDD7A528}"/>
                </a:ext>
              </a:extLst>
            </p:cNvPr>
            <p:cNvSpPr/>
            <p:nvPr/>
          </p:nvSpPr>
          <p:spPr>
            <a:xfrm>
              <a:off x="6256296" y="-455835"/>
              <a:ext cx="143122" cy="130409"/>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grpSp>
      <p:graphicFrame>
        <p:nvGraphicFramePr>
          <p:cNvPr id="46" name="Chart 45">
            <a:extLst>
              <a:ext uri="{FF2B5EF4-FFF2-40B4-BE49-F238E27FC236}">
                <a16:creationId xmlns:a16="http://schemas.microsoft.com/office/drawing/2014/main" id="{8B642CDE-59FC-495B-20C3-24AF5098F281}"/>
              </a:ext>
            </a:extLst>
          </p:cNvPr>
          <p:cNvGraphicFramePr/>
          <p:nvPr>
            <p:extLst>
              <p:ext uri="{D42A27DB-BD31-4B8C-83A1-F6EECF244321}">
                <p14:modId xmlns:p14="http://schemas.microsoft.com/office/powerpoint/2010/main" val="2637237052"/>
              </p:ext>
            </p:extLst>
          </p:nvPr>
        </p:nvGraphicFramePr>
        <p:xfrm>
          <a:off x="3647728" y="1627184"/>
          <a:ext cx="2664296" cy="3959894"/>
        </p:xfrm>
        <a:graphic>
          <a:graphicData uri="http://schemas.openxmlformats.org/drawingml/2006/chart">
            <c:chart xmlns:c="http://schemas.openxmlformats.org/drawingml/2006/chart" xmlns:r="http://schemas.openxmlformats.org/officeDocument/2006/relationships" r:id="rId3"/>
          </a:graphicData>
        </a:graphic>
      </p:graphicFrame>
      <p:sp>
        <p:nvSpPr>
          <p:cNvPr id="63" name="Google Shape;392;p10">
            <a:extLst>
              <a:ext uri="{FF2B5EF4-FFF2-40B4-BE49-F238E27FC236}">
                <a16:creationId xmlns:a16="http://schemas.microsoft.com/office/drawing/2014/main" id="{DD7CCDAE-42DB-2602-084D-4DE53EEF2330}"/>
              </a:ext>
            </a:extLst>
          </p:cNvPr>
          <p:cNvSpPr/>
          <p:nvPr/>
        </p:nvSpPr>
        <p:spPr>
          <a:xfrm>
            <a:off x="5632836" y="2447503"/>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15</a:t>
            </a:r>
          </a:p>
        </p:txBody>
      </p:sp>
      <p:sp>
        <p:nvSpPr>
          <p:cNvPr id="64" name="Google Shape;392;p10">
            <a:extLst>
              <a:ext uri="{FF2B5EF4-FFF2-40B4-BE49-F238E27FC236}">
                <a16:creationId xmlns:a16="http://schemas.microsoft.com/office/drawing/2014/main" id="{61D5BFF8-A84B-8FCB-5259-CE44FE3299EF}"/>
              </a:ext>
            </a:extLst>
          </p:cNvPr>
          <p:cNvSpPr/>
          <p:nvPr/>
        </p:nvSpPr>
        <p:spPr>
          <a:xfrm>
            <a:off x="5412756" y="2238297"/>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25</a:t>
            </a:r>
          </a:p>
        </p:txBody>
      </p:sp>
      <p:sp>
        <p:nvSpPr>
          <p:cNvPr id="65" name="Google Shape;392;p10">
            <a:extLst>
              <a:ext uri="{FF2B5EF4-FFF2-40B4-BE49-F238E27FC236}">
                <a16:creationId xmlns:a16="http://schemas.microsoft.com/office/drawing/2014/main" id="{2E4B89F3-DFA0-52C9-0ED7-4CC17AB808D5}"/>
              </a:ext>
            </a:extLst>
          </p:cNvPr>
          <p:cNvSpPr/>
          <p:nvPr/>
        </p:nvSpPr>
        <p:spPr>
          <a:xfrm>
            <a:off x="4979876" y="2043282"/>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45</a:t>
            </a:r>
          </a:p>
        </p:txBody>
      </p:sp>
      <p:sp>
        <p:nvSpPr>
          <p:cNvPr id="66" name="Google Shape;392;p10">
            <a:extLst>
              <a:ext uri="{FF2B5EF4-FFF2-40B4-BE49-F238E27FC236}">
                <a16:creationId xmlns:a16="http://schemas.microsoft.com/office/drawing/2014/main" id="{29D56D24-2073-072D-7D99-53F3DF1144B1}"/>
              </a:ext>
            </a:extLst>
          </p:cNvPr>
          <p:cNvSpPr/>
          <p:nvPr/>
        </p:nvSpPr>
        <p:spPr>
          <a:xfrm>
            <a:off x="4199400" y="1813478"/>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80</a:t>
            </a:r>
          </a:p>
        </p:txBody>
      </p:sp>
      <p:sp>
        <p:nvSpPr>
          <p:cNvPr id="67" name="Google Shape;392;p10">
            <a:extLst>
              <a:ext uri="{FF2B5EF4-FFF2-40B4-BE49-F238E27FC236}">
                <a16:creationId xmlns:a16="http://schemas.microsoft.com/office/drawing/2014/main" id="{3C58ADD9-5725-9362-706A-4FED9E6E237E}"/>
              </a:ext>
            </a:extLst>
          </p:cNvPr>
          <p:cNvSpPr/>
          <p:nvPr/>
        </p:nvSpPr>
        <p:spPr>
          <a:xfrm>
            <a:off x="5963998" y="4732487"/>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10</a:t>
            </a:r>
          </a:p>
        </p:txBody>
      </p:sp>
      <p:sp>
        <p:nvSpPr>
          <p:cNvPr id="68" name="Google Shape;392;p10">
            <a:extLst>
              <a:ext uri="{FF2B5EF4-FFF2-40B4-BE49-F238E27FC236}">
                <a16:creationId xmlns:a16="http://schemas.microsoft.com/office/drawing/2014/main" id="{AF51A5F0-84EE-CF3E-1DCF-8ED8A0B1575F}"/>
              </a:ext>
            </a:extLst>
          </p:cNvPr>
          <p:cNvSpPr/>
          <p:nvPr/>
        </p:nvSpPr>
        <p:spPr>
          <a:xfrm>
            <a:off x="5766047" y="4319881"/>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0" i="0" u="none" strike="noStrike" kern="120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rPr>
              <a:t>3</a:t>
            </a:r>
          </a:p>
        </p:txBody>
      </p:sp>
      <p:sp>
        <p:nvSpPr>
          <p:cNvPr id="69" name="Google Shape;392;p10">
            <a:extLst>
              <a:ext uri="{FF2B5EF4-FFF2-40B4-BE49-F238E27FC236}">
                <a16:creationId xmlns:a16="http://schemas.microsoft.com/office/drawing/2014/main" id="{BBAF6B0B-E858-9BBF-BDEB-387C3F52B486}"/>
              </a:ext>
            </a:extLst>
          </p:cNvPr>
          <p:cNvSpPr/>
          <p:nvPr/>
        </p:nvSpPr>
        <p:spPr>
          <a:xfrm>
            <a:off x="5791447" y="3691231"/>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0" i="0" u="none" strike="noStrike" kern="120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rPr>
              <a:t>1</a:t>
            </a:r>
          </a:p>
        </p:txBody>
      </p:sp>
      <p:sp>
        <p:nvSpPr>
          <p:cNvPr id="70" name="Google Shape;392;p10">
            <a:extLst>
              <a:ext uri="{FF2B5EF4-FFF2-40B4-BE49-F238E27FC236}">
                <a16:creationId xmlns:a16="http://schemas.microsoft.com/office/drawing/2014/main" id="{09071ACC-ACB9-F33F-498D-3A0A54412A6E}"/>
              </a:ext>
            </a:extLst>
          </p:cNvPr>
          <p:cNvSpPr/>
          <p:nvPr/>
        </p:nvSpPr>
        <p:spPr>
          <a:xfrm>
            <a:off x="5832722" y="3278481"/>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0" i="0" u="none" strike="noStrike" kern="1200" cap="none" spc="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alibri"/>
              </a:rPr>
              <a:t>1</a:t>
            </a:r>
          </a:p>
        </p:txBody>
      </p:sp>
      <p:sp>
        <p:nvSpPr>
          <p:cNvPr id="76" name="Google Shape;392;p10">
            <a:extLst>
              <a:ext uri="{FF2B5EF4-FFF2-40B4-BE49-F238E27FC236}">
                <a16:creationId xmlns:a16="http://schemas.microsoft.com/office/drawing/2014/main" id="{2EBC1814-D08A-E72A-BA34-DB181CFD9492}"/>
              </a:ext>
            </a:extLst>
          </p:cNvPr>
          <p:cNvSpPr/>
          <p:nvPr/>
        </p:nvSpPr>
        <p:spPr>
          <a:xfrm>
            <a:off x="5632836" y="2653878"/>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15</a:t>
            </a:r>
          </a:p>
        </p:txBody>
      </p:sp>
      <p:sp>
        <p:nvSpPr>
          <p:cNvPr id="77" name="Google Shape;392;p10">
            <a:extLst>
              <a:ext uri="{FF2B5EF4-FFF2-40B4-BE49-F238E27FC236}">
                <a16:creationId xmlns:a16="http://schemas.microsoft.com/office/drawing/2014/main" id="{146ADE51-5F67-E172-5643-57D69B0BEEFD}"/>
              </a:ext>
            </a:extLst>
          </p:cNvPr>
          <p:cNvSpPr/>
          <p:nvPr/>
        </p:nvSpPr>
        <p:spPr>
          <a:xfrm>
            <a:off x="5632836" y="2853903"/>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15</a:t>
            </a:r>
          </a:p>
        </p:txBody>
      </p:sp>
      <p:sp>
        <p:nvSpPr>
          <p:cNvPr id="78" name="Google Shape;392;p10">
            <a:extLst>
              <a:ext uri="{FF2B5EF4-FFF2-40B4-BE49-F238E27FC236}">
                <a16:creationId xmlns:a16="http://schemas.microsoft.com/office/drawing/2014/main" id="{8B07ECC4-0958-1366-8D16-14D51BE078B5}"/>
              </a:ext>
            </a:extLst>
          </p:cNvPr>
          <p:cNvSpPr/>
          <p:nvPr/>
        </p:nvSpPr>
        <p:spPr>
          <a:xfrm>
            <a:off x="5740786" y="3076153"/>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10</a:t>
            </a:r>
          </a:p>
        </p:txBody>
      </p:sp>
      <p:sp>
        <p:nvSpPr>
          <p:cNvPr id="79" name="Google Shape;392;p10">
            <a:extLst>
              <a:ext uri="{FF2B5EF4-FFF2-40B4-BE49-F238E27FC236}">
                <a16:creationId xmlns:a16="http://schemas.microsoft.com/office/drawing/2014/main" id="{3EEFAA5F-CF4B-085F-EDA9-3952A8F2DA51}"/>
              </a:ext>
            </a:extLst>
          </p:cNvPr>
          <p:cNvSpPr/>
          <p:nvPr/>
        </p:nvSpPr>
        <p:spPr>
          <a:xfrm>
            <a:off x="5740786" y="3292053"/>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10</a:t>
            </a:r>
          </a:p>
        </p:txBody>
      </p:sp>
      <p:sp>
        <p:nvSpPr>
          <p:cNvPr id="80" name="Google Shape;392;p10">
            <a:extLst>
              <a:ext uri="{FF2B5EF4-FFF2-40B4-BE49-F238E27FC236}">
                <a16:creationId xmlns:a16="http://schemas.microsoft.com/office/drawing/2014/main" id="{BE038186-81FC-0F4A-064B-A0C0E8DD6F7F}"/>
              </a:ext>
            </a:extLst>
          </p:cNvPr>
          <p:cNvSpPr/>
          <p:nvPr/>
        </p:nvSpPr>
        <p:spPr>
          <a:xfrm>
            <a:off x="5740786" y="3482553"/>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10</a:t>
            </a:r>
          </a:p>
        </p:txBody>
      </p:sp>
      <p:sp>
        <p:nvSpPr>
          <p:cNvPr id="81" name="Google Shape;392;p10">
            <a:extLst>
              <a:ext uri="{FF2B5EF4-FFF2-40B4-BE49-F238E27FC236}">
                <a16:creationId xmlns:a16="http://schemas.microsoft.com/office/drawing/2014/main" id="{386257FE-6774-87F3-E2A4-0B0C68591562}"/>
              </a:ext>
            </a:extLst>
          </p:cNvPr>
          <p:cNvSpPr/>
          <p:nvPr/>
        </p:nvSpPr>
        <p:spPr>
          <a:xfrm>
            <a:off x="5740786" y="3692103"/>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10</a:t>
            </a:r>
          </a:p>
        </p:txBody>
      </p:sp>
      <p:sp>
        <p:nvSpPr>
          <p:cNvPr id="82" name="Google Shape;392;p10">
            <a:extLst>
              <a:ext uri="{FF2B5EF4-FFF2-40B4-BE49-F238E27FC236}">
                <a16:creationId xmlns:a16="http://schemas.microsoft.com/office/drawing/2014/main" id="{88392075-2C2F-7054-D373-108AD66F97D4}"/>
              </a:ext>
            </a:extLst>
          </p:cNvPr>
          <p:cNvSpPr/>
          <p:nvPr/>
        </p:nvSpPr>
        <p:spPr>
          <a:xfrm>
            <a:off x="5740786" y="3895303"/>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10</a:t>
            </a:r>
          </a:p>
        </p:txBody>
      </p:sp>
      <p:sp>
        <p:nvSpPr>
          <p:cNvPr id="83" name="Google Shape;392;p10">
            <a:extLst>
              <a:ext uri="{FF2B5EF4-FFF2-40B4-BE49-F238E27FC236}">
                <a16:creationId xmlns:a16="http://schemas.microsoft.com/office/drawing/2014/main" id="{6029DD34-86E3-D2D5-0A17-46120772DB6B}"/>
              </a:ext>
            </a:extLst>
          </p:cNvPr>
          <p:cNvSpPr/>
          <p:nvPr/>
        </p:nvSpPr>
        <p:spPr>
          <a:xfrm>
            <a:off x="5740786" y="4101678"/>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10</a:t>
            </a:r>
          </a:p>
        </p:txBody>
      </p:sp>
      <p:sp>
        <p:nvSpPr>
          <p:cNvPr id="84" name="Google Shape;392;p10">
            <a:extLst>
              <a:ext uri="{FF2B5EF4-FFF2-40B4-BE49-F238E27FC236}">
                <a16:creationId xmlns:a16="http://schemas.microsoft.com/office/drawing/2014/main" id="{80C0DA81-1149-E304-BFE4-03124C1976F7}"/>
              </a:ext>
            </a:extLst>
          </p:cNvPr>
          <p:cNvSpPr/>
          <p:nvPr/>
        </p:nvSpPr>
        <p:spPr>
          <a:xfrm>
            <a:off x="5740786" y="4523953"/>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10</a:t>
            </a:r>
          </a:p>
        </p:txBody>
      </p:sp>
      <p:sp>
        <p:nvSpPr>
          <p:cNvPr id="85" name="Google Shape;392;p10">
            <a:extLst>
              <a:ext uri="{FF2B5EF4-FFF2-40B4-BE49-F238E27FC236}">
                <a16:creationId xmlns:a16="http://schemas.microsoft.com/office/drawing/2014/main" id="{9D50C929-1B3D-5FBC-0E75-CFAC482D204A}"/>
              </a:ext>
            </a:extLst>
          </p:cNvPr>
          <p:cNvSpPr/>
          <p:nvPr/>
        </p:nvSpPr>
        <p:spPr>
          <a:xfrm>
            <a:off x="5914305" y="4320753"/>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5</a:t>
            </a:r>
          </a:p>
        </p:txBody>
      </p:sp>
      <p:sp>
        <p:nvSpPr>
          <p:cNvPr id="86" name="Google Shape;392;p10">
            <a:extLst>
              <a:ext uri="{FF2B5EF4-FFF2-40B4-BE49-F238E27FC236}">
                <a16:creationId xmlns:a16="http://schemas.microsoft.com/office/drawing/2014/main" id="{EED132C4-5E01-DC05-AA34-11C74E3F1721}"/>
              </a:ext>
            </a:extLst>
          </p:cNvPr>
          <p:cNvSpPr/>
          <p:nvPr/>
        </p:nvSpPr>
        <p:spPr>
          <a:xfrm>
            <a:off x="5740786" y="4730328"/>
            <a:ext cx="99387"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10</a:t>
            </a:r>
          </a:p>
        </p:txBody>
      </p:sp>
      <p:sp>
        <p:nvSpPr>
          <p:cNvPr id="87" name="Google Shape;392;p10">
            <a:extLst>
              <a:ext uri="{FF2B5EF4-FFF2-40B4-BE49-F238E27FC236}">
                <a16:creationId xmlns:a16="http://schemas.microsoft.com/office/drawing/2014/main" id="{E6CF3922-7E35-2C59-4F39-6D9864393A85}"/>
              </a:ext>
            </a:extLst>
          </p:cNvPr>
          <p:cNvSpPr/>
          <p:nvPr/>
        </p:nvSpPr>
        <p:spPr>
          <a:xfrm>
            <a:off x="6019080" y="4946228"/>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0</a:t>
            </a:r>
          </a:p>
        </p:txBody>
      </p:sp>
      <p:sp>
        <p:nvSpPr>
          <p:cNvPr id="88" name="Google Shape;392;p10">
            <a:extLst>
              <a:ext uri="{FF2B5EF4-FFF2-40B4-BE49-F238E27FC236}">
                <a16:creationId xmlns:a16="http://schemas.microsoft.com/office/drawing/2014/main" id="{781F6557-AC68-6071-4AEE-3AA14E634233}"/>
              </a:ext>
            </a:extLst>
          </p:cNvPr>
          <p:cNvSpPr/>
          <p:nvPr/>
        </p:nvSpPr>
        <p:spPr>
          <a:xfrm>
            <a:off x="6019080" y="5149428"/>
            <a:ext cx="49693"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r"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0</a:t>
            </a:r>
          </a:p>
        </p:txBody>
      </p:sp>
      <p:sp>
        <p:nvSpPr>
          <p:cNvPr id="72" name="Google Shape;392;p10">
            <a:extLst>
              <a:ext uri="{FF2B5EF4-FFF2-40B4-BE49-F238E27FC236}">
                <a16:creationId xmlns:a16="http://schemas.microsoft.com/office/drawing/2014/main" id="{A6D5F884-6FFA-9873-94A0-3B4C4A2507C0}"/>
              </a:ext>
            </a:extLst>
          </p:cNvPr>
          <p:cNvSpPr/>
          <p:nvPr/>
        </p:nvSpPr>
        <p:spPr>
          <a:xfrm>
            <a:off x="4868742" y="5359188"/>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50</a:t>
            </a:r>
          </a:p>
        </p:txBody>
      </p:sp>
      <p:sp>
        <p:nvSpPr>
          <p:cNvPr id="73" name="Google Shape;392;p10">
            <a:extLst>
              <a:ext uri="{FF2B5EF4-FFF2-40B4-BE49-F238E27FC236}">
                <a16:creationId xmlns:a16="http://schemas.microsoft.com/office/drawing/2014/main" id="{3498F542-D745-B04A-D941-FD439D88569A}"/>
              </a:ext>
            </a:extLst>
          </p:cNvPr>
          <p:cNvSpPr/>
          <p:nvPr/>
        </p:nvSpPr>
        <p:spPr>
          <a:xfrm>
            <a:off x="5984620" y="5359188"/>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0</a:t>
            </a:r>
          </a:p>
        </p:txBody>
      </p:sp>
      <p:sp>
        <p:nvSpPr>
          <p:cNvPr id="74" name="TextBox 73">
            <a:extLst>
              <a:ext uri="{FF2B5EF4-FFF2-40B4-BE49-F238E27FC236}">
                <a16:creationId xmlns:a16="http://schemas.microsoft.com/office/drawing/2014/main" id="{56E8C34D-75A3-05AB-182B-CBE25AF45957}"/>
              </a:ext>
            </a:extLst>
          </p:cNvPr>
          <p:cNvSpPr txBox="1"/>
          <p:nvPr/>
        </p:nvSpPr>
        <p:spPr>
          <a:xfrm>
            <a:off x="5664557" y="5487035"/>
            <a:ext cx="880369"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Patients (%)</a:t>
            </a:r>
          </a:p>
        </p:txBody>
      </p:sp>
      <p:sp>
        <p:nvSpPr>
          <p:cNvPr id="32" name="Google Shape;392;p10">
            <a:extLst>
              <a:ext uri="{FF2B5EF4-FFF2-40B4-BE49-F238E27FC236}">
                <a16:creationId xmlns:a16="http://schemas.microsoft.com/office/drawing/2014/main" id="{0C819774-2243-BE9A-A1D9-97FCCDD2D612}"/>
              </a:ext>
            </a:extLst>
          </p:cNvPr>
          <p:cNvSpPr/>
          <p:nvPr/>
        </p:nvSpPr>
        <p:spPr>
          <a:xfrm>
            <a:off x="5152599" y="1578294"/>
            <a:ext cx="958596"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Calibri"/>
                <a:cs typeface="Arial" panose="020B0604020202020204" pitchFamily="34" charset="0"/>
                <a:sym typeface="Calibri"/>
              </a:rPr>
              <a:t>Cohort 3 </a:t>
            </a:r>
            <a:r>
              <a:rPr kumimoji="0" lang="en-GB" sz="1000" b="1" i="0" u="none" strike="noStrike" kern="1200" cap="none" spc="0" normalizeH="0" baseline="0" noProof="0" dirty="0">
                <a:ln>
                  <a:noFill/>
                </a:ln>
                <a:solidFill>
                  <a:schemeClr val="tx2"/>
                </a:solidFill>
                <a:effectLst/>
                <a:uLnTx/>
                <a:uFillTx/>
                <a:latin typeface="Arial" panose="020B0604020202020204" pitchFamily="34" charset="0"/>
                <a:ea typeface="Calibri"/>
                <a:cs typeface="Arial" panose="020B0604020202020204" pitchFamily="34" charset="0"/>
                <a:sym typeface="Calibri"/>
              </a:rPr>
              <a:t>(N=</a:t>
            </a: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Calibri"/>
                <a:cs typeface="Arial" panose="020B0604020202020204" pitchFamily="34" charset="0"/>
                <a:sym typeface="Calibri"/>
              </a:rPr>
              <a:t>20)</a:t>
            </a:r>
            <a:endParaRPr kumimoji="0" lang="en-GB" sz="1000" b="0" i="0" u="none" strike="noStrike" kern="1200" cap="none" spc="0" normalizeH="0" baseline="0" noProof="0" dirty="0">
              <a:ln>
                <a:noFill/>
              </a:ln>
              <a:solidFill>
                <a:srgbClr val="5D8298"/>
              </a:solidFill>
              <a:effectLst/>
              <a:uLnTx/>
              <a:uFillTx/>
              <a:latin typeface="Arial" panose="020B0604020202020204" pitchFamily="34" charset="0"/>
              <a:ea typeface="Calibri"/>
              <a:cs typeface="Arial" panose="020B0604020202020204" pitchFamily="34" charset="0"/>
              <a:sym typeface="Calibri"/>
            </a:endParaRPr>
          </a:p>
        </p:txBody>
      </p:sp>
      <p:sp>
        <p:nvSpPr>
          <p:cNvPr id="43" name="Google Shape;392;p10">
            <a:extLst>
              <a:ext uri="{FF2B5EF4-FFF2-40B4-BE49-F238E27FC236}">
                <a16:creationId xmlns:a16="http://schemas.microsoft.com/office/drawing/2014/main" id="{F57A0342-C5A0-403E-C1ED-1AA2E201CB01}"/>
              </a:ext>
            </a:extLst>
          </p:cNvPr>
          <p:cNvSpPr/>
          <p:nvPr/>
        </p:nvSpPr>
        <p:spPr>
          <a:xfrm>
            <a:off x="6210791" y="1578294"/>
            <a:ext cx="958596"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Calibri"/>
                <a:cs typeface="Arial" panose="020B0604020202020204" pitchFamily="34" charset="0"/>
                <a:sym typeface="Calibri"/>
              </a:rPr>
              <a:t>Cohort </a:t>
            </a:r>
            <a:r>
              <a:rPr kumimoji="0" lang="en-GB" sz="1000" b="1" i="0" u="none" strike="noStrike" kern="1200" cap="none" spc="0" normalizeH="0" baseline="0" noProof="0" dirty="0">
                <a:ln>
                  <a:noFill/>
                </a:ln>
                <a:solidFill>
                  <a:schemeClr val="accent1"/>
                </a:solidFill>
                <a:effectLst/>
                <a:uLnTx/>
                <a:uFillTx/>
                <a:latin typeface="Arial" panose="020B0604020202020204" pitchFamily="34" charset="0"/>
                <a:ea typeface="Calibri"/>
                <a:cs typeface="Arial" panose="020B0604020202020204" pitchFamily="34" charset="0"/>
                <a:sym typeface="Calibri"/>
              </a:rPr>
              <a:t>5 (</a:t>
            </a:r>
            <a:r>
              <a:rPr lang="en-GB" sz="1000" b="1" dirty="0">
                <a:solidFill>
                  <a:schemeClr val="accent1"/>
                </a:solidFill>
                <a:latin typeface="Arial" panose="020B0604020202020204" pitchFamily="34" charset="0"/>
                <a:ea typeface="Calibri"/>
                <a:cs typeface="Arial" panose="020B0604020202020204" pitchFamily="34" charset="0"/>
                <a:sym typeface="Calibri"/>
              </a:rPr>
              <a:t>N</a:t>
            </a:r>
            <a:r>
              <a:rPr kumimoji="0" lang="en-GB" sz="1000" b="1" i="0" u="none" strike="noStrike" kern="1200" cap="none" spc="0" normalizeH="0" baseline="0" noProof="0" dirty="0">
                <a:ln>
                  <a:noFill/>
                </a:ln>
                <a:solidFill>
                  <a:schemeClr val="accent1"/>
                </a:solidFill>
                <a:effectLst/>
                <a:uLnTx/>
                <a:uFillTx/>
                <a:latin typeface="Arial" panose="020B0604020202020204" pitchFamily="34" charset="0"/>
                <a:ea typeface="Calibri"/>
                <a:cs typeface="Arial" panose="020B0604020202020204" pitchFamily="34" charset="0"/>
                <a:sym typeface="Calibri"/>
              </a:rPr>
              <a:t>=31</a:t>
            </a: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Calibri"/>
                <a:cs typeface="Arial" panose="020B0604020202020204" pitchFamily="34" charset="0"/>
                <a:sym typeface="Calibri"/>
              </a:rPr>
              <a:t>)</a:t>
            </a:r>
            <a:endParaRPr kumimoji="0" lang="en-GB" sz="1000" b="0" i="0" u="none" strike="noStrike" kern="1200" cap="none" spc="0" normalizeH="0" baseline="0" noProof="0" dirty="0">
              <a:ln>
                <a:noFill/>
              </a:ln>
              <a:solidFill>
                <a:srgbClr val="C6573B"/>
              </a:solidFill>
              <a:effectLst/>
              <a:uLnTx/>
              <a:uFillTx/>
              <a:latin typeface="Arial" panose="020B0604020202020204" pitchFamily="34" charset="0"/>
              <a:ea typeface="Calibri"/>
              <a:cs typeface="Arial" panose="020B0604020202020204" pitchFamily="34" charset="0"/>
              <a:sym typeface="Calibri"/>
            </a:endParaRPr>
          </a:p>
        </p:txBody>
      </p:sp>
      <p:sp>
        <p:nvSpPr>
          <p:cNvPr id="75" name="Google Shape;392;p10">
            <a:extLst>
              <a:ext uri="{FF2B5EF4-FFF2-40B4-BE49-F238E27FC236}">
                <a16:creationId xmlns:a16="http://schemas.microsoft.com/office/drawing/2014/main" id="{EF5908FE-A748-3572-2C44-D79A4A0C2CDA}"/>
              </a:ext>
            </a:extLst>
          </p:cNvPr>
          <p:cNvSpPr/>
          <p:nvPr/>
        </p:nvSpPr>
        <p:spPr>
          <a:xfrm>
            <a:off x="3734486" y="5359188"/>
            <a:ext cx="316111" cy="157864"/>
          </a:xfrm>
          <a:prstGeom prst="roundRect">
            <a:avLst>
              <a:gd name="adj" fmla="val 0"/>
            </a:avLst>
          </a:prstGeom>
          <a:solidFill>
            <a:schemeClr val="bg1"/>
          </a:solidFill>
          <a:ln w="19050" cap="flat" cmpd="sng">
            <a:noFill/>
            <a:prstDash val="solid"/>
            <a:round/>
            <a:headEnd type="none" w="sm" len="sm"/>
            <a:tailEnd type="none" w="sm" len="sm"/>
          </a:ln>
        </p:spPr>
        <p:txBody>
          <a:bodyPr spcFirstLastPara="1" wrap="square" lIns="0" tIns="0" rIns="0" bIns="0" anchor="t" anchorCtr="0">
            <a:sp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100</a:t>
            </a:r>
          </a:p>
        </p:txBody>
      </p:sp>
      <p:sp>
        <p:nvSpPr>
          <p:cNvPr id="89" name="Google Shape;392;p10">
            <a:extLst>
              <a:ext uri="{FF2B5EF4-FFF2-40B4-BE49-F238E27FC236}">
                <a16:creationId xmlns:a16="http://schemas.microsoft.com/office/drawing/2014/main" id="{C5659668-C1FD-179C-ABDA-E97F7AA059D8}"/>
              </a:ext>
            </a:extLst>
          </p:cNvPr>
          <p:cNvSpPr/>
          <p:nvPr/>
        </p:nvSpPr>
        <p:spPr>
          <a:xfrm>
            <a:off x="6422305" y="5149428"/>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10</a:t>
            </a:r>
          </a:p>
        </p:txBody>
      </p:sp>
      <p:sp>
        <p:nvSpPr>
          <p:cNvPr id="90" name="Google Shape;392;p10">
            <a:extLst>
              <a:ext uri="{FF2B5EF4-FFF2-40B4-BE49-F238E27FC236}">
                <a16:creationId xmlns:a16="http://schemas.microsoft.com/office/drawing/2014/main" id="{EDB73AD8-DF14-EFC0-5DDB-B3DBFD9DAC26}"/>
              </a:ext>
            </a:extLst>
          </p:cNvPr>
          <p:cNvSpPr/>
          <p:nvPr/>
        </p:nvSpPr>
        <p:spPr>
          <a:xfrm>
            <a:off x="6495330" y="4933528"/>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13</a:t>
            </a:r>
          </a:p>
        </p:txBody>
      </p:sp>
      <p:sp>
        <p:nvSpPr>
          <p:cNvPr id="91" name="Google Shape;392;p10">
            <a:extLst>
              <a:ext uri="{FF2B5EF4-FFF2-40B4-BE49-F238E27FC236}">
                <a16:creationId xmlns:a16="http://schemas.microsoft.com/office/drawing/2014/main" id="{F7E76B99-930B-96BC-BB1B-4506009639DA}"/>
              </a:ext>
            </a:extLst>
          </p:cNvPr>
          <p:cNvSpPr/>
          <p:nvPr/>
        </p:nvSpPr>
        <p:spPr>
          <a:xfrm>
            <a:off x="6200055" y="4720803"/>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0</a:t>
            </a:r>
          </a:p>
        </p:txBody>
      </p:sp>
      <p:sp>
        <p:nvSpPr>
          <p:cNvPr id="92" name="Google Shape;392;p10">
            <a:extLst>
              <a:ext uri="{FF2B5EF4-FFF2-40B4-BE49-F238E27FC236}">
                <a16:creationId xmlns:a16="http://schemas.microsoft.com/office/drawing/2014/main" id="{12286089-0F6F-5518-4A30-295D6ED379EC}"/>
              </a:ext>
            </a:extLst>
          </p:cNvPr>
          <p:cNvSpPr/>
          <p:nvPr/>
        </p:nvSpPr>
        <p:spPr>
          <a:xfrm>
            <a:off x="6276255" y="4523953"/>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3</a:t>
            </a:r>
          </a:p>
        </p:txBody>
      </p:sp>
      <p:sp>
        <p:nvSpPr>
          <p:cNvPr id="93" name="Google Shape;392;p10">
            <a:extLst>
              <a:ext uri="{FF2B5EF4-FFF2-40B4-BE49-F238E27FC236}">
                <a16:creationId xmlns:a16="http://schemas.microsoft.com/office/drawing/2014/main" id="{2C7AC7EC-2322-658B-CD02-A6F6E62F7618}"/>
              </a:ext>
            </a:extLst>
          </p:cNvPr>
          <p:cNvSpPr/>
          <p:nvPr/>
        </p:nvSpPr>
        <p:spPr>
          <a:xfrm>
            <a:off x="6276255" y="3688928"/>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3</a:t>
            </a:r>
          </a:p>
        </p:txBody>
      </p:sp>
      <p:sp>
        <p:nvSpPr>
          <p:cNvPr id="94" name="Google Shape;392;p10">
            <a:extLst>
              <a:ext uri="{FF2B5EF4-FFF2-40B4-BE49-F238E27FC236}">
                <a16:creationId xmlns:a16="http://schemas.microsoft.com/office/drawing/2014/main" id="{CBB02D26-465A-92EB-EE1C-353DA696F5F8}"/>
              </a:ext>
            </a:extLst>
          </p:cNvPr>
          <p:cNvSpPr/>
          <p:nvPr/>
        </p:nvSpPr>
        <p:spPr>
          <a:xfrm>
            <a:off x="6276255" y="3485728"/>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3</a:t>
            </a:r>
          </a:p>
        </p:txBody>
      </p:sp>
      <p:sp>
        <p:nvSpPr>
          <p:cNvPr id="95" name="Google Shape;392;p10">
            <a:extLst>
              <a:ext uri="{FF2B5EF4-FFF2-40B4-BE49-F238E27FC236}">
                <a16:creationId xmlns:a16="http://schemas.microsoft.com/office/drawing/2014/main" id="{D2100BF0-A6A0-BE7C-E0BE-81DEA4315647}"/>
              </a:ext>
            </a:extLst>
          </p:cNvPr>
          <p:cNvSpPr/>
          <p:nvPr/>
        </p:nvSpPr>
        <p:spPr>
          <a:xfrm>
            <a:off x="6276255" y="4111203"/>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3</a:t>
            </a:r>
          </a:p>
        </p:txBody>
      </p:sp>
      <p:sp>
        <p:nvSpPr>
          <p:cNvPr id="96" name="Google Shape;392;p10">
            <a:extLst>
              <a:ext uri="{FF2B5EF4-FFF2-40B4-BE49-F238E27FC236}">
                <a16:creationId xmlns:a16="http://schemas.microsoft.com/office/drawing/2014/main" id="{774631D9-E104-18AE-76C0-EA0FB3507F90}"/>
              </a:ext>
            </a:extLst>
          </p:cNvPr>
          <p:cNvSpPr/>
          <p:nvPr/>
        </p:nvSpPr>
        <p:spPr>
          <a:xfrm>
            <a:off x="6342930" y="3898478"/>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6</a:t>
            </a:r>
          </a:p>
        </p:txBody>
      </p:sp>
      <p:sp>
        <p:nvSpPr>
          <p:cNvPr id="97" name="Google Shape;392;p10">
            <a:extLst>
              <a:ext uri="{FF2B5EF4-FFF2-40B4-BE49-F238E27FC236}">
                <a16:creationId xmlns:a16="http://schemas.microsoft.com/office/drawing/2014/main" id="{3ACB58CB-0BBD-38FC-F6B3-95A9958A54F1}"/>
              </a:ext>
            </a:extLst>
          </p:cNvPr>
          <p:cNvSpPr/>
          <p:nvPr/>
        </p:nvSpPr>
        <p:spPr>
          <a:xfrm>
            <a:off x="6422305" y="3263478"/>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10</a:t>
            </a:r>
          </a:p>
        </p:txBody>
      </p:sp>
      <p:sp>
        <p:nvSpPr>
          <p:cNvPr id="98" name="Google Shape;392;p10">
            <a:extLst>
              <a:ext uri="{FF2B5EF4-FFF2-40B4-BE49-F238E27FC236}">
                <a16:creationId xmlns:a16="http://schemas.microsoft.com/office/drawing/2014/main" id="{1F45F165-4429-E899-4CFC-0757FECC39A6}"/>
              </a:ext>
            </a:extLst>
          </p:cNvPr>
          <p:cNvSpPr/>
          <p:nvPr/>
        </p:nvSpPr>
        <p:spPr>
          <a:xfrm>
            <a:off x="6487676" y="3070336"/>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13</a:t>
            </a:r>
          </a:p>
        </p:txBody>
      </p:sp>
      <p:sp>
        <p:nvSpPr>
          <p:cNvPr id="99" name="Google Shape;392;p10">
            <a:extLst>
              <a:ext uri="{FF2B5EF4-FFF2-40B4-BE49-F238E27FC236}">
                <a16:creationId xmlns:a16="http://schemas.microsoft.com/office/drawing/2014/main" id="{4B8C19F2-B76B-A254-9C38-840EEBDD2B5F}"/>
              </a:ext>
            </a:extLst>
          </p:cNvPr>
          <p:cNvSpPr/>
          <p:nvPr/>
        </p:nvSpPr>
        <p:spPr>
          <a:xfrm>
            <a:off x="6200055" y="2844378"/>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0</a:t>
            </a:r>
          </a:p>
        </p:txBody>
      </p:sp>
      <p:sp>
        <p:nvSpPr>
          <p:cNvPr id="100" name="Google Shape;392;p10">
            <a:extLst>
              <a:ext uri="{FF2B5EF4-FFF2-40B4-BE49-F238E27FC236}">
                <a16:creationId xmlns:a16="http://schemas.microsoft.com/office/drawing/2014/main" id="{82CC94E5-D8F5-C151-1E78-2BFCE1D1C3C7}"/>
              </a:ext>
            </a:extLst>
          </p:cNvPr>
          <p:cNvSpPr/>
          <p:nvPr/>
        </p:nvSpPr>
        <p:spPr>
          <a:xfrm>
            <a:off x="6276255" y="2641178"/>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3</a:t>
            </a:r>
          </a:p>
        </p:txBody>
      </p:sp>
      <p:sp>
        <p:nvSpPr>
          <p:cNvPr id="101" name="Google Shape;392;p10">
            <a:extLst>
              <a:ext uri="{FF2B5EF4-FFF2-40B4-BE49-F238E27FC236}">
                <a16:creationId xmlns:a16="http://schemas.microsoft.com/office/drawing/2014/main" id="{C00F1CFD-8428-7855-C57A-26921DFEAB03}"/>
              </a:ext>
            </a:extLst>
          </p:cNvPr>
          <p:cNvSpPr/>
          <p:nvPr/>
        </p:nvSpPr>
        <p:spPr>
          <a:xfrm>
            <a:off x="6628680" y="2422103"/>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19</a:t>
            </a:r>
          </a:p>
        </p:txBody>
      </p:sp>
      <p:sp>
        <p:nvSpPr>
          <p:cNvPr id="102" name="Google Shape;392;p10">
            <a:extLst>
              <a:ext uri="{FF2B5EF4-FFF2-40B4-BE49-F238E27FC236}">
                <a16:creationId xmlns:a16="http://schemas.microsoft.com/office/drawing/2014/main" id="{73A91A8E-6E93-CC75-2669-9A788CDDBA4D}"/>
              </a:ext>
            </a:extLst>
          </p:cNvPr>
          <p:cNvSpPr/>
          <p:nvPr/>
        </p:nvSpPr>
        <p:spPr>
          <a:xfrm>
            <a:off x="6342930" y="2234778"/>
            <a:ext cx="4969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6</a:t>
            </a:r>
          </a:p>
        </p:txBody>
      </p:sp>
      <p:sp>
        <p:nvSpPr>
          <p:cNvPr id="103" name="Google Shape;392;p10">
            <a:extLst>
              <a:ext uri="{FF2B5EF4-FFF2-40B4-BE49-F238E27FC236}">
                <a16:creationId xmlns:a16="http://schemas.microsoft.com/office/drawing/2014/main" id="{27E12FC0-603B-6E6D-A983-ED962025ADF1}"/>
              </a:ext>
            </a:extLst>
          </p:cNvPr>
          <p:cNvSpPr/>
          <p:nvPr/>
        </p:nvSpPr>
        <p:spPr>
          <a:xfrm>
            <a:off x="6917605" y="2012528"/>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32</a:t>
            </a:r>
          </a:p>
        </p:txBody>
      </p:sp>
      <p:sp>
        <p:nvSpPr>
          <p:cNvPr id="105" name="Google Shape;392;p10">
            <a:extLst>
              <a:ext uri="{FF2B5EF4-FFF2-40B4-BE49-F238E27FC236}">
                <a16:creationId xmlns:a16="http://schemas.microsoft.com/office/drawing/2014/main" id="{93D294A8-2346-566B-37E1-4AF2127B0255}"/>
              </a:ext>
            </a:extLst>
          </p:cNvPr>
          <p:cNvSpPr/>
          <p:nvPr/>
        </p:nvSpPr>
        <p:spPr>
          <a:xfrm>
            <a:off x="7893785" y="1818853"/>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77</a:t>
            </a:r>
          </a:p>
        </p:txBody>
      </p:sp>
      <p:sp>
        <p:nvSpPr>
          <p:cNvPr id="106" name="Google Shape;392;p10">
            <a:extLst>
              <a:ext uri="{FF2B5EF4-FFF2-40B4-BE49-F238E27FC236}">
                <a16:creationId xmlns:a16="http://schemas.microsoft.com/office/drawing/2014/main" id="{519CE0A1-0896-D2B2-E389-EDD1D360FF2D}"/>
              </a:ext>
            </a:extLst>
          </p:cNvPr>
          <p:cNvSpPr/>
          <p:nvPr/>
        </p:nvSpPr>
        <p:spPr>
          <a:xfrm>
            <a:off x="6487676" y="4311761"/>
            <a:ext cx="99386"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13</a:t>
            </a:r>
          </a:p>
        </p:txBody>
      </p:sp>
    </p:spTree>
    <p:extLst>
      <p:ext uri="{BB962C8B-B14F-4D97-AF65-F5344CB8AC3E}">
        <p14:creationId xmlns:p14="http://schemas.microsoft.com/office/powerpoint/2010/main" val="129353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4ACFC-8B2F-92EB-A7EC-426FDAEB72C1}"/>
            </a:ext>
          </a:extLst>
        </p:cNvPr>
        <p:cNvGrpSpPr/>
        <p:nvPr/>
      </p:nvGrpSpPr>
      <p:grpSpPr>
        <a:xfrm>
          <a:off x="0" y="0"/>
          <a:ext cx="0" cy="0"/>
          <a:chOff x="0" y="0"/>
          <a:chExt cx="0" cy="0"/>
        </a:xfrm>
      </p:grpSpPr>
      <p:sp>
        <p:nvSpPr>
          <p:cNvPr id="166" name="TextBox 165">
            <a:extLst>
              <a:ext uri="{FF2B5EF4-FFF2-40B4-BE49-F238E27FC236}">
                <a16:creationId xmlns:a16="http://schemas.microsoft.com/office/drawing/2014/main" id="{326A6D67-2038-F817-DECD-E9C4C3E741DD}"/>
              </a:ext>
            </a:extLst>
          </p:cNvPr>
          <p:cNvSpPr txBox="1"/>
          <p:nvPr/>
        </p:nvSpPr>
        <p:spPr>
          <a:xfrm rot="16200000">
            <a:off x="4817094" y="2867468"/>
            <a:ext cx="4058321" cy="276999"/>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
                <a:rtl val="0"/>
              </a:rPr>
              <a:t>Best change from baseline in SLD (%)</a:t>
            </a:r>
            <a:r>
              <a:rPr kumimoji="0" lang="en-GB" sz="1200" b="1" i="0" u="none" strike="noStrike" kern="0" cap="none" spc="0" normalizeH="0" baseline="30000" noProof="0" dirty="0">
                <a:ln/>
                <a:solidFill>
                  <a:srgbClr val="000000"/>
                </a:solidFill>
                <a:effectLst/>
                <a:uLnTx/>
                <a:uFillTx/>
                <a:latin typeface="Arial" panose="020B0604020202020204" pitchFamily="34" charset="0"/>
                <a:ea typeface="+mn-ea"/>
                <a:cs typeface="Arial" panose="020B0604020202020204" pitchFamily="34" charset="0"/>
                <a:sym typeface="Arial"/>
                <a:rtl val="0"/>
              </a:rPr>
              <a:t>a</a:t>
            </a:r>
            <a:r>
              <a:rPr kumimoji="0" lang="en-GB" sz="1200" b="0" i="0" u="none" strike="noStrike" kern="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GB" sz="1200" b="1" i="0" u="none" strike="noStrike" kern="1200" cap="none" spc="0" normalizeH="0" baseline="30000" noProof="0" dirty="0">
              <a:ln/>
              <a:solidFill>
                <a:srgbClr val="000000"/>
              </a:solidFill>
              <a:effectLst/>
              <a:uLnTx/>
              <a:uFillTx/>
              <a:latin typeface="Arial" panose="020B0604020202020204" pitchFamily="34" charset="0"/>
              <a:ea typeface="+mn-ea"/>
              <a:cs typeface="Arial" panose="020B0604020202020204" pitchFamily="34" charset="0"/>
              <a:sym typeface="Arial"/>
              <a:rtl val="0"/>
            </a:endParaRPr>
          </a:p>
        </p:txBody>
      </p:sp>
      <p:sp>
        <p:nvSpPr>
          <p:cNvPr id="61" name="TextBox 60">
            <a:extLst>
              <a:ext uri="{FF2B5EF4-FFF2-40B4-BE49-F238E27FC236}">
                <a16:creationId xmlns:a16="http://schemas.microsoft.com/office/drawing/2014/main" id="{D0C18891-3FE7-B2B8-57B3-99629E19074E}"/>
              </a:ext>
            </a:extLst>
          </p:cNvPr>
          <p:cNvSpPr txBox="1"/>
          <p:nvPr/>
        </p:nvSpPr>
        <p:spPr>
          <a:xfrm>
            <a:off x="7005106" y="4725061"/>
            <a:ext cx="380873" cy="266676"/>
          </a:xfrm>
          <a:prstGeom prst="rect">
            <a:avLst/>
          </a:prstGeom>
          <a:noFill/>
        </p:spPr>
        <p:txBody>
          <a:bodyPr wrap="none" rIns="0"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Narrow"/>
                <a:rtl val="0"/>
              </a:rPr>
              <a:t>-100</a:t>
            </a:r>
          </a:p>
        </p:txBody>
      </p:sp>
      <p:sp>
        <p:nvSpPr>
          <p:cNvPr id="56" name="TextBox 55">
            <a:extLst>
              <a:ext uri="{FF2B5EF4-FFF2-40B4-BE49-F238E27FC236}">
                <a16:creationId xmlns:a16="http://schemas.microsoft.com/office/drawing/2014/main" id="{88BFCE24-CD66-89F8-DF00-BA47448AF59C}"/>
              </a:ext>
            </a:extLst>
          </p:cNvPr>
          <p:cNvSpPr txBox="1"/>
          <p:nvPr/>
        </p:nvSpPr>
        <p:spPr>
          <a:xfrm>
            <a:off x="7213495" y="1680361"/>
            <a:ext cx="172483" cy="266676"/>
          </a:xfrm>
          <a:prstGeom prst="rect">
            <a:avLst/>
          </a:prstGeom>
          <a:noFill/>
        </p:spPr>
        <p:txBody>
          <a:bodyPr wrap="none" rIns="0"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Narrow"/>
                <a:rtl val="0"/>
              </a:rPr>
              <a:t>0</a:t>
            </a:r>
          </a:p>
        </p:txBody>
      </p:sp>
      <p:sp>
        <p:nvSpPr>
          <p:cNvPr id="57" name="TextBox 56">
            <a:extLst>
              <a:ext uri="{FF2B5EF4-FFF2-40B4-BE49-F238E27FC236}">
                <a16:creationId xmlns:a16="http://schemas.microsoft.com/office/drawing/2014/main" id="{F7164D5A-1256-6313-2BE9-ADB34139F362}"/>
              </a:ext>
            </a:extLst>
          </p:cNvPr>
          <p:cNvSpPr txBox="1"/>
          <p:nvPr/>
        </p:nvSpPr>
        <p:spPr>
          <a:xfrm>
            <a:off x="7085256" y="2288305"/>
            <a:ext cx="300723" cy="266676"/>
          </a:xfrm>
          <a:prstGeom prst="rect">
            <a:avLst/>
          </a:prstGeom>
          <a:noFill/>
        </p:spPr>
        <p:txBody>
          <a:bodyPr wrap="none" rIns="0"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Narrow"/>
                <a:rtl val="0"/>
              </a:rPr>
              <a:t>-20</a:t>
            </a:r>
          </a:p>
        </p:txBody>
      </p:sp>
      <p:sp>
        <p:nvSpPr>
          <p:cNvPr id="58" name="TextBox 57">
            <a:extLst>
              <a:ext uri="{FF2B5EF4-FFF2-40B4-BE49-F238E27FC236}">
                <a16:creationId xmlns:a16="http://schemas.microsoft.com/office/drawing/2014/main" id="{408BE0CC-B363-A207-D508-89DB8315AC64}"/>
              </a:ext>
            </a:extLst>
          </p:cNvPr>
          <p:cNvSpPr txBox="1"/>
          <p:nvPr/>
        </p:nvSpPr>
        <p:spPr>
          <a:xfrm>
            <a:off x="7085256" y="2904147"/>
            <a:ext cx="300723" cy="266676"/>
          </a:xfrm>
          <a:prstGeom prst="rect">
            <a:avLst/>
          </a:prstGeom>
          <a:noFill/>
        </p:spPr>
        <p:txBody>
          <a:bodyPr wrap="none" rIns="0"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Narrow"/>
                <a:rtl val="0"/>
              </a:rPr>
              <a:t>-40</a:t>
            </a:r>
          </a:p>
        </p:txBody>
      </p:sp>
      <p:sp>
        <p:nvSpPr>
          <p:cNvPr id="59" name="TextBox 58">
            <a:extLst>
              <a:ext uri="{FF2B5EF4-FFF2-40B4-BE49-F238E27FC236}">
                <a16:creationId xmlns:a16="http://schemas.microsoft.com/office/drawing/2014/main" id="{01DF2A36-9610-D0DD-C86B-FFAA1F7797E2}"/>
              </a:ext>
            </a:extLst>
          </p:cNvPr>
          <p:cNvSpPr txBox="1"/>
          <p:nvPr/>
        </p:nvSpPr>
        <p:spPr>
          <a:xfrm>
            <a:off x="7085256" y="3517674"/>
            <a:ext cx="300723" cy="266676"/>
          </a:xfrm>
          <a:prstGeom prst="rect">
            <a:avLst/>
          </a:prstGeom>
          <a:noFill/>
        </p:spPr>
        <p:txBody>
          <a:bodyPr wrap="none" rIns="0"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Narrow"/>
                <a:rtl val="0"/>
              </a:rPr>
              <a:t>-60</a:t>
            </a:r>
          </a:p>
        </p:txBody>
      </p:sp>
      <p:sp>
        <p:nvSpPr>
          <p:cNvPr id="60" name="TextBox 59">
            <a:extLst>
              <a:ext uri="{FF2B5EF4-FFF2-40B4-BE49-F238E27FC236}">
                <a16:creationId xmlns:a16="http://schemas.microsoft.com/office/drawing/2014/main" id="{F326E417-214E-F591-21D3-A060C5946A08}"/>
              </a:ext>
            </a:extLst>
          </p:cNvPr>
          <p:cNvSpPr txBox="1"/>
          <p:nvPr/>
        </p:nvSpPr>
        <p:spPr>
          <a:xfrm>
            <a:off x="6968141" y="4133154"/>
            <a:ext cx="417839" cy="266676"/>
          </a:xfrm>
          <a:prstGeom prst="rect">
            <a:avLst/>
          </a:prstGeom>
          <a:noFill/>
        </p:spPr>
        <p:txBody>
          <a:bodyPr wrap="square" rIns="0"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Narrow"/>
                <a:rtl val="0"/>
              </a:rPr>
              <a:t>-80</a:t>
            </a:r>
          </a:p>
        </p:txBody>
      </p:sp>
      <p:grpSp>
        <p:nvGrpSpPr>
          <p:cNvPr id="11" name="Group 10">
            <a:extLst>
              <a:ext uri="{FF2B5EF4-FFF2-40B4-BE49-F238E27FC236}">
                <a16:creationId xmlns:a16="http://schemas.microsoft.com/office/drawing/2014/main" id="{C2250C4E-37D3-95BA-EADA-2C58C3F2FD22}"/>
              </a:ext>
            </a:extLst>
          </p:cNvPr>
          <p:cNvGrpSpPr/>
          <p:nvPr/>
        </p:nvGrpSpPr>
        <p:grpSpPr>
          <a:xfrm>
            <a:off x="7683881" y="4255705"/>
            <a:ext cx="1837615" cy="266676"/>
            <a:chOff x="11525821" y="6767551"/>
            <a:chExt cx="2756422" cy="400013"/>
          </a:xfrm>
        </p:grpSpPr>
        <p:sp>
          <p:nvSpPr>
            <p:cNvPr id="152" name="TextBox 151">
              <a:extLst>
                <a:ext uri="{FF2B5EF4-FFF2-40B4-BE49-F238E27FC236}">
                  <a16:creationId xmlns:a16="http://schemas.microsoft.com/office/drawing/2014/main" id="{675C2DED-09C0-4E79-CD44-A1E3A4ACDA92}"/>
                </a:ext>
              </a:extLst>
            </p:cNvPr>
            <p:cNvSpPr txBox="1"/>
            <p:nvPr/>
          </p:nvSpPr>
          <p:spPr>
            <a:xfrm>
              <a:off x="11725087" y="6767551"/>
              <a:ext cx="2557156" cy="400013"/>
            </a:xfrm>
            <a:prstGeom prst="rect">
              <a:avLst/>
            </a:prstGeom>
            <a:solidFill>
              <a:schemeClr val="bg1"/>
            </a:solid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2F5D81"/>
                  </a:solidFill>
                  <a:effectLst/>
                  <a:uLnTx/>
                  <a:uFillTx/>
                  <a:latin typeface="ArialNarrow"/>
                  <a:ea typeface="+mn-ea"/>
                  <a:cs typeface="ArialNarrow"/>
                  <a:sym typeface="ArialNarrow"/>
                  <a:rtl val="0"/>
                </a:rPr>
                <a:t>Previously treated</a:t>
              </a:r>
            </a:p>
          </p:txBody>
        </p:sp>
        <p:sp>
          <p:nvSpPr>
            <p:cNvPr id="155" name="Rectangle 154">
              <a:extLst>
                <a:ext uri="{FF2B5EF4-FFF2-40B4-BE49-F238E27FC236}">
                  <a16:creationId xmlns:a16="http://schemas.microsoft.com/office/drawing/2014/main" id="{56B7BCB6-82F1-093A-8EB3-3878A53CD4B4}"/>
                </a:ext>
              </a:extLst>
            </p:cNvPr>
            <p:cNvSpPr/>
            <p:nvPr/>
          </p:nvSpPr>
          <p:spPr>
            <a:xfrm>
              <a:off x="11525821" y="6854522"/>
              <a:ext cx="188426" cy="180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8DBC5AA4-ECC5-F09B-1772-F0E0B62672CC}"/>
              </a:ext>
            </a:extLst>
          </p:cNvPr>
          <p:cNvGrpSpPr/>
          <p:nvPr/>
        </p:nvGrpSpPr>
        <p:grpSpPr>
          <a:xfrm>
            <a:off x="7683881" y="4017289"/>
            <a:ext cx="1414727" cy="266676"/>
            <a:chOff x="11525821" y="6387056"/>
            <a:chExt cx="2122090" cy="400013"/>
          </a:xfrm>
        </p:grpSpPr>
        <p:sp>
          <p:nvSpPr>
            <p:cNvPr id="151" name="TextBox 150">
              <a:extLst>
                <a:ext uri="{FF2B5EF4-FFF2-40B4-BE49-F238E27FC236}">
                  <a16:creationId xmlns:a16="http://schemas.microsoft.com/office/drawing/2014/main" id="{F8EF639C-535D-7FDF-909A-CEF16C6E0F24}"/>
                </a:ext>
              </a:extLst>
            </p:cNvPr>
            <p:cNvSpPr txBox="1"/>
            <p:nvPr/>
          </p:nvSpPr>
          <p:spPr>
            <a:xfrm>
              <a:off x="11725088" y="6387056"/>
              <a:ext cx="1922823" cy="400013"/>
            </a:xfrm>
            <a:prstGeom prst="rect">
              <a:avLst/>
            </a:prstGeom>
            <a:solidFill>
              <a:schemeClr val="bg1"/>
            </a:solidFill>
            <a:ln>
              <a:noFill/>
            </a:ln>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2F5D81"/>
                  </a:solidFill>
                  <a:effectLst/>
                  <a:uLnTx/>
                  <a:uFillTx/>
                  <a:latin typeface="ArialNarrow"/>
                  <a:ea typeface="+mn-ea"/>
                  <a:cs typeface="ArialNarrow"/>
                  <a:sym typeface="ArialNarrow"/>
                  <a:rtl val="0"/>
                </a:rPr>
                <a:t>Treatment-naïve</a:t>
              </a:r>
            </a:p>
          </p:txBody>
        </p:sp>
        <p:sp>
          <p:nvSpPr>
            <p:cNvPr id="156" name="Rectangle 155">
              <a:extLst>
                <a:ext uri="{FF2B5EF4-FFF2-40B4-BE49-F238E27FC236}">
                  <a16:creationId xmlns:a16="http://schemas.microsoft.com/office/drawing/2014/main" id="{ABE959E5-836D-CCD8-1281-5E66D3BFAFA5}"/>
                </a:ext>
              </a:extLst>
            </p:cNvPr>
            <p:cNvSpPr/>
            <p:nvPr/>
          </p:nvSpPr>
          <p:spPr>
            <a:xfrm>
              <a:off x="11525821" y="6474027"/>
              <a:ext cx="188426" cy="18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C610945A-034E-45F0-70CA-12FDEEEEF236}"/>
              </a:ext>
            </a:extLst>
          </p:cNvPr>
          <p:cNvGrpSpPr/>
          <p:nvPr/>
        </p:nvGrpSpPr>
        <p:grpSpPr>
          <a:xfrm>
            <a:off x="8629789" y="1807394"/>
            <a:ext cx="3069776" cy="2274032"/>
            <a:chOff x="12944684" y="3044509"/>
            <a:chExt cx="4604664" cy="3411049"/>
          </a:xfrm>
          <a:solidFill>
            <a:schemeClr val="accent1"/>
          </a:solidFill>
        </p:grpSpPr>
        <p:sp>
          <p:nvSpPr>
            <p:cNvPr id="78" name="Freeform 161">
              <a:extLst>
                <a:ext uri="{FF2B5EF4-FFF2-40B4-BE49-F238E27FC236}">
                  <a16:creationId xmlns:a16="http://schemas.microsoft.com/office/drawing/2014/main" id="{716271F5-86EF-A1AE-9CCF-D1D47A4D0DD5}"/>
                </a:ext>
              </a:extLst>
            </p:cNvPr>
            <p:cNvSpPr/>
            <p:nvPr/>
          </p:nvSpPr>
          <p:spPr>
            <a:xfrm>
              <a:off x="12944684" y="3044511"/>
              <a:ext cx="240881" cy="786281"/>
            </a:xfrm>
            <a:custGeom>
              <a:avLst/>
              <a:gdLst>
                <a:gd name="connsiteX0" fmla="*/ 0 w 138906"/>
                <a:gd name="connsiteY0" fmla="*/ 0 h 1242162"/>
                <a:gd name="connsiteX1" fmla="*/ 138907 w 138906"/>
                <a:gd name="connsiteY1" fmla="*/ 0 h 1242162"/>
                <a:gd name="connsiteX2" fmla="*/ 138907 w 138906"/>
                <a:gd name="connsiteY2" fmla="*/ 1242163 h 1242162"/>
                <a:gd name="connsiteX3" fmla="*/ 0 w 138906"/>
                <a:gd name="connsiteY3" fmla="*/ 1242163 h 1242162"/>
              </a:gdLst>
              <a:ahLst/>
              <a:cxnLst>
                <a:cxn ang="0">
                  <a:pos x="connsiteX0" y="connsiteY0"/>
                </a:cxn>
                <a:cxn ang="0">
                  <a:pos x="connsiteX1" y="connsiteY1"/>
                </a:cxn>
                <a:cxn ang="0">
                  <a:pos x="connsiteX2" y="connsiteY2"/>
                </a:cxn>
                <a:cxn ang="0">
                  <a:pos x="connsiteX3" y="connsiteY3"/>
                </a:cxn>
              </a:cxnLst>
              <a:rect l="l" t="t" r="r" b="b"/>
              <a:pathLst>
                <a:path w="138906" h="1242162">
                  <a:moveTo>
                    <a:pt x="0" y="0"/>
                  </a:moveTo>
                  <a:lnTo>
                    <a:pt x="138907" y="0"/>
                  </a:lnTo>
                  <a:lnTo>
                    <a:pt x="138907" y="1242163"/>
                  </a:lnTo>
                  <a:lnTo>
                    <a:pt x="0" y="1242163"/>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79" name="Freeform 162">
              <a:extLst>
                <a:ext uri="{FF2B5EF4-FFF2-40B4-BE49-F238E27FC236}">
                  <a16:creationId xmlns:a16="http://schemas.microsoft.com/office/drawing/2014/main" id="{BC755CEE-84A2-7106-B5EA-DB64E5D88A7D}"/>
                </a:ext>
              </a:extLst>
            </p:cNvPr>
            <p:cNvSpPr/>
            <p:nvPr/>
          </p:nvSpPr>
          <p:spPr>
            <a:xfrm>
              <a:off x="13217420" y="3044509"/>
              <a:ext cx="240881" cy="786281"/>
            </a:xfrm>
            <a:custGeom>
              <a:avLst/>
              <a:gdLst>
                <a:gd name="connsiteX0" fmla="*/ 0 w 138906"/>
                <a:gd name="connsiteY0" fmla="*/ 0 h 1273736"/>
                <a:gd name="connsiteX1" fmla="*/ 138907 w 138906"/>
                <a:gd name="connsiteY1" fmla="*/ 0 h 1273736"/>
                <a:gd name="connsiteX2" fmla="*/ 138907 w 138906"/>
                <a:gd name="connsiteY2" fmla="*/ 1273737 h 1273736"/>
                <a:gd name="connsiteX3" fmla="*/ 0 w 138906"/>
                <a:gd name="connsiteY3" fmla="*/ 1273737 h 1273736"/>
              </a:gdLst>
              <a:ahLst/>
              <a:cxnLst>
                <a:cxn ang="0">
                  <a:pos x="connsiteX0" y="connsiteY0"/>
                </a:cxn>
                <a:cxn ang="0">
                  <a:pos x="connsiteX1" y="connsiteY1"/>
                </a:cxn>
                <a:cxn ang="0">
                  <a:pos x="connsiteX2" y="connsiteY2"/>
                </a:cxn>
                <a:cxn ang="0">
                  <a:pos x="connsiteX3" y="connsiteY3"/>
                </a:cxn>
              </a:cxnLst>
              <a:rect l="l" t="t" r="r" b="b"/>
              <a:pathLst>
                <a:path w="138906" h="1273736">
                  <a:moveTo>
                    <a:pt x="0" y="0"/>
                  </a:moveTo>
                  <a:lnTo>
                    <a:pt x="138907" y="0"/>
                  </a:lnTo>
                  <a:lnTo>
                    <a:pt x="138907" y="1273737"/>
                  </a:lnTo>
                  <a:lnTo>
                    <a:pt x="0" y="1273737"/>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81" name="Freeform 164">
              <a:extLst>
                <a:ext uri="{FF2B5EF4-FFF2-40B4-BE49-F238E27FC236}">
                  <a16:creationId xmlns:a16="http://schemas.microsoft.com/office/drawing/2014/main" id="{1BEC5FD6-DFFC-B636-60E6-B2707DB46373}"/>
                </a:ext>
              </a:extLst>
            </p:cNvPr>
            <p:cNvSpPr/>
            <p:nvPr/>
          </p:nvSpPr>
          <p:spPr>
            <a:xfrm>
              <a:off x="13762893" y="3061026"/>
              <a:ext cx="240881" cy="1179403"/>
            </a:xfrm>
            <a:custGeom>
              <a:avLst/>
              <a:gdLst>
                <a:gd name="connsiteX0" fmla="*/ 0 w 138906"/>
                <a:gd name="connsiteY0" fmla="*/ 0 h 1410177"/>
                <a:gd name="connsiteX1" fmla="*/ 138907 w 138906"/>
                <a:gd name="connsiteY1" fmla="*/ 0 h 1410177"/>
                <a:gd name="connsiteX2" fmla="*/ 138907 w 138906"/>
                <a:gd name="connsiteY2" fmla="*/ 1410177 h 1410177"/>
                <a:gd name="connsiteX3" fmla="*/ 0 w 138906"/>
                <a:gd name="connsiteY3" fmla="*/ 1410177 h 1410177"/>
              </a:gdLst>
              <a:ahLst/>
              <a:cxnLst>
                <a:cxn ang="0">
                  <a:pos x="connsiteX0" y="connsiteY0"/>
                </a:cxn>
                <a:cxn ang="0">
                  <a:pos x="connsiteX1" y="connsiteY1"/>
                </a:cxn>
                <a:cxn ang="0">
                  <a:pos x="connsiteX2" y="connsiteY2"/>
                </a:cxn>
                <a:cxn ang="0">
                  <a:pos x="connsiteX3" y="connsiteY3"/>
                </a:cxn>
              </a:cxnLst>
              <a:rect l="l" t="t" r="r" b="b"/>
              <a:pathLst>
                <a:path w="138906" h="1410177">
                  <a:moveTo>
                    <a:pt x="0" y="0"/>
                  </a:moveTo>
                  <a:lnTo>
                    <a:pt x="138907" y="0"/>
                  </a:lnTo>
                  <a:lnTo>
                    <a:pt x="138907" y="1410177"/>
                  </a:lnTo>
                  <a:lnTo>
                    <a:pt x="0" y="1410177"/>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83" name="Freeform 166">
              <a:extLst>
                <a:ext uri="{FF2B5EF4-FFF2-40B4-BE49-F238E27FC236}">
                  <a16:creationId xmlns:a16="http://schemas.microsoft.com/office/drawing/2014/main" id="{F3B7D148-C0F5-D9D0-E13D-B5852580A563}"/>
                </a:ext>
              </a:extLst>
            </p:cNvPr>
            <p:cNvSpPr/>
            <p:nvPr/>
          </p:nvSpPr>
          <p:spPr>
            <a:xfrm>
              <a:off x="14308366" y="3061027"/>
              <a:ext cx="240881" cy="1366154"/>
            </a:xfrm>
            <a:custGeom>
              <a:avLst/>
              <a:gdLst>
                <a:gd name="connsiteX0" fmla="*/ 0 w 138906"/>
                <a:gd name="connsiteY0" fmla="*/ 0 h 1434016"/>
                <a:gd name="connsiteX1" fmla="*/ 138907 w 138906"/>
                <a:gd name="connsiteY1" fmla="*/ 0 h 1434016"/>
                <a:gd name="connsiteX2" fmla="*/ 138907 w 138906"/>
                <a:gd name="connsiteY2" fmla="*/ 1434016 h 1434016"/>
                <a:gd name="connsiteX3" fmla="*/ 0 w 138906"/>
                <a:gd name="connsiteY3" fmla="*/ 1434016 h 1434016"/>
              </a:gdLst>
              <a:ahLst/>
              <a:cxnLst>
                <a:cxn ang="0">
                  <a:pos x="connsiteX0" y="connsiteY0"/>
                </a:cxn>
                <a:cxn ang="0">
                  <a:pos x="connsiteX1" y="connsiteY1"/>
                </a:cxn>
                <a:cxn ang="0">
                  <a:pos x="connsiteX2" y="connsiteY2"/>
                </a:cxn>
                <a:cxn ang="0">
                  <a:pos x="connsiteX3" y="connsiteY3"/>
                </a:cxn>
              </a:cxnLst>
              <a:rect l="l" t="t" r="r" b="b"/>
              <a:pathLst>
                <a:path w="138906" h="1434016">
                  <a:moveTo>
                    <a:pt x="0" y="0"/>
                  </a:moveTo>
                  <a:lnTo>
                    <a:pt x="138907" y="0"/>
                  </a:lnTo>
                  <a:lnTo>
                    <a:pt x="138907" y="1434016"/>
                  </a:lnTo>
                  <a:lnTo>
                    <a:pt x="0" y="1434016"/>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84" name="Freeform 167">
              <a:extLst>
                <a:ext uri="{FF2B5EF4-FFF2-40B4-BE49-F238E27FC236}">
                  <a16:creationId xmlns:a16="http://schemas.microsoft.com/office/drawing/2014/main" id="{F54A4DAA-6270-9516-586D-6DB5FF994FDE}"/>
                </a:ext>
              </a:extLst>
            </p:cNvPr>
            <p:cNvSpPr/>
            <p:nvPr/>
          </p:nvSpPr>
          <p:spPr>
            <a:xfrm>
              <a:off x="14581102" y="3061027"/>
              <a:ext cx="240881" cy="1433504"/>
            </a:xfrm>
            <a:custGeom>
              <a:avLst/>
              <a:gdLst>
                <a:gd name="connsiteX0" fmla="*/ 0 w 138906"/>
                <a:gd name="connsiteY0" fmla="*/ 0 h 1480425"/>
                <a:gd name="connsiteX1" fmla="*/ 138907 w 138906"/>
                <a:gd name="connsiteY1" fmla="*/ 0 h 1480425"/>
                <a:gd name="connsiteX2" fmla="*/ 138907 w 138906"/>
                <a:gd name="connsiteY2" fmla="*/ 1480426 h 1480425"/>
                <a:gd name="connsiteX3" fmla="*/ 0 w 138906"/>
                <a:gd name="connsiteY3" fmla="*/ 1480426 h 1480425"/>
              </a:gdLst>
              <a:ahLst/>
              <a:cxnLst>
                <a:cxn ang="0">
                  <a:pos x="connsiteX0" y="connsiteY0"/>
                </a:cxn>
                <a:cxn ang="0">
                  <a:pos x="connsiteX1" y="connsiteY1"/>
                </a:cxn>
                <a:cxn ang="0">
                  <a:pos x="connsiteX2" y="connsiteY2"/>
                </a:cxn>
                <a:cxn ang="0">
                  <a:pos x="connsiteX3" y="connsiteY3"/>
                </a:cxn>
              </a:cxnLst>
              <a:rect l="l" t="t" r="r" b="b"/>
              <a:pathLst>
                <a:path w="138906" h="1480425">
                  <a:moveTo>
                    <a:pt x="0" y="0"/>
                  </a:moveTo>
                  <a:lnTo>
                    <a:pt x="138907" y="0"/>
                  </a:lnTo>
                  <a:lnTo>
                    <a:pt x="138907" y="1480426"/>
                  </a:lnTo>
                  <a:lnTo>
                    <a:pt x="0" y="1480426"/>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92" name="Freeform 175">
              <a:extLst>
                <a:ext uri="{FF2B5EF4-FFF2-40B4-BE49-F238E27FC236}">
                  <a16:creationId xmlns:a16="http://schemas.microsoft.com/office/drawing/2014/main" id="{53CB67DB-94D3-A3A0-F0D0-69687D19198A}"/>
                </a:ext>
              </a:extLst>
            </p:cNvPr>
            <p:cNvSpPr/>
            <p:nvPr/>
          </p:nvSpPr>
          <p:spPr>
            <a:xfrm>
              <a:off x="16762994" y="3061026"/>
              <a:ext cx="240881" cy="3217854"/>
            </a:xfrm>
            <a:custGeom>
              <a:avLst/>
              <a:gdLst>
                <a:gd name="connsiteX0" fmla="*/ 0 w 138906"/>
                <a:gd name="connsiteY0" fmla="*/ 0 h 1670123"/>
                <a:gd name="connsiteX1" fmla="*/ 138907 w 138906"/>
                <a:gd name="connsiteY1" fmla="*/ 0 h 1670123"/>
                <a:gd name="connsiteX2" fmla="*/ 138907 w 138906"/>
                <a:gd name="connsiteY2" fmla="*/ 1670123 h 1670123"/>
                <a:gd name="connsiteX3" fmla="*/ 0 w 138906"/>
                <a:gd name="connsiteY3" fmla="*/ 1670123 h 1670123"/>
              </a:gdLst>
              <a:ahLst/>
              <a:cxnLst>
                <a:cxn ang="0">
                  <a:pos x="connsiteX0" y="connsiteY0"/>
                </a:cxn>
                <a:cxn ang="0">
                  <a:pos x="connsiteX1" y="connsiteY1"/>
                </a:cxn>
                <a:cxn ang="0">
                  <a:pos x="connsiteX2" y="connsiteY2"/>
                </a:cxn>
                <a:cxn ang="0">
                  <a:pos x="connsiteX3" y="connsiteY3"/>
                </a:cxn>
              </a:cxnLst>
              <a:rect l="l" t="t" r="r" b="b"/>
              <a:pathLst>
                <a:path w="138906" h="1670123">
                  <a:moveTo>
                    <a:pt x="0" y="0"/>
                  </a:moveTo>
                  <a:lnTo>
                    <a:pt x="138907" y="0"/>
                  </a:lnTo>
                  <a:lnTo>
                    <a:pt x="138907" y="1670123"/>
                  </a:lnTo>
                  <a:lnTo>
                    <a:pt x="0" y="1670123"/>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94" name="Freeform 177">
              <a:extLst>
                <a:ext uri="{FF2B5EF4-FFF2-40B4-BE49-F238E27FC236}">
                  <a16:creationId xmlns:a16="http://schemas.microsoft.com/office/drawing/2014/main" id="{21F9A4A7-6789-16C1-44C1-C78F4A2F5C1D}"/>
                </a:ext>
              </a:extLst>
            </p:cNvPr>
            <p:cNvSpPr/>
            <p:nvPr/>
          </p:nvSpPr>
          <p:spPr>
            <a:xfrm>
              <a:off x="17308467" y="3061026"/>
              <a:ext cx="240881" cy="3394532"/>
            </a:xfrm>
            <a:custGeom>
              <a:avLst/>
              <a:gdLst>
                <a:gd name="connsiteX0" fmla="*/ 0 w 138906"/>
                <a:gd name="connsiteY0" fmla="*/ 0 h 1767127"/>
                <a:gd name="connsiteX1" fmla="*/ 138907 w 138906"/>
                <a:gd name="connsiteY1" fmla="*/ 0 h 1767127"/>
                <a:gd name="connsiteX2" fmla="*/ 138907 w 138906"/>
                <a:gd name="connsiteY2" fmla="*/ 1767128 h 1767127"/>
                <a:gd name="connsiteX3" fmla="*/ 0 w 138906"/>
                <a:gd name="connsiteY3" fmla="*/ 1767128 h 1767127"/>
              </a:gdLst>
              <a:ahLst/>
              <a:cxnLst>
                <a:cxn ang="0">
                  <a:pos x="connsiteX0" y="connsiteY0"/>
                </a:cxn>
                <a:cxn ang="0">
                  <a:pos x="connsiteX1" y="connsiteY1"/>
                </a:cxn>
                <a:cxn ang="0">
                  <a:pos x="connsiteX2" y="connsiteY2"/>
                </a:cxn>
                <a:cxn ang="0">
                  <a:pos x="connsiteX3" y="connsiteY3"/>
                </a:cxn>
              </a:cxnLst>
              <a:rect l="l" t="t" r="r" b="b"/>
              <a:pathLst>
                <a:path w="138906" h="1767127">
                  <a:moveTo>
                    <a:pt x="0" y="0"/>
                  </a:moveTo>
                  <a:lnTo>
                    <a:pt x="138907" y="0"/>
                  </a:lnTo>
                  <a:lnTo>
                    <a:pt x="138907" y="1767128"/>
                  </a:lnTo>
                  <a:lnTo>
                    <a:pt x="0" y="1767128"/>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E382BEDC-EE73-D69D-79D7-83797A6416AC}"/>
              </a:ext>
            </a:extLst>
          </p:cNvPr>
          <p:cNvGrpSpPr/>
          <p:nvPr/>
        </p:nvGrpSpPr>
        <p:grpSpPr>
          <a:xfrm>
            <a:off x="7538844" y="1223761"/>
            <a:ext cx="4342546" cy="3678093"/>
            <a:chOff x="11308265" y="2169058"/>
            <a:chExt cx="6513819" cy="5517140"/>
          </a:xfrm>
          <a:solidFill>
            <a:schemeClr val="accent1">
              <a:lumMod val="60000"/>
              <a:lumOff val="40000"/>
            </a:schemeClr>
          </a:solidFill>
        </p:grpSpPr>
        <p:sp>
          <p:nvSpPr>
            <p:cNvPr id="72" name="Freeform 155">
              <a:extLst>
                <a:ext uri="{FF2B5EF4-FFF2-40B4-BE49-F238E27FC236}">
                  <a16:creationId xmlns:a16="http://schemas.microsoft.com/office/drawing/2014/main" id="{53CECB9C-5631-077F-828E-9E38413F439C}"/>
                </a:ext>
              </a:extLst>
            </p:cNvPr>
            <p:cNvSpPr/>
            <p:nvPr/>
          </p:nvSpPr>
          <p:spPr>
            <a:xfrm flipV="1">
              <a:off x="11308265" y="2169058"/>
              <a:ext cx="240881" cy="891968"/>
            </a:xfrm>
            <a:custGeom>
              <a:avLst/>
              <a:gdLst>
                <a:gd name="connsiteX0" fmla="*/ 0 w 138906"/>
                <a:gd name="connsiteY0" fmla="*/ 0 h 883563"/>
                <a:gd name="connsiteX1" fmla="*/ 138907 w 138906"/>
                <a:gd name="connsiteY1" fmla="*/ 0 h 883563"/>
                <a:gd name="connsiteX2" fmla="*/ 138907 w 138906"/>
                <a:gd name="connsiteY2" fmla="*/ 883564 h 883563"/>
                <a:gd name="connsiteX3" fmla="*/ 0 w 138906"/>
                <a:gd name="connsiteY3" fmla="*/ 883564 h 883563"/>
              </a:gdLst>
              <a:ahLst/>
              <a:cxnLst>
                <a:cxn ang="0">
                  <a:pos x="connsiteX0" y="connsiteY0"/>
                </a:cxn>
                <a:cxn ang="0">
                  <a:pos x="connsiteX1" y="connsiteY1"/>
                </a:cxn>
                <a:cxn ang="0">
                  <a:pos x="connsiteX2" y="connsiteY2"/>
                </a:cxn>
                <a:cxn ang="0">
                  <a:pos x="connsiteX3" y="connsiteY3"/>
                </a:cxn>
              </a:cxnLst>
              <a:rect l="l" t="t" r="r" b="b"/>
              <a:pathLst>
                <a:path w="138906" h="883563">
                  <a:moveTo>
                    <a:pt x="0" y="0"/>
                  </a:moveTo>
                  <a:lnTo>
                    <a:pt x="138907" y="0"/>
                  </a:lnTo>
                  <a:lnTo>
                    <a:pt x="138907" y="883564"/>
                  </a:lnTo>
                  <a:lnTo>
                    <a:pt x="0" y="883564"/>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73" name="Freeform 156">
              <a:extLst>
                <a:ext uri="{FF2B5EF4-FFF2-40B4-BE49-F238E27FC236}">
                  <a16:creationId xmlns:a16="http://schemas.microsoft.com/office/drawing/2014/main" id="{CCEBC453-E1AA-AFDF-A017-1DF0F9458192}"/>
                </a:ext>
              </a:extLst>
            </p:cNvPr>
            <p:cNvSpPr/>
            <p:nvPr/>
          </p:nvSpPr>
          <p:spPr>
            <a:xfrm flipV="1">
              <a:off x="11581001" y="2935293"/>
              <a:ext cx="240881" cy="125734"/>
            </a:xfrm>
            <a:custGeom>
              <a:avLst/>
              <a:gdLst>
                <a:gd name="connsiteX0" fmla="*/ 0 w 138906"/>
                <a:gd name="connsiteY0" fmla="*/ 0 h 923760"/>
                <a:gd name="connsiteX1" fmla="*/ 138907 w 138906"/>
                <a:gd name="connsiteY1" fmla="*/ 0 h 923760"/>
                <a:gd name="connsiteX2" fmla="*/ 138907 w 138906"/>
                <a:gd name="connsiteY2" fmla="*/ 923760 h 923760"/>
                <a:gd name="connsiteX3" fmla="*/ 0 w 138906"/>
                <a:gd name="connsiteY3" fmla="*/ 923760 h 923760"/>
              </a:gdLst>
              <a:ahLst/>
              <a:cxnLst>
                <a:cxn ang="0">
                  <a:pos x="connsiteX0" y="connsiteY0"/>
                </a:cxn>
                <a:cxn ang="0">
                  <a:pos x="connsiteX1" y="connsiteY1"/>
                </a:cxn>
                <a:cxn ang="0">
                  <a:pos x="connsiteX2" y="connsiteY2"/>
                </a:cxn>
                <a:cxn ang="0">
                  <a:pos x="connsiteX3" y="connsiteY3"/>
                </a:cxn>
              </a:cxnLst>
              <a:rect l="l" t="t" r="r" b="b"/>
              <a:pathLst>
                <a:path w="138906" h="923760">
                  <a:moveTo>
                    <a:pt x="0" y="0"/>
                  </a:moveTo>
                  <a:lnTo>
                    <a:pt x="138907" y="0"/>
                  </a:lnTo>
                  <a:lnTo>
                    <a:pt x="138907" y="923760"/>
                  </a:lnTo>
                  <a:lnTo>
                    <a:pt x="0" y="923760"/>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74" name="Freeform 157">
              <a:extLst>
                <a:ext uri="{FF2B5EF4-FFF2-40B4-BE49-F238E27FC236}">
                  <a16:creationId xmlns:a16="http://schemas.microsoft.com/office/drawing/2014/main" id="{E0E8850F-8638-B339-898B-504124BE86D0}"/>
                </a:ext>
              </a:extLst>
            </p:cNvPr>
            <p:cNvSpPr/>
            <p:nvPr/>
          </p:nvSpPr>
          <p:spPr>
            <a:xfrm>
              <a:off x="11847309" y="3048327"/>
              <a:ext cx="240881" cy="326516"/>
            </a:xfrm>
            <a:custGeom>
              <a:avLst/>
              <a:gdLst>
                <a:gd name="connsiteX0" fmla="*/ 0 w 138906"/>
                <a:gd name="connsiteY0" fmla="*/ 0 h 955334"/>
                <a:gd name="connsiteX1" fmla="*/ 138907 w 138906"/>
                <a:gd name="connsiteY1" fmla="*/ 0 h 955334"/>
                <a:gd name="connsiteX2" fmla="*/ 138907 w 138906"/>
                <a:gd name="connsiteY2" fmla="*/ 955334 h 955334"/>
                <a:gd name="connsiteX3" fmla="*/ 0 w 138906"/>
                <a:gd name="connsiteY3" fmla="*/ 955334 h 955334"/>
              </a:gdLst>
              <a:ahLst/>
              <a:cxnLst>
                <a:cxn ang="0">
                  <a:pos x="connsiteX0" y="connsiteY0"/>
                </a:cxn>
                <a:cxn ang="0">
                  <a:pos x="connsiteX1" y="connsiteY1"/>
                </a:cxn>
                <a:cxn ang="0">
                  <a:pos x="connsiteX2" y="connsiteY2"/>
                </a:cxn>
                <a:cxn ang="0">
                  <a:pos x="connsiteX3" y="connsiteY3"/>
                </a:cxn>
              </a:cxnLst>
              <a:rect l="l" t="t" r="r" b="b"/>
              <a:pathLst>
                <a:path w="138906" h="955334">
                  <a:moveTo>
                    <a:pt x="0" y="0"/>
                  </a:moveTo>
                  <a:lnTo>
                    <a:pt x="138907" y="0"/>
                  </a:lnTo>
                  <a:lnTo>
                    <a:pt x="138907" y="955334"/>
                  </a:lnTo>
                  <a:lnTo>
                    <a:pt x="0" y="955334"/>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75" name="Freeform 158">
              <a:extLst>
                <a:ext uri="{FF2B5EF4-FFF2-40B4-BE49-F238E27FC236}">
                  <a16:creationId xmlns:a16="http://schemas.microsoft.com/office/drawing/2014/main" id="{99A57017-F848-D77E-4FF6-3A7507087D99}"/>
                </a:ext>
              </a:extLst>
            </p:cNvPr>
            <p:cNvSpPr/>
            <p:nvPr/>
          </p:nvSpPr>
          <p:spPr>
            <a:xfrm>
              <a:off x="12122189" y="3048327"/>
              <a:ext cx="240881" cy="364580"/>
            </a:xfrm>
            <a:custGeom>
              <a:avLst/>
              <a:gdLst>
                <a:gd name="connsiteX0" fmla="*/ 0 w 138906"/>
                <a:gd name="connsiteY0" fmla="*/ 0 h 1022793"/>
                <a:gd name="connsiteX1" fmla="*/ 138907 w 138906"/>
                <a:gd name="connsiteY1" fmla="*/ 0 h 1022793"/>
                <a:gd name="connsiteX2" fmla="*/ 138907 w 138906"/>
                <a:gd name="connsiteY2" fmla="*/ 1022794 h 1022793"/>
                <a:gd name="connsiteX3" fmla="*/ 0 w 138906"/>
                <a:gd name="connsiteY3" fmla="*/ 1022794 h 1022793"/>
              </a:gdLst>
              <a:ahLst/>
              <a:cxnLst>
                <a:cxn ang="0">
                  <a:pos x="connsiteX0" y="connsiteY0"/>
                </a:cxn>
                <a:cxn ang="0">
                  <a:pos x="connsiteX1" y="connsiteY1"/>
                </a:cxn>
                <a:cxn ang="0">
                  <a:pos x="connsiteX2" y="connsiteY2"/>
                </a:cxn>
                <a:cxn ang="0">
                  <a:pos x="connsiteX3" y="connsiteY3"/>
                </a:cxn>
              </a:cxnLst>
              <a:rect l="l" t="t" r="r" b="b"/>
              <a:pathLst>
                <a:path w="138906" h="1022793">
                  <a:moveTo>
                    <a:pt x="0" y="0"/>
                  </a:moveTo>
                  <a:lnTo>
                    <a:pt x="138907" y="0"/>
                  </a:lnTo>
                  <a:lnTo>
                    <a:pt x="138907" y="1022794"/>
                  </a:lnTo>
                  <a:lnTo>
                    <a:pt x="0" y="1022794"/>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76" name="Freeform 159">
              <a:extLst>
                <a:ext uri="{FF2B5EF4-FFF2-40B4-BE49-F238E27FC236}">
                  <a16:creationId xmlns:a16="http://schemas.microsoft.com/office/drawing/2014/main" id="{DEEEC5F8-7637-645B-CDBA-88C08C42870B}"/>
                </a:ext>
              </a:extLst>
            </p:cNvPr>
            <p:cNvSpPr/>
            <p:nvPr/>
          </p:nvSpPr>
          <p:spPr>
            <a:xfrm>
              <a:off x="12397068" y="3044511"/>
              <a:ext cx="240881" cy="433484"/>
            </a:xfrm>
            <a:custGeom>
              <a:avLst/>
              <a:gdLst>
                <a:gd name="connsiteX0" fmla="*/ 0 w 138906"/>
                <a:gd name="connsiteY0" fmla="*/ 0 h 1067174"/>
                <a:gd name="connsiteX1" fmla="*/ 138907 w 138906"/>
                <a:gd name="connsiteY1" fmla="*/ 0 h 1067174"/>
                <a:gd name="connsiteX2" fmla="*/ 138907 w 138906"/>
                <a:gd name="connsiteY2" fmla="*/ 1067175 h 1067174"/>
                <a:gd name="connsiteX3" fmla="*/ 0 w 138906"/>
                <a:gd name="connsiteY3" fmla="*/ 1067175 h 1067174"/>
              </a:gdLst>
              <a:ahLst/>
              <a:cxnLst>
                <a:cxn ang="0">
                  <a:pos x="connsiteX0" y="connsiteY0"/>
                </a:cxn>
                <a:cxn ang="0">
                  <a:pos x="connsiteX1" y="connsiteY1"/>
                </a:cxn>
                <a:cxn ang="0">
                  <a:pos x="connsiteX2" y="connsiteY2"/>
                </a:cxn>
                <a:cxn ang="0">
                  <a:pos x="connsiteX3" y="connsiteY3"/>
                </a:cxn>
              </a:cxnLst>
              <a:rect l="l" t="t" r="r" b="b"/>
              <a:pathLst>
                <a:path w="138906" h="1067174">
                  <a:moveTo>
                    <a:pt x="0" y="0"/>
                  </a:moveTo>
                  <a:lnTo>
                    <a:pt x="138907" y="0"/>
                  </a:lnTo>
                  <a:lnTo>
                    <a:pt x="138907" y="1067175"/>
                  </a:lnTo>
                  <a:lnTo>
                    <a:pt x="0" y="1067175"/>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77" name="Freeform 160">
              <a:extLst>
                <a:ext uri="{FF2B5EF4-FFF2-40B4-BE49-F238E27FC236}">
                  <a16:creationId xmlns:a16="http://schemas.microsoft.com/office/drawing/2014/main" id="{A040A2C3-9584-7627-667C-12827C1A41BF}"/>
                </a:ext>
              </a:extLst>
            </p:cNvPr>
            <p:cNvSpPr/>
            <p:nvPr/>
          </p:nvSpPr>
          <p:spPr>
            <a:xfrm>
              <a:off x="12671947" y="3048327"/>
              <a:ext cx="240881" cy="645326"/>
            </a:xfrm>
            <a:custGeom>
              <a:avLst/>
              <a:gdLst>
                <a:gd name="connsiteX0" fmla="*/ 0 w 138906"/>
                <a:gd name="connsiteY0" fmla="*/ 0 h 1086068"/>
                <a:gd name="connsiteX1" fmla="*/ 138907 w 138906"/>
                <a:gd name="connsiteY1" fmla="*/ 0 h 1086068"/>
                <a:gd name="connsiteX2" fmla="*/ 138907 w 138906"/>
                <a:gd name="connsiteY2" fmla="*/ 1086068 h 1086068"/>
                <a:gd name="connsiteX3" fmla="*/ 0 w 138906"/>
                <a:gd name="connsiteY3" fmla="*/ 1086068 h 1086068"/>
              </a:gdLst>
              <a:ahLst/>
              <a:cxnLst>
                <a:cxn ang="0">
                  <a:pos x="connsiteX0" y="connsiteY0"/>
                </a:cxn>
                <a:cxn ang="0">
                  <a:pos x="connsiteX1" y="connsiteY1"/>
                </a:cxn>
                <a:cxn ang="0">
                  <a:pos x="connsiteX2" y="connsiteY2"/>
                </a:cxn>
                <a:cxn ang="0">
                  <a:pos x="connsiteX3" y="connsiteY3"/>
                </a:cxn>
              </a:cxnLst>
              <a:rect l="l" t="t" r="r" b="b"/>
              <a:pathLst>
                <a:path w="138906" h="1086068">
                  <a:moveTo>
                    <a:pt x="0" y="0"/>
                  </a:moveTo>
                  <a:lnTo>
                    <a:pt x="138907" y="0"/>
                  </a:lnTo>
                  <a:lnTo>
                    <a:pt x="138907" y="1086068"/>
                  </a:lnTo>
                  <a:lnTo>
                    <a:pt x="0" y="1086068"/>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80" name="Freeform 163">
              <a:extLst>
                <a:ext uri="{FF2B5EF4-FFF2-40B4-BE49-F238E27FC236}">
                  <a16:creationId xmlns:a16="http://schemas.microsoft.com/office/drawing/2014/main" id="{2DAC63F4-A613-0EB7-5E60-95E48005BAC5}"/>
                </a:ext>
              </a:extLst>
            </p:cNvPr>
            <p:cNvSpPr/>
            <p:nvPr/>
          </p:nvSpPr>
          <p:spPr>
            <a:xfrm>
              <a:off x="13491435" y="3061028"/>
              <a:ext cx="240881" cy="842526"/>
            </a:xfrm>
            <a:custGeom>
              <a:avLst/>
              <a:gdLst>
                <a:gd name="connsiteX0" fmla="*/ 0 w 138906"/>
                <a:gd name="connsiteY0" fmla="*/ 0 h 1410177"/>
                <a:gd name="connsiteX1" fmla="*/ 138907 w 138906"/>
                <a:gd name="connsiteY1" fmla="*/ 0 h 1410177"/>
                <a:gd name="connsiteX2" fmla="*/ 138907 w 138906"/>
                <a:gd name="connsiteY2" fmla="*/ 1410177 h 1410177"/>
                <a:gd name="connsiteX3" fmla="*/ 0 w 138906"/>
                <a:gd name="connsiteY3" fmla="*/ 1410177 h 1410177"/>
              </a:gdLst>
              <a:ahLst/>
              <a:cxnLst>
                <a:cxn ang="0">
                  <a:pos x="connsiteX0" y="connsiteY0"/>
                </a:cxn>
                <a:cxn ang="0">
                  <a:pos x="connsiteX1" y="connsiteY1"/>
                </a:cxn>
                <a:cxn ang="0">
                  <a:pos x="connsiteX2" y="connsiteY2"/>
                </a:cxn>
                <a:cxn ang="0">
                  <a:pos x="connsiteX3" y="connsiteY3"/>
                </a:cxn>
              </a:cxnLst>
              <a:rect l="l" t="t" r="r" b="b"/>
              <a:pathLst>
                <a:path w="138906" h="1410177">
                  <a:moveTo>
                    <a:pt x="0" y="0"/>
                  </a:moveTo>
                  <a:lnTo>
                    <a:pt x="138907" y="0"/>
                  </a:lnTo>
                  <a:lnTo>
                    <a:pt x="138907" y="1410177"/>
                  </a:lnTo>
                  <a:lnTo>
                    <a:pt x="0" y="1410177"/>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82" name="Freeform 165">
              <a:extLst>
                <a:ext uri="{FF2B5EF4-FFF2-40B4-BE49-F238E27FC236}">
                  <a16:creationId xmlns:a16="http://schemas.microsoft.com/office/drawing/2014/main" id="{9EA6DD09-3344-F410-9BC7-179AE8895147}"/>
                </a:ext>
              </a:extLst>
            </p:cNvPr>
            <p:cNvSpPr/>
            <p:nvPr/>
          </p:nvSpPr>
          <p:spPr>
            <a:xfrm>
              <a:off x="14035629" y="3061026"/>
              <a:ext cx="240881" cy="1291887"/>
            </a:xfrm>
            <a:custGeom>
              <a:avLst/>
              <a:gdLst>
                <a:gd name="connsiteX0" fmla="*/ 0 w 138906"/>
                <a:gd name="connsiteY0" fmla="*/ 0 h 1423491"/>
                <a:gd name="connsiteX1" fmla="*/ 138907 w 138906"/>
                <a:gd name="connsiteY1" fmla="*/ 0 h 1423491"/>
                <a:gd name="connsiteX2" fmla="*/ 138907 w 138906"/>
                <a:gd name="connsiteY2" fmla="*/ 1423491 h 1423491"/>
                <a:gd name="connsiteX3" fmla="*/ 0 w 138906"/>
                <a:gd name="connsiteY3" fmla="*/ 1423491 h 1423491"/>
              </a:gdLst>
              <a:ahLst/>
              <a:cxnLst>
                <a:cxn ang="0">
                  <a:pos x="connsiteX0" y="connsiteY0"/>
                </a:cxn>
                <a:cxn ang="0">
                  <a:pos x="connsiteX1" y="connsiteY1"/>
                </a:cxn>
                <a:cxn ang="0">
                  <a:pos x="connsiteX2" y="connsiteY2"/>
                </a:cxn>
                <a:cxn ang="0">
                  <a:pos x="connsiteX3" y="connsiteY3"/>
                </a:cxn>
              </a:cxnLst>
              <a:rect l="l" t="t" r="r" b="b"/>
              <a:pathLst>
                <a:path w="138906" h="1423491">
                  <a:moveTo>
                    <a:pt x="0" y="0"/>
                  </a:moveTo>
                  <a:lnTo>
                    <a:pt x="138907" y="0"/>
                  </a:lnTo>
                  <a:lnTo>
                    <a:pt x="138907" y="1423491"/>
                  </a:lnTo>
                  <a:lnTo>
                    <a:pt x="0" y="1423491"/>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85" name="Freeform 168">
              <a:extLst>
                <a:ext uri="{FF2B5EF4-FFF2-40B4-BE49-F238E27FC236}">
                  <a16:creationId xmlns:a16="http://schemas.microsoft.com/office/drawing/2014/main" id="{20A1D31C-37DA-16B3-7642-4E613A5F06D7}"/>
                </a:ext>
              </a:extLst>
            </p:cNvPr>
            <p:cNvSpPr/>
            <p:nvPr/>
          </p:nvSpPr>
          <p:spPr>
            <a:xfrm>
              <a:off x="14853839" y="3048327"/>
              <a:ext cx="240881" cy="1462716"/>
            </a:xfrm>
            <a:custGeom>
              <a:avLst/>
              <a:gdLst>
                <a:gd name="connsiteX0" fmla="*/ 0 w 138906"/>
                <a:gd name="connsiteY0" fmla="*/ 0 h 1503504"/>
                <a:gd name="connsiteX1" fmla="*/ 138907 w 138906"/>
                <a:gd name="connsiteY1" fmla="*/ 0 h 1503504"/>
                <a:gd name="connsiteX2" fmla="*/ 138907 w 138906"/>
                <a:gd name="connsiteY2" fmla="*/ 1503504 h 1503504"/>
                <a:gd name="connsiteX3" fmla="*/ 0 w 138906"/>
                <a:gd name="connsiteY3" fmla="*/ 1503504 h 1503504"/>
              </a:gdLst>
              <a:ahLst/>
              <a:cxnLst>
                <a:cxn ang="0">
                  <a:pos x="connsiteX0" y="connsiteY0"/>
                </a:cxn>
                <a:cxn ang="0">
                  <a:pos x="connsiteX1" y="connsiteY1"/>
                </a:cxn>
                <a:cxn ang="0">
                  <a:pos x="connsiteX2" y="connsiteY2"/>
                </a:cxn>
                <a:cxn ang="0">
                  <a:pos x="connsiteX3" y="connsiteY3"/>
                </a:cxn>
              </a:cxnLst>
              <a:rect l="l" t="t" r="r" b="b"/>
              <a:pathLst>
                <a:path w="138906" h="1503504">
                  <a:moveTo>
                    <a:pt x="0" y="0"/>
                  </a:moveTo>
                  <a:lnTo>
                    <a:pt x="138907" y="0"/>
                  </a:lnTo>
                  <a:lnTo>
                    <a:pt x="138907" y="1503504"/>
                  </a:lnTo>
                  <a:lnTo>
                    <a:pt x="0" y="1503504"/>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86" name="Freeform 169">
              <a:extLst>
                <a:ext uri="{FF2B5EF4-FFF2-40B4-BE49-F238E27FC236}">
                  <a16:creationId xmlns:a16="http://schemas.microsoft.com/office/drawing/2014/main" id="{78F7E3D3-CF9F-0D6E-566D-569291F5E818}"/>
                </a:ext>
              </a:extLst>
            </p:cNvPr>
            <p:cNvSpPr/>
            <p:nvPr/>
          </p:nvSpPr>
          <p:spPr>
            <a:xfrm>
              <a:off x="15126575" y="3061026"/>
              <a:ext cx="240881" cy="1465257"/>
            </a:xfrm>
            <a:custGeom>
              <a:avLst/>
              <a:gdLst>
                <a:gd name="connsiteX0" fmla="*/ 0 w 138906"/>
                <a:gd name="connsiteY0" fmla="*/ 0 h 1562594"/>
                <a:gd name="connsiteX1" fmla="*/ 138907 w 138906"/>
                <a:gd name="connsiteY1" fmla="*/ 0 h 1562594"/>
                <a:gd name="connsiteX2" fmla="*/ 138907 w 138906"/>
                <a:gd name="connsiteY2" fmla="*/ 1562594 h 1562594"/>
                <a:gd name="connsiteX3" fmla="*/ 0 w 138906"/>
                <a:gd name="connsiteY3" fmla="*/ 1562594 h 1562594"/>
              </a:gdLst>
              <a:ahLst/>
              <a:cxnLst>
                <a:cxn ang="0">
                  <a:pos x="connsiteX0" y="connsiteY0"/>
                </a:cxn>
                <a:cxn ang="0">
                  <a:pos x="connsiteX1" y="connsiteY1"/>
                </a:cxn>
                <a:cxn ang="0">
                  <a:pos x="connsiteX2" y="connsiteY2"/>
                </a:cxn>
                <a:cxn ang="0">
                  <a:pos x="connsiteX3" y="connsiteY3"/>
                </a:cxn>
              </a:cxnLst>
              <a:rect l="l" t="t" r="r" b="b"/>
              <a:pathLst>
                <a:path w="138906" h="1562594">
                  <a:moveTo>
                    <a:pt x="0" y="0"/>
                  </a:moveTo>
                  <a:lnTo>
                    <a:pt x="138907" y="0"/>
                  </a:lnTo>
                  <a:lnTo>
                    <a:pt x="138907" y="1562594"/>
                  </a:lnTo>
                  <a:lnTo>
                    <a:pt x="0" y="1562594"/>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87" name="Freeform 170">
              <a:extLst>
                <a:ext uri="{FF2B5EF4-FFF2-40B4-BE49-F238E27FC236}">
                  <a16:creationId xmlns:a16="http://schemas.microsoft.com/office/drawing/2014/main" id="{F2584399-368D-0F2B-2742-8952C10D2EC4}"/>
                </a:ext>
              </a:extLst>
            </p:cNvPr>
            <p:cNvSpPr/>
            <p:nvPr/>
          </p:nvSpPr>
          <p:spPr>
            <a:xfrm>
              <a:off x="15399312" y="3061026"/>
              <a:ext cx="240881" cy="1943885"/>
            </a:xfrm>
            <a:custGeom>
              <a:avLst/>
              <a:gdLst>
                <a:gd name="connsiteX0" fmla="*/ 0 w 138906"/>
                <a:gd name="connsiteY0" fmla="*/ 0 h 1575274"/>
                <a:gd name="connsiteX1" fmla="*/ 138907 w 138906"/>
                <a:gd name="connsiteY1" fmla="*/ 0 h 1575274"/>
                <a:gd name="connsiteX2" fmla="*/ 138907 w 138906"/>
                <a:gd name="connsiteY2" fmla="*/ 1575275 h 1575274"/>
                <a:gd name="connsiteX3" fmla="*/ 0 w 138906"/>
                <a:gd name="connsiteY3" fmla="*/ 1575275 h 1575274"/>
              </a:gdLst>
              <a:ahLst/>
              <a:cxnLst>
                <a:cxn ang="0">
                  <a:pos x="connsiteX0" y="connsiteY0"/>
                </a:cxn>
                <a:cxn ang="0">
                  <a:pos x="connsiteX1" y="connsiteY1"/>
                </a:cxn>
                <a:cxn ang="0">
                  <a:pos x="connsiteX2" y="connsiteY2"/>
                </a:cxn>
                <a:cxn ang="0">
                  <a:pos x="connsiteX3" y="connsiteY3"/>
                </a:cxn>
              </a:cxnLst>
              <a:rect l="l" t="t" r="r" b="b"/>
              <a:pathLst>
                <a:path w="138906" h="1575274">
                  <a:moveTo>
                    <a:pt x="0" y="0"/>
                  </a:moveTo>
                  <a:lnTo>
                    <a:pt x="138907" y="0"/>
                  </a:lnTo>
                  <a:lnTo>
                    <a:pt x="138907" y="1575275"/>
                  </a:lnTo>
                  <a:lnTo>
                    <a:pt x="0" y="1575275"/>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88" name="Freeform 171">
              <a:extLst>
                <a:ext uri="{FF2B5EF4-FFF2-40B4-BE49-F238E27FC236}">
                  <a16:creationId xmlns:a16="http://schemas.microsoft.com/office/drawing/2014/main" id="{A009206B-3430-80CF-0546-E47C0B4A54DA}"/>
                </a:ext>
              </a:extLst>
            </p:cNvPr>
            <p:cNvSpPr/>
            <p:nvPr/>
          </p:nvSpPr>
          <p:spPr>
            <a:xfrm>
              <a:off x="15672048" y="3061026"/>
              <a:ext cx="240881" cy="2415373"/>
            </a:xfrm>
            <a:custGeom>
              <a:avLst/>
              <a:gdLst>
                <a:gd name="connsiteX0" fmla="*/ 0 w 138906"/>
                <a:gd name="connsiteY0" fmla="*/ 0 h 1600508"/>
                <a:gd name="connsiteX1" fmla="*/ 138907 w 138906"/>
                <a:gd name="connsiteY1" fmla="*/ 0 h 1600508"/>
                <a:gd name="connsiteX2" fmla="*/ 138907 w 138906"/>
                <a:gd name="connsiteY2" fmla="*/ 1600508 h 1600508"/>
                <a:gd name="connsiteX3" fmla="*/ 0 w 138906"/>
                <a:gd name="connsiteY3" fmla="*/ 1600508 h 1600508"/>
              </a:gdLst>
              <a:ahLst/>
              <a:cxnLst>
                <a:cxn ang="0">
                  <a:pos x="connsiteX0" y="connsiteY0"/>
                </a:cxn>
                <a:cxn ang="0">
                  <a:pos x="connsiteX1" y="connsiteY1"/>
                </a:cxn>
                <a:cxn ang="0">
                  <a:pos x="connsiteX2" y="connsiteY2"/>
                </a:cxn>
                <a:cxn ang="0">
                  <a:pos x="connsiteX3" y="connsiteY3"/>
                </a:cxn>
              </a:cxnLst>
              <a:rect l="l" t="t" r="r" b="b"/>
              <a:pathLst>
                <a:path w="138906" h="1600508">
                  <a:moveTo>
                    <a:pt x="0" y="0"/>
                  </a:moveTo>
                  <a:lnTo>
                    <a:pt x="138907" y="0"/>
                  </a:lnTo>
                  <a:lnTo>
                    <a:pt x="138907" y="1600508"/>
                  </a:lnTo>
                  <a:lnTo>
                    <a:pt x="0" y="1600508"/>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89" name="Freeform 172">
              <a:extLst>
                <a:ext uri="{FF2B5EF4-FFF2-40B4-BE49-F238E27FC236}">
                  <a16:creationId xmlns:a16="http://schemas.microsoft.com/office/drawing/2014/main" id="{D60FD8D1-F806-0FD7-E77B-5797659072B5}"/>
                </a:ext>
              </a:extLst>
            </p:cNvPr>
            <p:cNvSpPr/>
            <p:nvPr/>
          </p:nvSpPr>
          <p:spPr>
            <a:xfrm>
              <a:off x="15944784" y="3061026"/>
              <a:ext cx="240881" cy="2766813"/>
            </a:xfrm>
            <a:custGeom>
              <a:avLst/>
              <a:gdLst>
                <a:gd name="connsiteX0" fmla="*/ 0 w 138906"/>
                <a:gd name="connsiteY0" fmla="*/ 0 h 1615344"/>
                <a:gd name="connsiteX1" fmla="*/ 138907 w 138906"/>
                <a:gd name="connsiteY1" fmla="*/ 0 h 1615344"/>
                <a:gd name="connsiteX2" fmla="*/ 138907 w 138906"/>
                <a:gd name="connsiteY2" fmla="*/ 1615345 h 1615344"/>
                <a:gd name="connsiteX3" fmla="*/ 0 w 138906"/>
                <a:gd name="connsiteY3" fmla="*/ 1615345 h 1615344"/>
              </a:gdLst>
              <a:ahLst/>
              <a:cxnLst>
                <a:cxn ang="0">
                  <a:pos x="connsiteX0" y="connsiteY0"/>
                </a:cxn>
                <a:cxn ang="0">
                  <a:pos x="connsiteX1" y="connsiteY1"/>
                </a:cxn>
                <a:cxn ang="0">
                  <a:pos x="connsiteX2" y="connsiteY2"/>
                </a:cxn>
                <a:cxn ang="0">
                  <a:pos x="connsiteX3" y="connsiteY3"/>
                </a:cxn>
              </a:cxnLst>
              <a:rect l="l" t="t" r="r" b="b"/>
              <a:pathLst>
                <a:path w="138906" h="1615344">
                  <a:moveTo>
                    <a:pt x="0" y="0"/>
                  </a:moveTo>
                  <a:lnTo>
                    <a:pt x="138907" y="0"/>
                  </a:lnTo>
                  <a:lnTo>
                    <a:pt x="138907" y="1615345"/>
                  </a:lnTo>
                  <a:lnTo>
                    <a:pt x="0" y="1615345"/>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90" name="Freeform 173">
              <a:extLst>
                <a:ext uri="{FF2B5EF4-FFF2-40B4-BE49-F238E27FC236}">
                  <a16:creationId xmlns:a16="http://schemas.microsoft.com/office/drawing/2014/main" id="{62F7F26D-DFF4-1C3B-63F4-432B05B975CA}"/>
                </a:ext>
              </a:extLst>
            </p:cNvPr>
            <p:cNvSpPr/>
            <p:nvPr/>
          </p:nvSpPr>
          <p:spPr>
            <a:xfrm>
              <a:off x="16217521" y="3061025"/>
              <a:ext cx="240881" cy="3067835"/>
            </a:xfrm>
            <a:custGeom>
              <a:avLst/>
              <a:gdLst>
                <a:gd name="connsiteX0" fmla="*/ 0 w 138906"/>
                <a:gd name="connsiteY0" fmla="*/ 0 h 1634238"/>
                <a:gd name="connsiteX1" fmla="*/ 138907 w 138906"/>
                <a:gd name="connsiteY1" fmla="*/ 0 h 1634238"/>
                <a:gd name="connsiteX2" fmla="*/ 138907 w 138906"/>
                <a:gd name="connsiteY2" fmla="*/ 1634238 h 1634238"/>
                <a:gd name="connsiteX3" fmla="*/ 0 w 138906"/>
                <a:gd name="connsiteY3" fmla="*/ 1634238 h 1634238"/>
              </a:gdLst>
              <a:ahLst/>
              <a:cxnLst>
                <a:cxn ang="0">
                  <a:pos x="connsiteX0" y="connsiteY0"/>
                </a:cxn>
                <a:cxn ang="0">
                  <a:pos x="connsiteX1" y="connsiteY1"/>
                </a:cxn>
                <a:cxn ang="0">
                  <a:pos x="connsiteX2" y="connsiteY2"/>
                </a:cxn>
                <a:cxn ang="0">
                  <a:pos x="connsiteX3" y="connsiteY3"/>
                </a:cxn>
              </a:cxnLst>
              <a:rect l="l" t="t" r="r" b="b"/>
              <a:pathLst>
                <a:path w="138906" h="1634238">
                  <a:moveTo>
                    <a:pt x="0" y="0"/>
                  </a:moveTo>
                  <a:lnTo>
                    <a:pt x="138907" y="0"/>
                  </a:lnTo>
                  <a:lnTo>
                    <a:pt x="138907" y="1634238"/>
                  </a:lnTo>
                  <a:lnTo>
                    <a:pt x="0" y="1634238"/>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91" name="Freeform 174">
              <a:extLst>
                <a:ext uri="{FF2B5EF4-FFF2-40B4-BE49-F238E27FC236}">
                  <a16:creationId xmlns:a16="http://schemas.microsoft.com/office/drawing/2014/main" id="{0078A834-8AC6-BCEE-7077-63C4266B2EDB}"/>
                </a:ext>
              </a:extLst>
            </p:cNvPr>
            <p:cNvSpPr/>
            <p:nvPr/>
          </p:nvSpPr>
          <p:spPr>
            <a:xfrm>
              <a:off x="16490257" y="3061026"/>
              <a:ext cx="240881" cy="3124985"/>
            </a:xfrm>
            <a:custGeom>
              <a:avLst/>
              <a:gdLst>
                <a:gd name="connsiteX0" fmla="*/ 0 w 138906"/>
                <a:gd name="connsiteY0" fmla="*/ 0 h 1649074"/>
                <a:gd name="connsiteX1" fmla="*/ 138907 w 138906"/>
                <a:gd name="connsiteY1" fmla="*/ 0 h 1649074"/>
                <a:gd name="connsiteX2" fmla="*/ 138907 w 138906"/>
                <a:gd name="connsiteY2" fmla="*/ 1649074 h 1649074"/>
                <a:gd name="connsiteX3" fmla="*/ 0 w 138906"/>
                <a:gd name="connsiteY3" fmla="*/ 1649074 h 1649074"/>
              </a:gdLst>
              <a:ahLst/>
              <a:cxnLst>
                <a:cxn ang="0">
                  <a:pos x="connsiteX0" y="connsiteY0"/>
                </a:cxn>
                <a:cxn ang="0">
                  <a:pos x="connsiteX1" y="connsiteY1"/>
                </a:cxn>
                <a:cxn ang="0">
                  <a:pos x="connsiteX2" y="connsiteY2"/>
                </a:cxn>
                <a:cxn ang="0">
                  <a:pos x="connsiteX3" y="connsiteY3"/>
                </a:cxn>
              </a:cxnLst>
              <a:rect l="l" t="t" r="r" b="b"/>
              <a:pathLst>
                <a:path w="138906" h="1649074">
                  <a:moveTo>
                    <a:pt x="0" y="0"/>
                  </a:moveTo>
                  <a:lnTo>
                    <a:pt x="138907" y="0"/>
                  </a:lnTo>
                  <a:lnTo>
                    <a:pt x="138907" y="1649074"/>
                  </a:lnTo>
                  <a:lnTo>
                    <a:pt x="0" y="1649074"/>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93" name="Freeform 176">
              <a:extLst>
                <a:ext uri="{FF2B5EF4-FFF2-40B4-BE49-F238E27FC236}">
                  <a16:creationId xmlns:a16="http://schemas.microsoft.com/office/drawing/2014/main" id="{8F267C99-2312-BD38-D69C-B8A04391E244}"/>
                </a:ext>
              </a:extLst>
            </p:cNvPr>
            <p:cNvSpPr/>
            <p:nvPr/>
          </p:nvSpPr>
          <p:spPr>
            <a:xfrm>
              <a:off x="17035730" y="3061026"/>
              <a:ext cx="240881" cy="3394532"/>
            </a:xfrm>
            <a:custGeom>
              <a:avLst/>
              <a:gdLst>
                <a:gd name="connsiteX0" fmla="*/ 0 w 138906"/>
                <a:gd name="connsiteY0" fmla="*/ 0 h 1699668"/>
                <a:gd name="connsiteX1" fmla="*/ 138907 w 138906"/>
                <a:gd name="connsiteY1" fmla="*/ 0 h 1699668"/>
                <a:gd name="connsiteX2" fmla="*/ 138907 w 138906"/>
                <a:gd name="connsiteY2" fmla="*/ 1699669 h 1699668"/>
                <a:gd name="connsiteX3" fmla="*/ 0 w 138906"/>
                <a:gd name="connsiteY3" fmla="*/ 1699669 h 1699668"/>
              </a:gdLst>
              <a:ahLst/>
              <a:cxnLst>
                <a:cxn ang="0">
                  <a:pos x="connsiteX0" y="connsiteY0"/>
                </a:cxn>
                <a:cxn ang="0">
                  <a:pos x="connsiteX1" y="connsiteY1"/>
                </a:cxn>
                <a:cxn ang="0">
                  <a:pos x="connsiteX2" y="connsiteY2"/>
                </a:cxn>
                <a:cxn ang="0">
                  <a:pos x="connsiteX3" y="connsiteY3"/>
                </a:cxn>
              </a:cxnLst>
              <a:rect l="l" t="t" r="r" b="b"/>
              <a:pathLst>
                <a:path w="138906" h="1699668">
                  <a:moveTo>
                    <a:pt x="0" y="0"/>
                  </a:moveTo>
                  <a:lnTo>
                    <a:pt x="138907" y="0"/>
                  </a:lnTo>
                  <a:lnTo>
                    <a:pt x="138907" y="1699669"/>
                  </a:lnTo>
                  <a:lnTo>
                    <a:pt x="0" y="1699669"/>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95" name="Freeform 178">
              <a:extLst>
                <a:ext uri="{FF2B5EF4-FFF2-40B4-BE49-F238E27FC236}">
                  <a16:creationId xmlns:a16="http://schemas.microsoft.com/office/drawing/2014/main" id="{9B2AE0F2-476E-9B23-3A54-B2EDCEEEEDAF}"/>
                </a:ext>
              </a:extLst>
            </p:cNvPr>
            <p:cNvSpPr/>
            <p:nvPr/>
          </p:nvSpPr>
          <p:spPr>
            <a:xfrm>
              <a:off x="17581203" y="3061025"/>
              <a:ext cx="240881" cy="4625173"/>
            </a:xfrm>
            <a:custGeom>
              <a:avLst/>
              <a:gdLst>
                <a:gd name="connsiteX0" fmla="*/ 0 w 138906"/>
                <a:gd name="connsiteY0" fmla="*/ 0 h 1767127"/>
                <a:gd name="connsiteX1" fmla="*/ 138907 w 138906"/>
                <a:gd name="connsiteY1" fmla="*/ 0 h 1767127"/>
                <a:gd name="connsiteX2" fmla="*/ 138907 w 138906"/>
                <a:gd name="connsiteY2" fmla="*/ 1767128 h 1767127"/>
                <a:gd name="connsiteX3" fmla="*/ 0 w 138906"/>
                <a:gd name="connsiteY3" fmla="*/ 1767128 h 1767127"/>
              </a:gdLst>
              <a:ahLst/>
              <a:cxnLst>
                <a:cxn ang="0">
                  <a:pos x="connsiteX0" y="connsiteY0"/>
                </a:cxn>
                <a:cxn ang="0">
                  <a:pos x="connsiteX1" y="connsiteY1"/>
                </a:cxn>
                <a:cxn ang="0">
                  <a:pos x="connsiteX2" y="connsiteY2"/>
                </a:cxn>
                <a:cxn ang="0">
                  <a:pos x="connsiteX3" y="connsiteY3"/>
                </a:cxn>
              </a:cxnLst>
              <a:rect l="l" t="t" r="r" b="b"/>
              <a:pathLst>
                <a:path w="138906" h="1767127">
                  <a:moveTo>
                    <a:pt x="0" y="0"/>
                  </a:moveTo>
                  <a:lnTo>
                    <a:pt x="138907" y="0"/>
                  </a:lnTo>
                  <a:lnTo>
                    <a:pt x="138907" y="1767128"/>
                  </a:lnTo>
                  <a:lnTo>
                    <a:pt x="0" y="1767128"/>
                  </a:lnTo>
                  <a:close/>
                </a:path>
              </a:pathLst>
            </a:custGeom>
            <a:grpFill/>
            <a:ln w="19039" cap="flat">
              <a:no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grpSp>
      <p:grpSp>
        <p:nvGrpSpPr>
          <p:cNvPr id="135" name="Group 134">
            <a:extLst>
              <a:ext uri="{FF2B5EF4-FFF2-40B4-BE49-F238E27FC236}">
                <a16:creationId xmlns:a16="http://schemas.microsoft.com/office/drawing/2014/main" id="{9C06FC88-5A24-BC48-071C-C3357BA26881}"/>
              </a:ext>
            </a:extLst>
          </p:cNvPr>
          <p:cNvGrpSpPr/>
          <p:nvPr/>
        </p:nvGrpSpPr>
        <p:grpSpPr>
          <a:xfrm>
            <a:off x="7447875" y="1133605"/>
            <a:ext cx="4484832" cy="3748730"/>
            <a:chOff x="5940366" y="248918"/>
            <a:chExt cx="11819866" cy="7516146"/>
          </a:xfrm>
        </p:grpSpPr>
        <p:sp>
          <p:nvSpPr>
            <p:cNvPr id="136" name="Freeform 126">
              <a:extLst>
                <a:ext uri="{FF2B5EF4-FFF2-40B4-BE49-F238E27FC236}">
                  <a16:creationId xmlns:a16="http://schemas.microsoft.com/office/drawing/2014/main" id="{3A0507CA-78B6-4B68-BA71-14000B82002B}"/>
                </a:ext>
              </a:extLst>
            </p:cNvPr>
            <p:cNvSpPr/>
            <p:nvPr/>
          </p:nvSpPr>
          <p:spPr>
            <a:xfrm flipH="1">
              <a:off x="6002009" y="248918"/>
              <a:ext cx="57093" cy="7494064"/>
            </a:xfrm>
            <a:custGeom>
              <a:avLst/>
              <a:gdLst>
                <a:gd name="connsiteX0" fmla="*/ 0 w 12697"/>
                <a:gd name="connsiteY0" fmla="*/ 0 h 4935683"/>
                <a:gd name="connsiteX1" fmla="*/ 0 w 12697"/>
                <a:gd name="connsiteY1" fmla="*/ 4935683 h 4935683"/>
              </a:gdLst>
              <a:ahLst/>
              <a:cxnLst>
                <a:cxn ang="0">
                  <a:pos x="connsiteX0" y="connsiteY0"/>
                </a:cxn>
                <a:cxn ang="0">
                  <a:pos x="connsiteX1" y="connsiteY1"/>
                </a:cxn>
              </a:cxnLst>
              <a:rect l="l" t="t" r="r" b="b"/>
              <a:pathLst>
                <a:path w="12697" h="4935683">
                  <a:moveTo>
                    <a:pt x="0" y="0"/>
                  </a:moveTo>
                  <a:lnTo>
                    <a:pt x="0" y="4935683"/>
                  </a:lnTo>
                </a:path>
              </a:pathLst>
            </a:custGeom>
            <a:ln w="12700" cap="sq">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grpSp>
          <p:nvGrpSpPr>
            <p:cNvPr id="137" name="Graphic 4">
              <a:extLst>
                <a:ext uri="{FF2B5EF4-FFF2-40B4-BE49-F238E27FC236}">
                  <a16:creationId xmlns:a16="http://schemas.microsoft.com/office/drawing/2014/main" id="{3E20F062-B8AB-DEE8-661B-660FEBE93E22}"/>
                </a:ext>
              </a:extLst>
            </p:cNvPr>
            <p:cNvGrpSpPr/>
            <p:nvPr/>
          </p:nvGrpSpPr>
          <p:grpSpPr>
            <a:xfrm>
              <a:off x="5940366" y="1604961"/>
              <a:ext cx="119019" cy="6160103"/>
              <a:chOff x="1227938" y="2478758"/>
              <a:chExt cx="116813" cy="3538060"/>
            </a:xfrm>
          </p:grpSpPr>
          <p:sp>
            <p:nvSpPr>
              <p:cNvPr id="143" name="Freeform 139">
                <a:extLst>
                  <a:ext uri="{FF2B5EF4-FFF2-40B4-BE49-F238E27FC236}">
                    <a16:creationId xmlns:a16="http://schemas.microsoft.com/office/drawing/2014/main" id="{6D00FF27-DAE3-1A06-2198-BC77259D5D89}"/>
                  </a:ext>
                </a:extLst>
              </p:cNvPr>
              <p:cNvSpPr/>
              <p:nvPr/>
            </p:nvSpPr>
            <p:spPr>
              <a:xfrm>
                <a:off x="1227938" y="2478758"/>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144" name="Freeform 140">
                <a:extLst>
                  <a:ext uri="{FF2B5EF4-FFF2-40B4-BE49-F238E27FC236}">
                    <a16:creationId xmlns:a16="http://schemas.microsoft.com/office/drawing/2014/main" id="{9A778540-8C1B-D412-2134-EE9342AE5818}"/>
                  </a:ext>
                </a:extLst>
              </p:cNvPr>
              <p:cNvSpPr/>
              <p:nvPr/>
            </p:nvSpPr>
            <p:spPr>
              <a:xfrm>
                <a:off x="1227938" y="3183784"/>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145" name="Freeform 141">
                <a:extLst>
                  <a:ext uri="{FF2B5EF4-FFF2-40B4-BE49-F238E27FC236}">
                    <a16:creationId xmlns:a16="http://schemas.microsoft.com/office/drawing/2014/main" id="{0F3DE41B-61C9-78BB-11AD-77174B075207}"/>
                  </a:ext>
                </a:extLst>
              </p:cNvPr>
              <p:cNvSpPr/>
              <p:nvPr/>
            </p:nvSpPr>
            <p:spPr>
              <a:xfrm>
                <a:off x="1227938" y="3888936"/>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146" name="Freeform 142">
                <a:extLst>
                  <a:ext uri="{FF2B5EF4-FFF2-40B4-BE49-F238E27FC236}">
                    <a16:creationId xmlns:a16="http://schemas.microsoft.com/office/drawing/2014/main" id="{352755EC-3CDF-2475-52A8-280C48C3A7E0}"/>
                  </a:ext>
                </a:extLst>
              </p:cNvPr>
              <p:cNvSpPr/>
              <p:nvPr/>
            </p:nvSpPr>
            <p:spPr>
              <a:xfrm>
                <a:off x="1227938" y="4593961"/>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147" name="Freeform 143">
                <a:extLst>
                  <a:ext uri="{FF2B5EF4-FFF2-40B4-BE49-F238E27FC236}">
                    <a16:creationId xmlns:a16="http://schemas.microsoft.com/office/drawing/2014/main" id="{A2C6BB9E-CE65-9628-B5D4-5D988647CD38}"/>
                  </a:ext>
                </a:extLst>
              </p:cNvPr>
              <p:cNvSpPr/>
              <p:nvPr/>
            </p:nvSpPr>
            <p:spPr>
              <a:xfrm>
                <a:off x="1227938" y="5299113"/>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148" name="Freeform 144">
                <a:extLst>
                  <a:ext uri="{FF2B5EF4-FFF2-40B4-BE49-F238E27FC236}">
                    <a16:creationId xmlns:a16="http://schemas.microsoft.com/office/drawing/2014/main" id="{7AB2760D-A3B7-9930-F88E-9A72E1DD53D3}"/>
                  </a:ext>
                </a:extLst>
              </p:cNvPr>
              <p:cNvSpPr/>
              <p:nvPr/>
            </p:nvSpPr>
            <p:spPr>
              <a:xfrm>
                <a:off x="1227938" y="6004138"/>
                <a:ext cx="116813" cy="12680"/>
              </a:xfrm>
              <a:custGeom>
                <a:avLst/>
                <a:gdLst>
                  <a:gd name="connsiteX0" fmla="*/ 116814 w 116813"/>
                  <a:gd name="connsiteY0" fmla="*/ 0 h 12680"/>
                  <a:gd name="connsiteX1" fmla="*/ 0 w 116813"/>
                  <a:gd name="connsiteY1" fmla="*/ 0 h 12680"/>
                </a:gdLst>
                <a:ahLst/>
                <a:cxnLst>
                  <a:cxn ang="0">
                    <a:pos x="connsiteX0" y="connsiteY0"/>
                  </a:cxn>
                  <a:cxn ang="0">
                    <a:pos x="connsiteX1" y="connsiteY1"/>
                  </a:cxn>
                </a:cxnLst>
                <a:rect l="l" t="t" r="r" b="b"/>
                <a:pathLst>
                  <a:path w="116813" h="12680">
                    <a:moveTo>
                      <a:pt x="116814" y="0"/>
                    </a:moveTo>
                    <a:lnTo>
                      <a:pt x="0" y="0"/>
                    </a:lnTo>
                  </a:path>
                </a:pathLst>
              </a:custGeom>
              <a:ln w="12700"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grpSp>
        <p:grpSp>
          <p:nvGrpSpPr>
            <p:cNvPr id="138" name="Graphic 4">
              <a:extLst>
                <a:ext uri="{FF2B5EF4-FFF2-40B4-BE49-F238E27FC236}">
                  <a16:creationId xmlns:a16="http://schemas.microsoft.com/office/drawing/2014/main" id="{2BFB3281-90C8-52DC-19CD-F1778BD165FE}"/>
                </a:ext>
              </a:extLst>
            </p:cNvPr>
            <p:cNvGrpSpPr/>
            <p:nvPr/>
          </p:nvGrpSpPr>
          <p:grpSpPr>
            <a:xfrm>
              <a:off x="6059385" y="3448223"/>
              <a:ext cx="11700847" cy="22076"/>
              <a:chOff x="1344752" y="3537437"/>
              <a:chExt cx="10358720" cy="12680"/>
            </a:xfrm>
          </p:grpSpPr>
          <p:sp>
            <p:nvSpPr>
              <p:cNvPr id="140" name="Freeform 132">
                <a:extLst>
                  <a:ext uri="{FF2B5EF4-FFF2-40B4-BE49-F238E27FC236}">
                    <a16:creationId xmlns:a16="http://schemas.microsoft.com/office/drawing/2014/main" id="{30C9222F-9228-4093-67C5-FDE8CBFB3CF7}"/>
                  </a:ext>
                </a:extLst>
              </p:cNvPr>
              <p:cNvSpPr/>
              <p:nvPr/>
            </p:nvSpPr>
            <p:spPr>
              <a:xfrm>
                <a:off x="11684426" y="3537437"/>
                <a:ext cx="19045" cy="12680"/>
              </a:xfrm>
              <a:custGeom>
                <a:avLst/>
                <a:gdLst>
                  <a:gd name="connsiteX0" fmla="*/ 19046 w 19045"/>
                  <a:gd name="connsiteY0" fmla="*/ 0 h 12680"/>
                  <a:gd name="connsiteX1" fmla="*/ 0 w 19045"/>
                  <a:gd name="connsiteY1" fmla="*/ 0 h 12680"/>
                </a:gdLst>
                <a:ahLst/>
                <a:cxnLst>
                  <a:cxn ang="0">
                    <a:pos x="connsiteX0" y="connsiteY0"/>
                  </a:cxn>
                  <a:cxn ang="0">
                    <a:pos x="connsiteX1" y="connsiteY1"/>
                  </a:cxn>
                </a:cxnLst>
                <a:rect l="l" t="t" r="r" b="b"/>
                <a:pathLst>
                  <a:path w="19045" h="12680">
                    <a:moveTo>
                      <a:pt x="19046" y="0"/>
                    </a:moveTo>
                    <a:lnTo>
                      <a:pt x="0" y="0"/>
                    </a:lnTo>
                  </a:path>
                </a:pathLst>
              </a:custGeom>
              <a:ln w="19039"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141" name="Freeform 133">
                <a:extLst>
                  <a:ext uri="{FF2B5EF4-FFF2-40B4-BE49-F238E27FC236}">
                    <a16:creationId xmlns:a16="http://schemas.microsoft.com/office/drawing/2014/main" id="{CF68D744-F538-31A6-5E64-9A875088DD01}"/>
                  </a:ext>
                </a:extLst>
              </p:cNvPr>
              <p:cNvSpPr/>
              <p:nvPr/>
            </p:nvSpPr>
            <p:spPr>
              <a:xfrm>
                <a:off x="1382843" y="3537437"/>
                <a:ext cx="10263491" cy="12680"/>
              </a:xfrm>
              <a:custGeom>
                <a:avLst/>
                <a:gdLst>
                  <a:gd name="connsiteX0" fmla="*/ 10263492 w 10263491"/>
                  <a:gd name="connsiteY0" fmla="*/ 0 h 12680"/>
                  <a:gd name="connsiteX1" fmla="*/ 0 w 10263491"/>
                  <a:gd name="connsiteY1" fmla="*/ 0 h 12680"/>
                </a:gdLst>
                <a:ahLst/>
                <a:cxnLst>
                  <a:cxn ang="0">
                    <a:pos x="connsiteX0" y="connsiteY0"/>
                  </a:cxn>
                  <a:cxn ang="0">
                    <a:pos x="connsiteX1" y="connsiteY1"/>
                  </a:cxn>
                </a:cxnLst>
                <a:rect l="l" t="t" r="r" b="b"/>
                <a:pathLst>
                  <a:path w="10263491" h="12680">
                    <a:moveTo>
                      <a:pt x="10263492" y="0"/>
                    </a:moveTo>
                    <a:lnTo>
                      <a:pt x="0" y="0"/>
                    </a:lnTo>
                  </a:path>
                </a:pathLst>
              </a:custGeom>
              <a:ln w="12700" cap="flat">
                <a:solidFill>
                  <a:srgbClr val="000000"/>
                </a:solidFill>
                <a:custDash>
                  <a:ds d="225000" sp="225000"/>
                </a:custDash>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142" name="Freeform 134">
                <a:extLst>
                  <a:ext uri="{FF2B5EF4-FFF2-40B4-BE49-F238E27FC236}">
                    <a16:creationId xmlns:a16="http://schemas.microsoft.com/office/drawing/2014/main" id="{15608D62-84A4-CFE5-1238-C4EFDC273722}"/>
                  </a:ext>
                </a:extLst>
              </p:cNvPr>
              <p:cNvSpPr/>
              <p:nvPr/>
            </p:nvSpPr>
            <p:spPr>
              <a:xfrm>
                <a:off x="1344752" y="3537437"/>
                <a:ext cx="19045" cy="12680"/>
              </a:xfrm>
              <a:custGeom>
                <a:avLst/>
                <a:gdLst>
                  <a:gd name="connsiteX0" fmla="*/ 19046 w 19045"/>
                  <a:gd name="connsiteY0" fmla="*/ 0 h 12680"/>
                  <a:gd name="connsiteX1" fmla="*/ 0 w 19045"/>
                  <a:gd name="connsiteY1" fmla="*/ 0 h 12680"/>
                </a:gdLst>
                <a:ahLst/>
                <a:cxnLst>
                  <a:cxn ang="0">
                    <a:pos x="connsiteX0" y="connsiteY0"/>
                  </a:cxn>
                  <a:cxn ang="0">
                    <a:pos x="connsiteX1" y="connsiteY1"/>
                  </a:cxn>
                </a:cxnLst>
                <a:rect l="l" t="t" r="r" b="b"/>
                <a:pathLst>
                  <a:path w="19045" h="12680">
                    <a:moveTo>
                      <a:pt x="19046" y="0"/>
                    </a:moveTo>
                    <a:lnTo>
                      <a:pt x="0" y="0"/>
                    </a:lnTo>
                  </a:path>
                </a:pathLst>
              </a:custGeom>
              <a:ln w="19039"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grpSp>
        <p:sp>
          <p:nvSpPr>
            <p:cNvPr id="139" name="Freeform 135">
              <a:extLst>
                <a:ext uri="{FF2B5EF4-FFF2-40B4-BE49-F238E27FC236}">
                  <a16:creationId xmlns:a16="http://schemas.microsoft.com/office/drawing/2014/main" id="{18B1ACFF-1736-6CE7-DF36-B45B68571907}"/>
                </a:ext>
              </a:extLst>
            </p:cNvPr>
            <p:cNvSpPr/>
            <p:nvPr/>
          </p:nvSpPr>
          <p:spPr>
            <a:xfrm>
              <a:off x="6059385" y="1604959"/>
              <a:ext cx="11700847" cy="22076"/>
            </a:xfrm>
            <a:custGeom>
              <a:avLst/>
              <a:gdLst>
                <a:gd name="connsiteX0" fmla="*/ 10358720 w 10358720"/>
                <a:gd name="connsiteY0" fmla="*/ 0 h 12680"/>
                <a:gd name="connsiteX1" fmla="*/ 0 w 10358720"/>
                <a:gd name="connsiteY1" fmla="*/ 0 h 12680"/>
              </a:gdLst>
              <a:ahLst/>
              <a:cxnLst>
                <a:cxn ang="0">
                  <a:pos x="connsiteX0" y="connsiteY0"/>
                </a:cxn>
                <a:cxn ang="0">
                  <a:pos x="connsiteX1" y="connsiteY1"/>
                </a:cxn>
              </a:cxnLst>
              <a:rect l="l" t="t" r="r" b="b"/>
              <a:pathLst>
                <a:path w="10358720" h="12680">
                  <a:moveTo>
                    <a:pt x="10358720" y="0"/>
                  </a:moveTo>
                  <a:lnTo>
                    <a:pt x="0" y="0"/>
                  </a:lnTo>
                </a:path>
              </a:pathLst>
            </a:custGeom>
            <a:ln w="12700" cap="flat">
              <a:solidFill>
                <a:srgbClr val="000000"/>
              </a:solidFill>
              <a:prstDash val="solid"/>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grpSp>
      <p:sp>
        <p:nvSpPr>
          <p:cNvPr id="158" name="Freeform 133">
            <a:extLst>
              <a:ext uri="{FF2B5EF4-FFF2-40B4-BE49-F238E27FC236}">
                <a16:creationId xmlns:a16="http://schemas.microsoft.com/office/drawing/2014/main" id="{A8B1CAE5-4724-77B3-355D-7C9D7B08D954}"/>
              </a:ext>
            </a:extLst>
          </p:cNvPr>
          <p:cNvSpPr/>
          <p:nvPr/>
        </p:nvSpPr>
        <p:spPr>
          <a:xfrm>
            <a:off x="7451725" y="1189224"/>
            <a:ext cx="4472819" cy="31993"/>
          </a:xfrm>
          <a:custGeom>
            <a:avLst/>
            <a:gdLst>
              <a:gd name="connsiteX0" fmla="*/ 10263492 w 10263491"/>
              <a:gd name="connsiteY0" fmla="*/ 0 h 12680"/>
              <a:gd name="connsiteX1" fmla="*/ 0 w 10263491"/>
              <a:gd name="connsiteY1" fmla="*/ 0 h 12680"/>
            </a:gdLst>
            <a:ahLst/>
            <a:cxnLst>
              <a:cxn ang="0">
                <a:pos x="connsiteX0" y="connsiteY0"/>
              </a:cxn>
              <a:cxn ang="0">
                <a:pos x="connsiteX1" y="connsiteY1"/>
              </a:cxn>
            </a:cxnLst>
            <a:rect l="l" t="t" r="r" b="b"/>
            <a:pathLst>
              <a:path w="10263491" h="12680">
                <a:moveTo>
                  <a:pt x="10263492" y="0"/>
                </a:moveTo>
                <a:lnTo>
                  <a:pt x="0" y="0"/>
                </a:lnTo>
              </a:path>
            </a:pathLst>
          </a:custGeom>
          <a:ln w="12700" cap="flat">
            <a:solidFill>
              <a:srgbClr val="000000"/>
            </a:solidFill>
            <a:custDash>
              <a:ds d="225000" sp="225000"/>
            </a:custDash>
            <a:miter/>
          </a:ln>
        </p:spPr>
        <p:txBody>
          <a:bodyPr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133"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164" name="TextBox 163">
            <a:extLst>
              <a:ext uri="{FF2B5EF4-FFF2-40B4-BE49-F238E27FC236}">
                <a16:creationId xmlns:a16="http://schemas.microsoft.com/office/drawing/2014/main" id="{8CFC7258-9DBC-209C-FEC2-10F815E91DD6}"/>
              </a:ext>
            </a:extLst>
          </p:cNvPr>
          <p:cNvSpPr txBox="1"/>
          <p:nvPr/>
        </p:nvSpPr>
        <p:spPr>
          <a:xfrm>
            <a:off x="7162301" y="1061318"/>
            <a:ext cx="252633" cy="266676"/>
          </a:xfrm>
          <a:prstGeom prst="rect">
            <a:avLst/>
          </a:prstGeom>
          <a:noFill/>
        </p:spPr>
        <p:txBody>
          <a:bodyPr wrap="none" rIns="0"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000000"/>
                </a:solidFill>
                <a:effectLst/>
                <a:uLnTx/>
                <a:uFillTx/>
                <a:latin typeface="Arial" panose="020B0604020202020204" pitchFamily="34" charset="0"/>
                <a:ea typeface="+mn-ea"/>
                <a:cs typeface="Arial" panose="020B0604020202020204" pitchFamily="34" charset="0"/>
                <a:sym typeface="ArialNarrow"/>
                <a:rtl val="0"/>
              </a:rPr>
              <a:t>20</a:t>
            </a:r>
          </a:p>
        </p:txBody>
      </p:sp>
      <p:sp>
        <p:nvSpPr>
          <p:cNvPr id="174" name="TextBox 173">
            <a:extLst>
              <a:ext uri="{FF2B5EF4-FFF2-40B4-BE49-F238E27FC236}">
                <a16:creationId xmlns:a16="http://schemas.microsoft.com/office/drawing/2014/main" id="{5A1B8C6A-4A6D-CE85-40AE-20E4A44821F2}"/>
              </a:ext>
            </a:extLst>
          </p:cNvPr>
          <p:cNvSpPr txBox="1"/>
          <p:nvPr/>
        </p:nvSpPr>
        <p:spPr>
          <a:xfrm>
            <a:off x="7816857" y="4492408"/>
            <a:ext cx="1704771" cy="266676"/>
          </a:xfrm>
          <a:prstGeom prst="rect">
            <a:avLst/>
          </a:prstGeom>
          <a:solidFill>
            <a:schemeClr val="bg1"/>
          </a:solid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2F5D81"/>
                </a:solidFill>
                <a:effectLst/>
                <a:uLnTx/>
                <a:uFillTx/>
                <a:latin typeface="ArialNarrow"/>
                <a:ea typeface="+mn-ea"/>
                <a:cs typeface="ArialNarrow"/>
                <a:sym typeface="ArialNarrow"/>
                <a:rtl val="0"/>
              </a:rPr>
              <a:t>No prior brain RT</a:t>
            </a:r>
          </a:p>
        </p:txBody>
      </p:sp>
      <p:sp>
        <p:nvSpPr>
          <p:cNvPr id="175" name="Rectangle 174">
            <a:extLst>
              <a:ext uri="{FF2B5EF4-FFF2-40B4-BE49-F238E27FC236}">
                <a16:creationId xmlns:a16="http://schemas.microsoft.com/office/drawing/2014/main" id="{3F81FB46-6DA7-C3C4-A2D4-D4DE120B2FBD}"/>
              </a:ext>
            </a:extLst>
          </p:cNvPr>
          <p:cNvSpPr/>
          <p:nvPr/>
        </p:nvSpPr>
        <p:spPr>
          <a:xfrm>
            <a:off x="7684014" y="4550999"/>
            <a:ext cx="125617" cy="121263"/>
          </a:xfrm>
          <a:prstGeom prst="rect">
            <a:avLst/>
          </a:prstGeom>
          <a:solidFill>
            <a:schemeClr val="accent5">
              <a:lumMod val="50000"/>
            </a:schemeClr>
          </a:solidFill>
          <a:ln w="1270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173" name="TextBox 172">
            <a:extLst>
              <a:ext uri="{FF2B5EF4-FFF2-40B4-BE49-F238E27FC236}">
                <a16:creationId xmlns:a16="http://schemas.microsoft.com/office/drawing/2014/main" id="{05118BFA-3EC0-315E-FC4C-CC81E3D2D8F8}"/>
              </a:ext>
            </a:extLst>
          </p:cNvPr>
          <p:cNvSpPr txBox="1"/>
          <p:nvPr/>
        </p:nvSpPr>
        <p:spPr>
          <a:xfrm>
            <a:off x="7816858" y="4733306"/>
            <a:ext cx="1281881" cy="266676"/>
          </a:xfrm>
          <a:prstGeom prst="rect">
            <a:avLst/>
          </a:prstGeom>
          <a:noFill/>
          <a:ln>
            <a:noFill/>
          </a:ln>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GB" sz="1133" b="0" i="0" u="none" strike="noStrike" kern="1200" cap="none" spc="0" normalizeH="0" baseline="0" noProof="0" dirty="0">
                <a:ln/>
                <a:solidFill>
                  <a:srgbClr val="2F5D81"/>
                </a:solidFill>
                <a:effectLst/>
                <a:uLnTx/>
                <a:uFillTx/>
                <a:latin typeface="ArialNarrow"/>
                <a:ea typeface="+mn-ea"/>
                <a:cs typeface="ArialNarrow"/>
                <a:sym typeface="ArialNarrow"/>
                <a:rtl val="0"/>
              </a:rPr>
              <a:t>Prior brain RT</a:t>
            </a:r>
          </a:p>
        </p:txBody>
      </p:sp>
      <p:sp>
        <p:nvSpPr>
          <p:cNvPr id="176" name="Rectangle 175">
            <a:extLst>
              <a:ext uri="{FF2B5EF4-FFF2-40B4-BE49-F238E27FC236}">
                <a16:creationId xmlns:a16="http://schemas.microsoft.com/office/drawing/2014/main" id="{3446179B-5F4C-8E67-5197-BEF40BB52621}"/>
              </a:ext>
            </a:extLst>
          </p:cNvPr>
          <p:cNvSpPr/>
          <p:nvPr/>
        </p:nvSpPr>
        <p:spPr>
          <a:xfrm>
            <a:off x="7684014" y="4791897"/>
            <a:ext cx="125617" cy="121263"/>
          </a:xfrm>
          <a:prstGeom prst="rect">
            <a:avLst/>
          </a:prstGeom>
          <a:noFill/>
          <a:ln w="12700">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F5D81"/>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E7CE23D1-BB27-9E36-E667-C42C4259B1D7}"/>
              </a:ext>
            </a:extLst>
          </p:cNvPr>
          <p:cNvSpPr/>
          <p:nvPr/>
        </p:nvSpPr>
        <p:spPr>
          <a:xfrm>
            <a:off x="7805081" y="5043974"/>
            <a:ext cx="68289" cy="72757"/>
          </a:xfrm>
          <a:prstGeom prst="rect">
            <a:avLst/>
          </a:prstGeom>
          <a:no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DF6DAA67-740F-F7AD-F935-C97CC4FFC2D9}"/>
              </a:ext>
            </a:extLst>
          </p:cNvPr>
          <p:cNvSpPr/>
          <p:nvPr/>
        </p:nvSpPr>
        <p:spPr>
          <a:xfrm>
            <a:off x="8165754"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1" name="Rectangle 180">
            <a:extLst>
              <a:ext uri="{FF2B5EF4-FFF2-40B4-BE49-F238E27FC236}">
                <a16:creationId xmlns:a16="http://schemas.microsoft.com/office/drawing/2014/main" id="{78BB4663-A625-CBB5-0EE3-F55FAD85BEAD}"/>
              </a:ext>
            </a:extLst>
          </p:cNvPr>
          <p:cNvSpPr/>
          <p:nvPr/>
        </p:nvSpPr>
        <p:spPr>
          <a:xfrm>
            <a:off x="8346091"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2" name="Rectangle 181">
            <a:extLst>
              <a:ext uri="{FF2B5EF4-FFF2-40B4-BE49-F238E27FC236}">
                <a16:creationId xmlns:a16="http://schemas.microsoft.com/office/drawing/2014/main" id="{BE23FE83-30A0-315A-B16C-247EFDE5C43C}"/>
              </a:ext>
            </a:extLst>
          </p:cNvPr>
          <p:cNvSpPr/>
          <p:nvPr/>
        </p:nvSpPr>
        <p:spPr>
          <a:xfrm>
            <a:off x="8706765"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3" name="Rectangle 182">
            <a:extLst>
              <a:ext uri="{FF2B5EF4-FFF2-40B4-BE49-F238E27FC236}">
                <a16:creationId xmlns:a16="http://schemas.microsoft.com/office/drawing/2014/main" id="{49DBC58F-00A9-8D8E-0D2B-989607B47688}"/>
              </a:ext>
            </a:extLst>
          </p:cNvPr>
          <p:cNvSpPr/>
          <p:nvPr/>
        </p:nvSpPr>
        <p:spPr>
          <a:xfrm>
            <a:off x="9428110"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4" name="Rectangle 183">
            <a:extLst>
              <a:ext uri="{FF2B5EF4-FFF2-40B4-BE49-F238E27FC236}">
                <a16:creationId xmlns:a16="http://schemas.microsoft.com/office/drawing/2014/main" id="{DB928334-F91E-1D5E-93CE-ED5E03473C09}"/>
              </a:ext>
            </a:extLst>
          </p:cNvPr>
          <p:cNvSpPr/>
          <p:nvPr/>
        </p:nvSpPr>
        <p:spPr>
          <a:xfrm>
            <a:off x="9608446" y="5043959"/>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5" name="Rectangle 184">
            <a:extLst>
              <a:ext uri="{FF2B5EF4-FFF2-40B4-BE49-F238E27FC236}">
                <a16:creationId xmlns:a16="http://schemas.microsoft.com/office/drawing/2014/main" id="{A374159F-327A-EC28-A3E3-15BA42751756}"/>
              </a:ext>
            </a:extLst>
          </p:cNvPr>
          <p:cNvSpPr/>
          <p:nvPr/>
        </p:nvSpPr>
        <p:spPr>
          <a:xfrm>
            <a:off x="9788783"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6" name="Rectangle 185">
            <a:extLst>
              <a:ext uri="{FF2B5EF4-FFF2-40B4-BE49-F238E27FC236}">
                <a16:creationId xmlns:a16="http://schemas.microsoft.com/office/drawing/2014/main" id="{FAAB2EEC-BB3C-5317-545B-D8B9E15CDFFA}"/>
              </a:ext>
            </a:extLst>
          </p:cNvPr>
          <p:cNvSpPr/>
          <p:nvPr/>
        </p:nvSpPr>
        <p:spPr>
          <a:xfrm>
            <a:off x="9969120" y="5043959"/>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7" name="Rectangle 186">
            <a:extLst>
              <a:ext uri="{FF2B5EF4-FFF2-40B4-BE49-F238E27FC236}">
                <a16:creationId xmlns:a16="http://schemas.microsoft.com/office/drawing/2014/main" id="{6A603752-D18C-6C4C-A809-F4E2FA6B4088}"/>
              </a:ext>
            </a:extLst>
          </p:cNvPr>
          <p:cNvSpPr/>
          <p:nvPr/>
        </p:nvSpPr>
        <p:spPr>
          <a:xfrm>
            <a:off x="10690466"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8" name="Rectangle 187">
            <a:extLst>
              <a:ext uri="{FF2B5EF4-FFF2-40B4-BE49-F238E27FC236}">
                <a16:creationId xmlns:a16="http://schemas.microsoft.com/office/drawing/2014/main" id="{1D784501-CE06-5349-56D3-47733A689CAF}"/>
              </a:ext>
            </a:extLst>
          </p:cNvPr>
          <p:cNvSpPr/>
          <p:nvPr/>
        </p:nvSpPr>
        <p:spPr>
          <a:xfrm>
            <a:off x="10870803" y="5043959"/>
            <a:ext cx="68289" cy="72757"/>
          </a:xfrm>
          <a:prstGeom prst="rect">
            <a:avLst/>
          </a:prstGeom>
          <a:no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9" name="Rectangle 188">
            <a:extLst>
              <a:ext uri="{FF2B5EF4-FFF2-40B4-BE49-F238E27FC236}">
                <a16:creationId xmlns:a16="http://schemas.microsoft.com/office/drawing/2014/main" id="{F3B60381-579E-B027-A2C8-BF5CFFB92F7E}"/>
              </a:ext>
            </a:extLst>
          </p:cNvPr>
          <p:cNvSpPr/>
          <p:nvPr/>
        </p:nvSpPr>
        <p:spPr>
          <a:xfrm>
            <a:off x="11051140"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0" name="Rectangle 189">
            <a:extLst>
              <a:ext uri="{FF2B5EF4-FFF2-40B4-BE49-F238E27FC236}">
                <a16:creationId xmlns:a16="http://schemas.microsoft.com/office/drawing/2014/main" id="{A2E34693-6A9D-620D-9E08-3D1C3EF9A032}"/>
              </a:ext>
            </a:extLst>
          </p:cNvPr>
          <p:cNvSpPr/>
          <p:nvPr/>
        </p:nvSpPr>
        <p:spPr>
          <a:xfrm>
            <a:off x="11772486"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0" name="Rectangle 219">
            <a:extLst>
              <a:ext uri="{FF2B5EF4-FFF2-40B4-BE49-F238E27FC236}">
                <a16:creationId xmlns:a16="http://schemas.microsoft.com/office/drawing/2014/main" id="{213977EA-BA67-C0E9-C03B-420557D19AB7}"/>
              </a:ext>
            </a:extLst>
          </p:cNvPr>
          <p:cNvSpPr/>
          <p:nvPr/>
        </p:nvSpPr>
        <p:spPr>
          <a:xfrm>
            <a:off x="10149456"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1" name="Rectangle 220">
            <a:extLst>
              <a:ext uri="{FF2B5EF4-FFF2-40B4-BE49-F238E27FC236}">
                <a16:creationId xmlns:a16="http://schemas.microsoft.com/office/drawing/2014/main" id="{A2A3C006-70E2-F468-CD8C-454FB664F05A}"/>
              </a:ext>
            </a:extLst>
          </p:cNvPr>
          <p:cNvSpPr/>
          <p:nvPr/>
        </p:nvSpPr>
        <p:spPr>
          <a:xfrm>
            <a:off x="8887102"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6" name="Rectangle 225">
            <a:extLst>
              <a:ext uri="{FF2B5EF4-FFF2-40B4-BE49-F238E27FC236}">
                <a16:creationId xmlns:a16="http://schemas.microsoft.com/office/drawing/2014/main" id="{B4ACC231-7FB1-DF41-F6BD-9389579E7B01}"/>
              </a:ext>
            </a:extLst>
          </p:cNvPr>
          <p:cNvSpPr/>
          <p:nvPr/>
        </p:nvSpPr>
        <p:spPr>
          <a:xfrm>
            <a:off x="7624744" y="5043956"/>
            <a:ext cx="68289" cy="72757"/>
          </a:xfrm>
          <a:prstGeom prst="rect">
            <a:avLst/>
          </a:prstGeom>
          <a:no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7" name="Rectangle 226">
            <a:extLst>
              <a:ext uri="{FF2B5EF4-FFF2-40B4-BE49-F238E27FC236}">
                <a16:creationId xmlns:a16="http://schemas.microsoft.com/office/drawing/2014/main" id="{15E55BA9-1B88-A05B-132A-07F9729A31BC}"/>
              </a:ext>
            </a:extLst>
          </p:cNvPr>
          <p:cNvSpPr/>
          <p:nvPr/>
        </p:nvSpPr>
        <p:spPr>
          <a:xfrm>
            <a:off x="7985416"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8" name="Rectangle 227">
            <a:extLst>
              <a:ext uri="{FF2B5EF4-FFF2-40B4-BE49-F238E27FC236}">
                <a16:creationId xmlns:a16="http://schemas.microsoft.com/office/drawing/2014/main" id="{654FE841-D663-944B-9392-4F56C0CE03CF}"/>
              </a:ext>
            </a:extLst>
          </p:cNvPr>
          <p:cNvSpPr/>
          <p:nvPr/>
        </p:nvSpPr>
        <p:spPr>
          <a:xfrm>
            <a:off x="8526426"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1592BE0-4285-0FD7-8D66-29469C99DB9A}"/>
              </a:ext>
            </a:extLst>
          </p:cNvPr>
          <p:cNvSpPr/>
          <p:nvPr/>
        </p:nvSpPr>
        <p:spPr>
          <a:xfrm>
            <a:off x="9067436" y="5044000"/>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0" name="Rectangle 229">
            <a:extLst>
              <a:ext uri="{FF2B5EF4-FFF2-40B4-BE49-F238E27FC236}">
                <a16:creationId xmlns:a16="http://schemas.microsoft.com/office/drawing/2014/main" id="{A9FB7F4B-9B11-417B-2ACE-C19B5268F0E1}"/>
              </a:ext>
            </a:extLst>
          </p:cNvPr>
          <p:cNvSpPr/>
          <p:nvPr/>
        </p:nvSpPr>
        <p:spPr>
          <a:xfrm>
            <a:off x="9247773" y="5043959"/>
            <a:ext cx="68289" cy="72757"/>
          </a:xfrm>
          <a:prstGeom prst="rect">
            <a:avLst/>
          </a:prstGeom>
          <a:no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1" name="Rectangle 230">
            <a:extLst>
              <a:ext uri="{FF2B5EF4-FFF2-40B4-BE49-F238E27FC236}">
                <a16:creationId xmlns:a16="http://schemas.microsoft.com/office/drawing/2014/main" id="{794A7663-0AFB-A5B3-0260-2556F057039B}"/>
              </a:ext>
            </a:extLst>
          </p:cNvPr>
          <p:cNvSpPr/>
          <p:nvPr/>
        </p:nvSpPr>
        <p:spPr>
          <a:xfrm>
            <a:off x="10329793"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2" name="Rectangle 231">
            <a:extLst>
              <a:ext uri="{FF2B5EF4-FFF2-40B4-BE49-F238E27FC236}">
                <a16:creationId xmlns:a16="http://schemas.microsoft.com/office/drawing/2014/main" id="{CD09EEFD-CA45-7A52-50B6-B3A81F3F3424}"/>
              </a:ext>
            </a:extLst>
          </p:cNvPr>
          <p:cNvSpPr/>
          <p:nvPr/>
        </p:nvSpPr>
        <p:spPr>
          <a:xfrm>
            <a:off x="10510130"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3" name="Rectangle 232">
            <a:extLst>
              <a:ext uri="{FF2B5EF4-FFF2-40B4-BE49-F238E27FC236}">
                <a16:creationId xmlns:a16="http://schemas.microsoft.com/office/drawing/2014/main" id="{1D1EDA33-0625-0B3E-AEDD-7EC69A3EF3B7}"/>
              </a:ext>
            </a:extLst>
          </p:cNvPr>
          <p:cNvSpPr/>
          <p:nvPr/>
        </p:nvSpPr>
        <p:spPr>
          <a:xfrm>
            <a:off x="11231476"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4" name="Rectangle 233">
            <a:extLst>
              <a:ext uri="{FF2B5EF4-FFF2-40B4-BE49-F238E27FC236}">
                <a16:creationId xmlns:a16="http://schemas.microsoft.com/office/drawing/2014/main" id="{85B23D3D-DF87-BD36-1BD7-53B67C7F1807}"/>
              </a:ext>
            </a:extLst>
          </p:cNvPr>
          <p:cNvSpPr/>
          <p:nvPr/>
        </p:nvSpPr>
        <p:spPr>
          <a:xfrm>
            <a:off x="11411813"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5" name="Rectangle 234">
            <a:extLst>
              <a:ext uri="{FF2B5EF4-FFF2-40B4-BE49-F238E27FC236}">
                <a16:creationId xmlns:a16="http://schemas.microsoft.com/office/drawing/2014/main" id="{6CE6C5CA-B1DB-3411-B69D-771380B9154E}"/>
              </a:ext>
            </a:extLst>
          </p:cNvPr>
          <p:cNvSpPr/>
          <p:nvPr/>
        </p:nvSpPr>
        <p:spPr>
          <a:xfrm>
            <a:off x="11592148" y="5043957"/>
            <a:ext cx="68289" cy="72757"/>
          </a:xfrm>
          <a:prstGeom prst="rect">
            <a:avLst/>
          </a:prstGeom>
          <a:solidFill>
            <a:schemeClr val="accent5">
              <a:lumMod val="50000"/>
            </a:schemeClr>
          </a:solidFill>
          <a:ln w="9525">
            <a:solidFill>
              <a:schemeClr val="accent5">
                <a:lumMod val="50000"/>
              </a:schemeClr>
            </a:solidFill>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1" name="TextBox 250">
            <a:extLst>
              <a:ext uri="{FF2B5EF4-FFF2-40B4-BE49-F238E27FC236}">
                <a16:creationId xmlns:a16="http://schemas.microsoft.com/office/drawing/2014/main" id="{BD55B933-C70F-71D9-CC5F-A0CAF1897094}"/>
              </a:ext>
            </a:extLst>
          </p:cNvPr>
          <p:cNvSpPr txBox="1"/>
          <p:nvPr/>
        </p:nvSpPr>
        <p:spPr>
          <a:xfrm>
            <a:off x="6582070" y="4980035"/>
            <a:ext cx="1001521" cy="235898"/>
          </a:xfrm>
          <a:prstGeom prst="rect">
            <a:avLst/>
          </a:prstGeom>
          <a:noFill/>
          <a:ln>
            <a:noFill/>
          </a:ln>
        </p:spPr>
        <p:txBody>
          <a:bodyPr wrap="square" rtlCol="0">
            <a:spAutoFit/>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kumimoji="0" lang="en-GB" sz="933" b="1" i="0" u="none" strike="noStrike" kern="1200" cap="none" spc="0" normalizeH="0" baseline="0" noProof="0" dirty="0">
                <a:ln/>
                <a:solidFill>
                  <a:srgbClr val="ECE6ED">
                    <a:lumMod val="50000"/>
                  </a:srgbClr>
                </a:solidFill>
                <a:effectLst/>
                <a:uLnTx/>
                <a:uFillTx/>
                <a:latin typeface="Arial" panose="020B0604020202020204" pitchFamily="34" charset="0"/>
                <a:ea typeface="+mn-ea"/>
                <a:cs typeface="Arial" panose="020B0604020202020204" pitchFamily="34" charset="0"/>
                <a:sym typeface="ArialNarrow"/>
                <a:rtl val="0"/>
              </a:rPr>
              <a:t>Prior brain RT</a:t>
            </a:r>
          </a:p>
        </p:txBody>
      </p:sp>
      <p:sp>
        <p:nvSpPr>
          <p:cNvPr id="2" name="Rectangle: Rounded Corners 1">
            <a:extLst>
              <a:ext uri="{FF2B5EF4-FFF2-40B4-BE49-F238E27FC236}">
                <a16:creationId xmlns:a16="http://schemas.microsoft.com/office/drawing/2014/main" id="{25EE150D-ED92-A7B3-D778-49A9068E995B}"/>
              </a:ext>
            </a:extLst>
          </p:cNvPr>
          <p:cNvSpPr/>
          <p:nvPr/>
        </p:nvSpPr>
        <p:spPr>
          <a:xfrm>
            <a:off x="7992062" y="778890"/>
            <a:ext cx="3525679" cy="384721"/>
          </a:xfrm>
          <a:prstGeom prst="roundRect">
            <a:avLst>
              <a:gd name="adj" fmla="val 20366"/>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Intracranial tumour response</a:t>
            </a:r>
          </a:p>
        </p:txBody>
      </p:sp>
      <p:sp>
        <p:nvSpPr>
          <p:cNvPr id="4" name="Rectangle 2">
            <a:extLst>
              <a:ext uri="{FF2B5EF4-FFF2-40B4-BE49-F238E27FC236}">
                <a16:creationId xmlns:a16="http://schemas.microsoft.com/office/drawing/2014/main" id="{4652D56A-3A87-D875-8CD5-35BD8714BD42}"/>
              </a:ext>
            </a:extLst>
          </p:cNvPr>
          <p:cNvSpPr>
            <a:spLocks noChangeArrowheads="1"/>
          </p:cNvSpPr>
          <p:nvPr/>
        </p:nvSpPr>
        <p:spPr bwMode="auto">
          <a:xfrm>
            <a:off x="0" y="29290"/>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3" name="Content Placeholder 22">
            <a:extLst>
              <a:ext uri="{FF2B5EF4-FFF2-40B4-BE49-F238E27FC236}">
                <a16:creationId xmlns:a16="http://schemas.microsoft.com/office/drawing/2014/main" id="{0C9962E1-154D-4508-6496-F661284D359F}"/>
              </a:ext>
            </a:extLst>
          </p:cNvPr>
          <p:cNvGraphicFramePr>
            <a:graphicFrameLocks noGrp="1"/>
          </p:cNvGraphicFramePr>
          <p:nvPr>
            <p:ph sz="quarter" idx="12"/>
          </p:nvPr>
        </p:nvGraphicFramePr>
        <p:xfrm>
          <a:off x="620714" y="1197912"/>
          <a:ext cx="5796352" cy="3959280"/>
        </p:xfrm>
        <a:graphic>
          <a:graphicData uri="http://schemas.openxmlformats.org/drawingml/2006/table">
            <a:tbl>
              <a:tblPr firstRow="1" bandRow="1">
                <a:tableStyleId>{5C22544A-7EE6-4342-B048-85BDC9FD1C3A}</a:tableStyleId>
              </a:tblPr>
              <a:tblGrid>
                <a:gridCol w="1874886">
                  <a:extLst>
                    <a:ext uri="{9D8B030D-6E8A-4147-A177-3AD203B41FA5}">
                      <a16:colId xmlns:a16="http://schemas.microsoft.com/office/drawing/2014/main" val="1054157355"/>
                    </a:ext>
                  </a:extLst>
                </a:gridCol>
                <a:gridCol w="1960733">
                  <a:extLst>
                    <a:ext uri="{9D8B030D-6E8A-4147-A177-3AD203B41FA5}">
                      <a16:colId xmlns:a16="http://schemas.microsoft.com/office/drawing/2014/main" val="2931103344"/>
                    </a:ext>
                  </a:extLst>
                </a:gridCol>
                <a:gridCol w="1960733">
                  <a:extLst>
                    <a:ext uri="{9D8B030D-6E8A-4147-A177-3AD203B41FA5}">
                      <a16:colId xmlns:a16="http://schemas.microsoft.com/office/drawing/2014/main" val="2152922372"/>
                    </a:ext>
                  </a:extLst>
                </a:gridCol>
              </a:tblGrid>
              <a:tr h="212409">
                <a:tc>
                  <a:txBody>
                    <a:bodyPr/>
                    <a:lstStyle/>
                    <a:p>
                      <a:endParaRPr lang="en-GB" sz="1400" noProof="0" dirty="0">
                        <a:latin typeface="Arial" panose="020B0604020202020204" pitchFamily="34" charset="0"/>
                        <a:cs typeface="Arial" panose="020B0604020202020204" pitchFamily="34" charset="0"/>
                      </a:endParaRPr>
                    </a:p>
                  </a:txBody>
                  <a:tcPr>
                    <a:noFill/>
                  </a:tcPr>
                </a:tc>
                <a:tc gridSpan="2">
                  <a:txBody>
                    <a:bodyPr/>
                    <a:lstStyle/>
                    <a:p>
                      <a:pPr algn="ctr"/>
                      <a:r>
                        <a:rPr lang="en-GB" sz="1400" b="1" noProof="0" dirty="0">
                          <a:solidFill>
                            <a:schemeClr val="bg1"/>
                          </a:solidFill>
                          <a:latin typeface="Arial" panose="020B0604020202020204" pitchFamily="34" charset="0"/>
                          <a:cs typeface="Arial" panose="020B0604020202020204" pitchFamily="34" charset="0"/>
                        </a:rPr>
                        <a:t>Cohort 4: Active brain metastases</a:t>
                      </a:r>
                      <a:r>
                        <a:rPr lang="en-GB" sz="1400" b="1" noProof="0" dirty="0">
                          <a:solidFill>
                            <a:prstClr val="black"/>
                          </a:solidFill>
                          <a:latin typeface="Arial" panose="020B0604020202020204" pitchFamily="34" charset="0"/>
                          <a:cs typeface="Arial" panose="020B0604020202020204" pitchFamily="34" charset="0"/>
                        </a:rPr>
                        <a:t> </a:t>
                      </a:r>
                      <a:endParaRPr lang="en-GB" sz="1400" noProof="0" dirty="0">
                        <a:latin typeface="Arial" panose="020B0604020202020204" pitchFamily="34" charset="0"/>
                        <a:cs typeface="Arial" panose="020B0604020202020204" pitchFamily="34" charset="0"/>
                      </a:endParaRPr>
                    </a:p>
                  </a:txBody>
                  <a:tcPr>
                    <a:lnB w="12700" cap="flat" cmpd="sng" algn="ctr">
                      <a:solidFill>
                        <a:schemeClr val="bg1"/>
                      </a:solidFill>
                      <a:prstDash val="solid"/>
                      <a:round/>
                      <a:headEnd type="none" w="med" len="med"/>
                      <a:tailEnd type="none" w="med" len="med"/>
                    </a:lnB>
                  </a:tcPr>
                </a:tc>
                <a:tc hMerge="1">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2621529"/>
                  </a:ext>
                </a:extLst>
              </a:tr>
              <a:tr h="6584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ea typeface="Calibri" panose="020F0502020204030204" pitchFamily="34" charset="0"/>
                          <a:cs typeface="Arial" panose="020B0604020202020204" pitchFamily="34" charset="0"/>
                        </a:rPr>
                        <a:t>Confirmed intracranial response by </a:t>
                      </a:r>
                      <a:br>
                        <a:rPr lang="en-GB" sz="1400" b="1" noProof="0"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sz="1400" b="1" noProof="0" dirty="0">
                          <a:solidFill>
                            <a:schemeClr val="bg1"/>
                          </a:solidFill>
                          <a:latin typeface="Arial" panose="020B0604020202020204" pitchFamily="34" charset="0"/>
                          <a:ea typeface="Calibri" panose="020F0502020204030204" pitchFamily="34" charset="0"/>
                          <a:cs typeface="Arial" panose="020B0604020202020204" pitchFamily="34" charset="0"/>
                        </a:rPr>
                        <a:t>BICR (RANO-BM)</a:t>
                      </a:r>
                      <a:endParaRPr lang="en-GB" sz="1400" noProof="0" dirty="0">
                        <a:solidFill>
                          <a:schemeClr val="bg1"/>
                        </a:solidFill>
                        <a:latin typeface="Arial" panose="020B0604020202020204" pitchFamily="34" charset="0"/>
                        <a:ea typeface="Calibri" panose="020F0502020204030204" pitchFamily="34" charset="0"/>
                        <a:cs typeface="Arial" panose="020B0604020202020204" pitchFamily="34" charset="0"/>
                      </a:endParaRPr>
                    </a:p>
                  </a:txBody>
                  <a:tcPr>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N=30</a:t>
                      </a:r>
                      <a:endParaRPr lang="en-GB" sz="1400" noProof="0" dirty="0">
                        <a:solidFill>
                          <a:schemeClr val="bg1"/>
                        </a:solidFill>
                        <a:latin typeface="Arial" panose="020B0604020202020204" pitchFamily="34" charset="0"/>
                        <a:cs typeface="Arial" panose="020B0604020202020204" pitchFamily="34" charset="0"/>
                      </a:endParaRPr>
                    </a:p>
                    <a:p>
                      <a:pPr algn="ctr"/>
                      <a:endParaRPr lang="en-GB" sz="1400" noProof="0" dirty="0">
                        <a:solidFill>
                          <a:schemeClr val="bg1"/>
                        </a:solidFill>
                        <a:latin typeface="Arial" panose="020B0604020202020204" pitchFamily="34" charset="0"/>
                        <a:cs typeface="Arial" panose="020B0604020202020204" pitchFamily="34" charset="0"/>
                      </a:endParaRPr>
                    </a:p>
                  </a:txBody>
                  <a:tcPr marL="19440" marR="1944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No prior brain RT and </a:t>
                      </a:r>
                      <a:r>
                        <a:rPr lang="en-GB" sz="1400" b="1" kern="0" noProof="0" dirty="0">
                          <a:solidFill>
                            <a:schemeClr val="bg1"/>
                          </a:solidFill>
                          <a:latin typeface="Arial" panose="020B0604020202020204" pitchFamily="34" charset="0"/>
                          <a:cs typeface="Arial" panose="020B0604020202020204" pitchFamily="34" charset="0"/>
                        </a:rPr>
                        <a:t>confirmed measurable intracranial disease</a:t>
                      </a:r>
                      <a:r>
                        <a:rPr lang="en-GB" sz="1400" b="1" noProof="0" dirty="0">
                          <a:solidFill>
                            <a:schemeClr val="bg1"/>
                          </a:solidFill>
                          <a:latin typeface="Arial" panose="020B0604020202020204" pitchFamily="34" charset="0"/>
                          <a:cs typeface="Arial" panose="020B0604020202020204" pitchFamily="34" charset="0"/>
                        </a:rPr>
                        <a:t> </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N=17</a:t>
                      </a:r>
                      <a:endParaRPr lang="en-GB" sz="1400" noProof="0" dirty="0">
                        <a:solidFill>
                          <a:schemeClr val="bg1"/>
                        </a:solidFill>
                        <a:latin typeface="Arial" panose="020B0604020202020204" pitchFamily="34" charset="0"/>
                        <a:cs typeface="Arial" panose="020B0604020202020204" pitchFamily="34" charset="0"/>
                      </a:endParaRPr>
                    </a:p>
                  </a:txBody>
                  <a:tcPr marL="19440" marR="1944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596426794"/>
                  </a:ext>
                </a:extLst>
              </a:tr>
              <a:tr h="212409">
                <a:tc>
                  <a:txBody>
                    <a:bodyPr/>
                    <a:lstStyle/>
                    <a:p>
                      <a:r>
                        <a:rPr lang="en-GB" sz="1400" noProof="0" dirty="0">
                          <a:latin typeface="Arial" panose="020B0604020202020204" pitchFamily="34" charset="0"/>
                          <a:cs typeface="Arial" panose="020B0604020202020204" pitchFamily="34" charset="0"/>
                        </a:rPr>
                        <a:t>ORR</a:t>
                      </a:r>
                    </a:p>
                  </a:txBody>
                  <a:tcPr marT="36000" marB="36000">
                    <a:lnT w="38100" cap="flat" cmpd="sng" algn="ctr">
                      <a:solidFill>
                        <a:schemeClr val="bg1"/>
                      </a:solidFill>
                      <a:prstDash val="solid"/>
                      <a:round/>
                      <a:headEnd type="none" w="med" len="med"/>
                      <a:tailEnd type="none" w="med" len="med"/>
                    </a:lnT>
                  </a:tcPr>
                </a:tc>
                <a:tc>
                  <a:txBody>
                    <a:bodyPr/>
                    <a:lstStyle/>
                    <a:p>
                      <a:pPr algn="ctr"/>
                      <a:r>
                        <a:rPr lang="en-GB" sz="1400" noProof="0" dirty="0">
                          <a:latin typeface="Arial" panose="020B0604020202020204" pitchFamily="34" charset="0"/>
                          <a:cs typeface="Arial" panose="020B0604020202020204" pitchFamily="34" charset="0"/>
                        </a:rPr>
                        <a:t>47%</a:t>
                      </a:r>
                    </a:p>
                  </a:txBody>
                  <a:tcPr marT="36000" marB="36000">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prstClr val="black"/>
                          </a:solidFill>
                          <a:latin typeface="Arial" panose="020B0604020202020204" pitchFamily="34" charset="0"/>
                          <a:cs typeface="Arial" panose="020B0604020202020204" pitchFamily="34" charset="0"/>
                        </a:rPr>
                        <a:t>59%</a:t>
                      </a:r>
                    </a:p>
                  </a:txBody>
                  <a:tcPr marT="36000" marB="360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91242920"/>
                  </a:ext>
                </a:extLst>
              </a:tr>
              <a:tr h="212409">
                <a:tc>
                  <a:txBody>
                    <a:bodyPr/>
                    <a:lstStyle/>
                    <a:p>
                      <a:pPr marL="0" indent="184150">
                        <a:tabLst/>
                      </a:pPr>
                      <a:r>
                        <a:rPr lang="en-GB" sz="1400" noProof="0" dirty="0">
                          <a:latin typeface="Arial" panose="020B0604020202020204" pitchFamily="34" charset="0"/>
                          <a:cs typeface="Arial" panose="020B0604020202020204" pitchFamily="34" charset="0"/>
                        </a:rPr>
                        <a:t>CR, n (%)</a:t>
                      </a:r>
                    </a:p>
                  </a:txBody>
                  <a:tcPr marT="36000" marB="36000"/>
                </a:tc>
                <a:tc>
                  <a:txBody>
                    <a:bodyPr/>
                    <a:lstStyle/>
                    <a:p>
                      <a:pPr algn="ctr"/>
                      <a:r>
                        <a:rPr lang="en-GB" sz="1400" noProof="0" dirty="0">
                          <a:latin typeface="Arial" panose="020B0604020202020204" pitchFamily="34" charset="0"/>
                          <a:cs typeface="Arial" panose="020B0604020202020204" pitchFamily="34" charset="0"/>
                        </a:rPr>
                        <a:t>2 (7)</a:t>
                      </a:r>
                    </a:p>
                  </a:txBody>
                  <a:tcPr marT="36000" marB="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prstClr val="black"/>
                          </a:solidFill>
                          <a:latin typeface="Arial" panose="020B0604020202020204" pitchFamily="34" charset="0"/>
                          <a:cs typeface="Arial" panose="020B0604020202020204" pitchFamily="34" charset="0"/>
                        </a:rPr>
                        <a:t>1 (6)</a:t>
                      </a:r>
                    </a:p>
                  </a:txBody>
                  <a:tcPr marT="36000" marB="36000"/>
                </a:tc>
                <a:extLst>
                  <a:ext uri="{0D108BD9-81ED-4DB2-BD59-A6C34878D82A}">
                    <a16:rowId xmlns:a16="http://schemas.microsoft.com/office/drawing/2014/main" val="138989440"/>
                  </a:ext>
                </a:extLst>
              </a:tr>
              <a:tr h="212409">
                <a:tc>
                  <a:txBody>
                    <a:bodyPr/>
                    <a:lstStyle/>
                    <a:p>
                      <a:pPr marL="0" indent="184150">
                        <a:tabLst/>
                      </a:pPr>
                      <a:r>
                        <a:rPr lang="en-GB" sz="1400" noProof="0" dirty="0">
                          <a:latin typeface="Arial" panose="020B0604020202020204" pitchFamily="34" charset="0"/>
                          <a:cs typeface="Arial" panose="020B0604020202020204" pitchFamily="34" charset="0"/>
                        </a:rPr>
                        <a:t>PR, n (%)</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12 (40)</a:t>
                      </a:r>
                    </a:p>
                  </a:txBody>
                  <a:tcPr marT="36000" marB="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prstClr val="black"/>
                          </a:solidFill>
                          <a:latin typeface="Arial" panose="020B0604020202020204" pitchFamily="34" charset="0"/>
                          <a:cs typeface="Arial" panose="020B0604020202020204" pitchFamily="34" charset="0"/>
                        </a:rPr>
                        <a:t>9 (53)</a:t>
                      </a:r>
                    </a:p>
                  </a:txBody>
                  <a:tcPr marT="36000" marB="36000"/>
                </a:tc>
                <a:extLst>
                  <a:ext uri="{0D108BD9-81ED-4DB2-BD59-A6C34878D82A}">
                    <a16:rowId xmlns:a16="http://schemas.microsoft.com/office/drawing/2014/main" val="3255339249"/>
                  </a:ext>
                </a:extLst>
              </a:tr>
              <a:tr h="212409">
                <a:tc>
                  <a:txBody>
                    <a:bodyPr/>
                    <a:lstStyle/>
                    <a:p>
                      <a:r>
                        <a:rPr lang="en-GB" sz="1400" noProof="0" dirty="0">
                          <a:latin typeface="Arial" panose="020B0604020202020204" pitchFamily="34" charset="0"/>
                          <a:cs typeface="Arial" panose="020B0604020202020204" pitchFamily="34" charset="0"/>
                        </a:rPr>
                        <a:t>DCR</a:t>
                      </a:r>
                    </a:p>
                  </a:txBody>
                  <a:tcPr marT="36000" marB="36000"/>
                </a:tc>
                <a:tc>
                  <a:txBody>
                    <a:bodyPr/>
                    <a:lstStyle/>
                    <a:p>
                      <a:pPr algn="ctr"/>
                      <a:r>
                        <a:rPr lang="en-GB" sz="1400" noProof="0" dirty="0">
                          <a:latin typeface="Arial" panose="020B0604020202020204" pitchFamily="34" charset="0"/>
                          <a:cs typeface="Arial" panose="020B0604020202020204" pitchFamily="34" charset="0"/>
                        </a:rPr>
                        <a:t>87%</a:t>
                      </a:r>
                    </a:p>
                  </a:txBody>
                  <a:tcPr marT="36000" marB="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prstClr val="black"/>
                          </a:solidFill>
                          <a:latin typeface="Arial" panose="020B0604020202020204" pitchFamily="34" charset="0"/>
                          <a:cs typeface="Arial" panose="020B0604020202020204" pitchFamily="34" charset="0"/>
                        </a:rPr>
                        <a:t>94%</a:t>
                      </a:r>
                    </a:p>
                  </a:txBody>
                  <a:tcPr marT="36000" marB="36000"/>
                </a:tc>
                <a:extLst>
                  <a:ext uri="{0D108BD9-81ED-4DB2-BD59-A6C34878D82A}">
                    <a16:rowId xmlns:a16="http://schemas.microsoft.com/office/drawing/2014/main" val="1904702768"/>
                  </a:ext>
                </a:extLst>
              </a:tr>
              <a:tr h="212409">
                <a:tc>
                  <a:txBody>
                    <a:bodyPr/>
                    <a:lstStyle/>
                    <a:p>
                      <a:pPr marL="0" indent="184150">
                        <a:tabLst/>
                      </a:pPr>
                      <a:r>
                        <a:rPr lang="en-GB" sz="1400" noProof="0" dirty="0">
                          <a:latin typeface="Arial" panose="020B0604020202020204" pitchFamily="34" charset="0"/>
                          <a:cs typeface="Arial" panose="020B0604020202020204" pitchFamily="34" charset="0"/>
                        </a:rPr>
                        <a:t>SD, n (%)</a:t>
                      </a:r>
                    </a:p>
                  </a:txBody>
                  <a:tcPr marT="36000" marB="36000"/>
                </a:tc>
                <a:tc>
                  <a:txBody>
                    <a:bodyPr/>
                    <a:lstStyle/>
                    <a:p>
                      <a:pPr algn="ctr"/>
                      <a:r>
                        <a:rPr lang="en-GB" sz="1400" noProof="0" dirty="0">
                          <a:latin typeface="Arial" panose="020B0604020202020204" pitchFamily="34" charset="0"/>
                          <a:cs typeface="Arial" panose="020B0604020202020204" pitchFamily="34" charset="0"/>
                        </a:rPr>
                        <a:t>12 (40)</a:t>
                      </a:r>
                    </a:p>
                  </a:txBody>
                  <a:tcPr marT="36000" marB="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prstClr val="black"/>
                          </a:solidFill>
                          <a:latin typeface="Arial" panose="020B0604020202020204" pitchFamily="34" charset="0"/>
                          <a:cs typeface="Arial" panose="020B0604020202020204" pitchFamily="34" charset="0"/>
                        </a:rPr>
                        <a:t>6 (35)</a:t>
                      </a:r>
                    </a:p>
                  </a:txBody>
                  <a:tcPr marT="36000" marB="36000"/>
                </a:tc>
                <a:extLst>
                  <a:ext uri="{0D108BD9-81ED-4DB2-BD59-A6C34878D82A}">
                    <a16:rowId xmlns:a16="http://schemas.microsoft.com/office/drawing/2014/main" val="3031444559"/>
                  </a:ext>
                </a:extLst>
              </a:tr>
              <a:tr h="212409">
                <a:tc>
                  <a:txBody>
                    <a:bodyPr/>
                    <a:lstStyle/>
                    <a:p>
                      <a:pPr marL="0" indent="0" algn="l" defTabSz="457200" rtl="0" eaLnBrk="1" latinLnBrk="0" hangingPunct="1">
                        <a:tabLst/>
                      </a:pPr>
                      <a:r>
                        <a:rPr lang="en-GB" sz="1400" kern="1200" noProof="0" dirty="0">
                          <a:solidFill>
                            <a:schemeClr val="dk1"/>
                          </a:solidFill>
                          <a:latin typeface="Arial" panose="020B0604020202020204" pitchFamily="34" charset="0"/>
                          <a:ea typeface="+mn-ea"/>
                          <a:cs typeface="Arial" panose="020B0604020202020204" pitchFamily="34" charset="0"/>
                        </a:rPr>
                        <a:t>NE, n (%)</a:t>
                      </a:r>
                    </a:p>
                  </a:txBody>
                  <a:tcPr marT="36000" marB="36000"/>
                </a:tc>
                <a:tc>
                  <a:txBody>
                    <a:bodyPr/>
                    <a:lstStyle/>
                    <a:p>
                      <a:pPr algn="ctr"/>
                      <a:r>
                        <a:rPr lang="en-GB" sz="1400" noProof="0" dirty="0">
                          <a:latin typeface="Arial" panose="020B0604020202020204" pitchFamily="34" charset="0"/>
                          <a:cs typeface="Arial" panose="020B0604020202020204" pitchFamily="34" charset="0"/>
                        </a:rPr>
                        <a:t>4 (13)</a:t>
                      </a:r>
                    </a:p>
                  </a:txBody>
                  <a:tcPr marT="36000" marB="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prstClr val="black"/>
                          </a:solidFill>
                          <a:latin typeface="Arial" panose="020B0604020202020204" pitchFamily="34" charset="0"/>
                          <a:cs typeface="Arial" panose="020B0604020202020204" pitchFamily="34" charset="0"/>
                        </a:rPr>
                        <a:t>1 (6)</a:t>
                      </a:r>
                    </a:p>
                  </a:txBody>
                  <a:tcPr marT="36000" marB="36000"/>
                </a:tc>
                <a:extLst>
                  <a:ext uri="{0D108BD9-81ED-4DB2-BD59-A6C34878D82A}">
                    <a16:rowId xmlns:a16="http://schemas.microsoft.com/office/drawing/2014/main" val="3888634508"/>
                  </a:ext>
                </a:extLst>
              </a:tr>
              <a:tr h="361095">
                <a:tc>
                  <a:txBody>
                    <a:bodyPr/>
                    <a:lstStyle/>
                    <a:p>
                      <a:r>
                        <a:rPr lang="en-GB" sz="1400" noProof="0" dirty="0">
                          <a:solidFill>
                            <a:schemeClr val="tx1"/>
                          </a:solidFill>
                          <a:latin typeface="Arial" panose="020B0604020202020204" pitchFamily="34" charset="0"/>
                          <a:cs typeface="Arial" panose="020B0604020202020204" pitchFamily="34" charset="0"/>
                        </a:rPr>
                        <a:t>Median DoR, months</a:t>
                      </a:r>
                    </a:p>
                    <a:p>
                      <a:pPr marL="0" indent="184150">
                        <a:tabLst/>
                      </a:pPr>
                      <a:r>
                        <a:rPr lang="en-GB" sz="1400" noProof="0" dirty="0">
                          <a:solidFill>
                            <a:schemeClr val="tx1"/>
                          </a:solidFill>
                          <a:latin typeface="Arial" panose="020B0604020202020204" pitchFamily="34" charset="0"/>
                          <a:cs typeface="Arial" panose="020B0604020202020204" pitchFamily="34" charset="0"/>
                        </a:rPr>
                        <a:t>95% CI</a:t>
                      </a:r>
                    </a:p>
                  </a:txBody>
                  <a:tcPr marT="36000" marB="36000"/>
                </a:tc>
                <a:tc>
                  <a:txBody>
                    <a:bodyPr/>
                    <a:lstStyle/>
                    <a:p>
                      <a:pPr algn="ctr"/>
                      <a:r>
                        <a:rPr lang="en-GB" sz="1400" noProof="0" dirty="0">
                          <a:latin typeface="Arial" panose="020B0604020202020204" pitchFamily="34" charset="0"/>
                          <a:cs typeface="Arial" panose="020B0604020202020204" pitchFamily="34" charset="0"/>
                        </a:rPr>
                        <a:t>6.9</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2.9-NE</a:t>
                      </a:r>
                    </a:p>
                  </a:txBody>
                  <a:tcPr marT="36000" marB="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prstClr val="black"/>
                          </a:solidFill>
                          <a:latin typeface="Arial" panose="020B0604020202020204" pitchFamily="34" charset="0"/>
                          <a:cs typeface="Arial" panose="020B0604020202020204" pitchFamily="34" charset="0"/>
                        </a:rPr>
                        <a:t>6.2</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latin typeface="Arial" panose="020B0604020202020204" pitchFamily="34" charset="0"/>
                          <a:ea typeface="Calibri" panose="020F0502020204030204" pitchFamily="34" charset="0"/>
                          <a:cs typeface="Arial" panose="020B0604020202020204" pitchFamily="34" charset="0"/>
                        </a:rPr>
                        <a:t>2.7-NE</a:t>
                      </a:r>
                      <a:endParaRPr lang="en-GB" sz="14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36000" marB="36000"/>
                </a:tc>
                <a:extLst>
                  <a:ext uri="{0D108BD9-81ED-4DB2-BD59-A6C34878D82A}">
                    <a16:rowId xmlns:a16="http://schemas.microsoft.com/office/drawing/2014/main" val="3874211495"/>
                  </a:ext>
                </a:extLst>
              </a:tr>
              <a:tr h="361095">
                <a:tc>
                  <a:txBody>
                    <a:bodyPr/>
                    <a:lstStyle/>
                    <a:p>
                      <a:r>
                        <a:rPr lang="en-GB" sz="1400" noProof="0" dirty="0">
                          <a:solidFill>
                            <a:schemeClr val="tx1"/>
                          </a:solidFill>
                          <a:latin typeface="Arial" panose="020B0604020202020204" pitchFamily="34" charset="0"/>
                          <a:cs typeface="Arial" panose="020B0604020202020204" pitchFamily="34" charset="0"/>
                        </a:rPr>
                        <a:t>Median PFS, months</a:t>
                      </a:r>
                    </a:p>
                    <a:p>
                      <a:pPr marL="0" indent="184150">
                        <a:tabLst/>
                      </a:pPr>
                      <a:r>
                        <a:rPr lang="en-GB" sz="1400" noProof="0" dirty="0">
                          <a:solidFill>
                            <a:schemeClr val="tx1"/>
                          </a:solidFill>
                          <a:latin typeface="Arial" panose="020B0604020202020204" pitchFamily="34" charset="0"/>
                          <a:cs typeface="Arial" panose="020B0604020202020204" pitchFamily="34" charset="0"/>
                        </a:rPr>
                        <a:t>95% CI</a:t>
                      </a:r>
                    </a:p>
                  </a:txBody>
                  <a:tcPr marT="36000" marB="36000"/>
                </a:tc>
                <a:tc>
                  <a:txBody>
                    <a:bodyPr/>
                    <a:lstStyle/>
                    <a:p>
                      <a:pPr algn="ctr"/>
                      <a:r>
                        <a:rPr lang="en-GB" sz="1400" noProof="0" dirty="0">
                          <a:latin typeface="Arial" panose="020B0604020202020204" pitchFamily="34" charset="0"/>
                          <a:cs typeface="Arial" panose="020B0604020202020204" pitchFamily="34" charset="0"/>
                        </a:rPr>
                        <a:t>8.2</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4.1-11.3</a:t>
                      </a:r>
                    </a:p>
                  </a:txBody>
                  <a:tcPr marT="36000" marB="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prstClr val="black"/>
                          </a:solidFill>
                          <a:latin typeface="Arial" panose="020B0604020202020204" pitchFamily="34" charset="0"/>
                          <a:cs typeface="Arial" panose="020B0604020202020204" pitchFamily="34" charset="0"/>
                        </a:rPr>
                        <a:t>NE</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latin typeface="Arial" panose="020B0604020202020204" pitchFamily="34" charset="0"/>
                          <a:ea typeface="Calibri" panose="020F0502020204030204" pitchFamily="34" charset="0"/>
                          <a:cs typeface="Arial" panose="020B0604020202020204" pitchFamily="34" charset="0"/>
                        </a:rPr>
                        <a:t>NE</a:t>
                      </a:r>
                      <a:endParaRPr lang="en-GB" sz="14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T="36000" marB="36000"/>
                </a:tc>
                <a:extLst>
                  <a:ext uri="{0D108BD9-81ED-4DB2-BD59-A6C34878D82A}">
                    <a16:rowId xmlns:a16="http://schemas.microsoft.com/office/drawing/2014/main" val="3966925741"/>
                  </a:ext>
                </a:extLst>
              </a:tr>
            </a:tbl>
          </a:graphicData>
        </a:graphic>
      </p:graphicFrame>
      <p:sp>
        <p:nvSpPr>
          <p:cNvPr id="10" name="Title 9">
            <a:extLst>
              <a:ext uri="{FF2B5EF4-FFF2-40B4-BE49-F238E27FC236}">
                <a16:creationId xmlns:a16="http://schemas.microsoft.com/office/drawing/2014/main" id="{10B0279B-0CB6-B225-7996-311EA199FA20}"/>
              </a:ext>
            </a:extLst>
          </p:cNvPr>
          <p:cNvSpPr>
            <a:spLocks noGrp="1"/>
          </p:cNvSpPr>
          <p:nvPr>
            <p:ph type="title"/>
          </p:nvPr>
        </p:nvSpPr>
        <p:spPr>
          <a:xfrm>
            <a:off x="619201" y="259200"/>
            <a:ext cx="10963199" cy="864000"/>
          </a:xfrm>
        </p:spPr>
        <p:txBody>
          <a:bodyPr>
            <a:normAutofit/>
          </a:bodyPr>
          <a:lstStyle/>
          <a:p>
            <a:r>
              <a:rPr lang="en-GB" noProof="0" dirty="0"/>
              <a:t>Beamion-Lung-1: Zongertinib in Patients with Active Brain Metastases (cohort 4)</a:t>
            </a:r>
          </a:p>
        </p:txBody>
      </p:sp>
      <p:sp>
        <p:nvSpPr>
          <p:cNvPr id="18" name="Content Placeholder 17">
            <a:extLst>
              <a:ext uri="{FF2B5EF4-FFF2-40B4-BE49-F238E27FC236}">
                <a16:creationId xmlns:a16="http://schemas.microsoft.com/office/drawing/2014/main" id="{50CC20B3-6BBD-A924-CC29-41EBF5E0DFB5}"/>
              </a:ext>
            </a:extLst>
          </p:cNvPr>
          <p:cNvSpPr>
            <a:spLocks noGrp="1"/>
          </p:cNvSpPr>
          <p:nvPr>
            <p:ph sz="quarter" idx="15"/>
          </p:nvPr>
        </p:nvSpPr>
        <p:spPr>
          <a:xfrm>
            <a:off x="620713" y="6356350"/>
            <a:ext cx="10791100" cy="365125"/>
          </a:xfrm>
        </p:spPr>
        <p:txBody>
          <a:bodyPr anchor="b" anchorCtr="0"/>
          <a:lstStyle/>
          <a:p>
            <a:pPr>
              <a:lnSpc>
                <a:spcPct val="90000"/>
              </a:lnSpc>
              <a:spcBef>
                <a:spcPts val="0"/>
              </a:spcBef>
              <a:spcAft>
                <a:spcPts val="200"/>
              </a:spcAft>
            </a:pPr>
            <a:r>
              <a:rPr lang="en-GB" baseline="30000" noProof="0" dirty="0">
                <a:solidFill>
                  <a:schemeClr val="tx2"/>
                </a:solidFill>
              </a:rPr>
              <a:t>a</a:t>
            </a:r>
            <a:r>
              <a:rPr lang="en-GB" noProof="0" dirty="0">
                <a:solidFill>
                  <a:schemeClr val="tx2"/>
                </a:solidFill>
              </a:rPr>
              <a:t> Patients who had a baseline assessment and at least one post-baseline assessment (from at least one central reader)</a:t>
            </a:r>
          </a:p>
          <a:p>
            <a:pPr>
              <a:lnSpc>
                <a:spcPct val="90000"/>
              </a:lnSpc>
              <a:spcBef>
                <a:spcPts val="0"/>
              </a:spcBef>
              <a:spcAft>
                <a:spcPts val="200"/>
              </a:spcAft>
            </a:pPr>
            <a:r>
              <a:rPr lang="en-GB" noProof="0" dirty="0">
                <a:solidFill>
                  <a:schemeClr val="tx2"/>
                </a:solidFill>
              </a:rPr>
              <a:t>For Cohort 4 (N = 30): median follow-up for DoR: 11.8 months (95% CI, 4.2–NE) and median follow-up for PFS: 9.6 months (95% CI, 6.9–NE)</a:t>
            </a:r>
          </a:p>
          <a:p>
            <a:pPr>
              <a:lnSpc>
                <a:spcPct val="90000"/>
              </a:lnSpc>
              <a:spcBef>
                <a:spcPts val="0"/>
              </a:spcBef>
              <a:spcAft>
                <a:spcPts val="200"/>
              </a:spcAft>
            </a:pPr>
            <a:r>
              <a:rPr lang="en-GB" noProof="0" dirty="0">
                <a:solidFill>
                  <a:schemeClr val="tx2"/>
                </a:solidFill>
              </a:rPr>
              <a:t>BICR, blinded independent central review; CI, confidence interval; CR, complete response; DCR, disease control rate; DoR, duration of response; NE, not estimable; </a:t>
            </a:r>
            <a:br>
              <a:rPr lang="en-GB" noProof="0" dirty="0">
                <a:solidFill>
                  <a:schemeClr val="tx2"/>
                </a:solidFill>
              </a:rPr>
            </a:br>
            <a:r>
              <a:rPr lang="en-GB" noProof="0" dirty="0">
                <a:solidFill>
                  <a:schemeClr val="tx2"/>
                </a:solidFill>
              </a:rPr>
              <a:t>ORR, overall response rate; PFS, progression-free survival; PR, partial response; RANO-BM, Response Assessment in Neuro-Oncology Brain Metastases; RT, radiotherapy; SD, stable disease; SLD, sum of lesion diameter</a:t>
            </a:r>
          </a:p>
          <a:p>
            <a:pPr>
              <a:lnSpc>
                <a:spcPct val="90000"/>
              </a:lnSpc>
              <a:spcBef>
                <a:spcPts val="0"/>
              </a:spcBef>
              <a:spcAft>
                <a:spcPts val="200"/>
              </a:spcAft>
            </a:pPr>
            <a:r>
              <a:rPr lang="en-GB" noProof="0" dirty="0">
                <a:solidFill>
                  <a:schemeClr val="tx2"/>
                </a:solidFill>
              </a:rPr>
              <a:t>Heymach J, et al. Abstract 6MO, ELCC 2026 (oral presentation)</a:t>
            </a:r>
          </a:p>
        </p:txBody>
      </p:sp>
      <p:sp>
        <p:nvSpPr>
          <p:cNvPr id="19" name="Rectangle: Rounded Corners 128">
            <a:extLst>
              <a:ext uri="{FF2B5EF4-FFF2-40B4-BE49-F238E27FC236}">
                <a16:creationId xmlns:a16="http://schemas.microsoft.com/office/drawing/2014/main" id="{2A6E4E48-9B21-BB84-3DE2-501B41D5E5BF}"/>
              </a:ext>
            </a:extLst>
          </p:cNvPr>
          <p:cNvSpPr/>
          <p:nvPr/>
        </p:nvSpPr>
        <p:spPr>
          <a:xfrm>
            <a:off x="619125" y="5265240"/>
            <a:ext cx="10963275" cy="324000"/>
          </a:xfrm>
          <a:prstGeom prst="roundRect">
            <a:avLst>
              <a:gd name="adj" fmla="val 20366"/>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419" marR="0" lvl="0" indent="0" algn="ctr" defTabSz="568216" rtl="0" eaLnBrk="1" fontAlgn="auto" latinLnBrk="0" hangingPunct="1">
              <a:lnSpc>
                <a:spcPct val="100000"/>
              </a:lnSpc>
              <a:spcBef>
                <a:spcPts val="0"/>
              </a:spcBef>
              <a:spcAft>
                <a:spcPts val="800"/>
              </a:spcAft>
              <a:buClr>
                <a:srgbClr val="00305D"/>
              </a:buClr>
              <a:buSzPct val="100000"/>
              <a:buFontTx/>
              <a:buNone/>
              <a:tabLst/>
              <a:defRPr/>
            </a:pPr>
            <a:r>
              <a:rPr kumimoji="0" lang="en-GB" sz="1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Zongertinib showed intracranial activity in patients with active, untreated brain metastases</a:t>
            </a:r>
          </a:p>
        </p:txBody>
      </p:sp>
      <p:sp>
        <p:nvSpPr>
          <p:cNvPr id="24" name="Slide Number Placeholder 23">
            <a:extLst>
              <a:ext uri="{FF2B5EF4-FFF2-40B4-BE49-F238E27FC236}">
                <a16:creationId xmlns:a16="http://schemas.microsoft.com/office/drawing/2014/main" id="{6A2A1CC6-7AE2-DCD5-33FC-24314F3F534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52179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66223-6BD5-5DBE-C964-639F4263AE67}"/>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82EFBBF-EAB4-61CF-E682-50387E69F3A4}"/>
              </a:ext>
            </a:extLst>
          </p:cNvPr>
          <p:cNvSpPr>
            <a:spLocks noGrp="1"/>
          </p:cNvSpPr>
          <p:nvPr>
            <p:ph sz="quarter" idx="12"/>
          </p:nvPr>
        </p:nvSpPr>
        <p:spPr>
          <a:xfrm>
            <a:off x="629536" y="737888"/>
            <a:ext cx="10963275" cy="1633126"/>
          </a:xfrm>
        </p:spPr>
        <p:txBody>
          <a:bodyPr>
            <a:noAutofit/>
          </a:bodyPr>
          <a:lstStyle/>
          <a:p>
            <a:r>
              <a:rPr lang="en-GB" sz="1800" b="1" noProof="0" dirty="0">
                <a:solidFill>
                  <a:schemeClr val="accent1"/>
                </a:solidFill>
              </a:rPr>
              <a:t>Sevabertinib </a:t>
            </a:r>
            <a:r>
              <a:rPr lang="en-GB" sz="1800" noProof="0" dirty="0"/>
              <a:t>is an oral, reversible </a:t>
            </a:r>
            <a:r>
              <a:rPr lang="en-GB" sz="1800" b="1" noProof="0" dirty="0">
                <a:solidFill>
                  <a:schemeClr val="accent1"/>
                </a:solidFill>
              </a:rPr>
              <a:t>tyrosine kinase inhibitor (TKI) that potently inhibits HER2 and mutant EGFR </a:t>
            </a:r>
            <a:r>
              <a:rPr lang="en-GB" sz="1800" noProof="0" dirty="0"/>
              <a:t>in preclinical models and has shown anti-tumour activity in patients with advanced NSCLC harbouring </a:t>
            </a:r>
            <a:r>
              <a:rPr lang="en-GB" sz="1800" i="1" noProof="0" dirty="0"/>
              <a:t>HER2</a:t>
            </a:r>
            <a:r>
              <a:rPr lang="en-GB" sz="1800" noProof="0" dirty="0"/>
              <a:t> mutations</a:t>
            </a:r>
            <a:endParaRPr lang="en-GB" sz="1800" baseline="30000" noProof="0" dirty="0"/>
          </a:p>
          <a:p>
            <a:r>
              <a:rPr lang="en-GB" sz="1800" noProof="0" dirty="0"/>
              <a:t>The </a:t>
            </a:r>
            <a:r>
              <a:rPr lang="en-GB" sz="1800" b="1" noProof="0" dirty="0">
                <a:solidFill>
                  <a:schemeClr val="accent1"/>
                </a:solidFill>
              </a:rPr>
              <a:t>SOHO-01 study </a:t>
            </a:r>
            <a:r>
              <a:rPr lang="en-US" sz="1800" dirty="0"/>
              <a:t>an open-label, multicenter, multicohort, phase 1–2 study evaluating sevabertinib </a:t>
            </a:r>
            <a:br>
              <a:rPr lang="en-US" sz="1800" dirty="0"/>
            </a:br>
            <a:r>
              <a:rPr lang="en-US" sz="1800" dirty="0"/>
              <a:t>at a twice-daily dose of 20 mg in patients with locally advanced or </a:t>
            </a:r>
            <a:r>
              <a:rPr lang="en-GB" sz="1800" dirty="0"/>
              <a:t>metastatic </a:t>
            </a:r>
            <a:r>
              <a:rPr lang="en-GB" sz="1800" i="1" dirty="0"/>
              <a:t>HER2</a:t>
            </a:r>
            <a:r>
              <a:rPr lang="en-GB" sz="1800" dirty="0"/>
              <a:t>-mutant NSCLC</a:t>
            </a:r>
            <a:r>
              <a:rPr lang="en-GB" sz="1800" b="1" noProof="0" dirty="0">
                <a:solidFill>
                  <a:schemeClr val="accent1"/>
                </a:solidFill>
              </a:rPr>
              <a:t> </a:t>
            </a:r>
          </a:p>
        </p:txBody>
      </p:sp>
      <p:sp>
        <p:nvSpPr>
          <p:cNvPr id="6" name="Title 5">
            <a:extLst>
              <a:ext uri="{FF2B5EF4-FFF2-40B4-BE49-F238E27FC236}">
                <a16:creationId xmlns:a16="http://schemas.microsoft.com/office/drawing/2014/main" id="{37816D94-6B0E-BDD2-5A1B-D081EF70F370}"/>
              </a:ext>
            </a:extLst>
          </p:cNvPr>
          <p:cNvSpPr>
            <a:spLocks noGrp="1"/>
          </p:cNvSpPr>
          <p:nvPr>
            <p:ph type="title"/>
          </p:nvPr>
        </p:nvSpPr>
        <p:spPr>
          <a:xfrm>
            <a:off x="619125" y="258763"/>
            <a:ext cx="10963275" cy="530155"/>
          </a:xfrm>
        </p:spPr>
        <p:txBody>
          <a:bodyPr/>
          <a:lstStyle/>
          <a:p>
            <a:r>
              <a:rPr lang="en-GB" noProof="0" dirty="0"/>
              <a:t>Soho-01: study design</a:t>
            </a:r>
          </a:p>
        </p:txBody>
      </p:sp>
      <p:sp>
        <p:nvSpPr>
          <p:cNvPr id="2" name="Slide Number Placeholder 1">
            <a:extLst>
              <a:ext uri="{FF2B5EF4-FFF2-40B4-BE49-F238E27FC236}">
                <a16:creationId xmlns:a16="http://schemas.microsoft.com/office/drawing/2014/main" id="{0B575BDF-FFD6-C27D-EE72-E6E448DD100A}"/>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A932EF3D-042D-E2B9-AD78-25647D1A8F96}"/>
              </a:ext>
            </a:extLst>
          </p:cNvPr>
          <p:cNvSpPr>
            <a:spLocks noGrp="1"/>
          </p:cNvSpPr>
          <p:nvPr>
            <p:ph sz="quarter" idx="15"/>
          </p:nvPr>
        </p:nvSpPr>
        <p:spPr>
          <a:xfrm>
            <a:off x="620711" y="6356350"/>
            <a:ext cx="10515845" cy="365125"/>
          </a:xfrm>
        </p:spPr>
        <p:txBody>
          <a:bodyPr anchor="b" anchorCtr="0"/>
          <a:lstStyle/>
          <a:p>
            <a:endParaRPr lang="en-GB" sz="1100" noProof="0" dirty="0">
              <a:solidFill>
                <a:schemeClr val="tx2"/>
              </a:solidFill>
            </a:endParaRPr>
          </a:p>
          <a:p>
            <a:r>
              <a:rPr lang="en-GB" sz="1100" dirty="0">
                <a:solidFill>
                  <a:schemeClr val="tx2"/>
                </a:solidFill>
              </a:rPr>
              <a:t>Data cut off June 27, 2025 </a:t>
            </a:r>
          </a:p>
          <a:p>
            <a:r>
              <a:rPr lang="en-GB" sz="1100" dirty="0">
                <a:solidFill>
                  <a:schemeClr val="tx2"/>
                </a:solidFill>
              </a:rPr>
              <a:t>ADC, antibody-drug conjugate; BID, twice daily; CNS, central nervous system; DoR, duration of response; ex20ins, exon 20 insertion; INV, investigator-assessed; NSCLC, non-small-cell lung cancer; ORR, objective response rate; OS, overall survival; PFS, progression-free survival; QD, once daily; RDE, recommended dose for expansion</a:t>
            </a:r>
          </a:p>
          <a:p>
            <a:r>
              <a:rPr lang="en-GB" sz="1100" dirty="0">
                <a:solidFill>
                  <a:schemeClr val="tx2"/>
                </a:solidFill>
              </a:rPr>
              <a:t>Le X, et al. N Engl J Med. 2025;393:1819-32 (including Supplementary Appendix)</a:t>
            </a:r>
            <a:endParaRPr lang="en-GB" sz="1100" noProof="0" dirty="0">
              <a:solidFill>
                <a:schemeClr val="tx2"/>
              </a:solidFill>
            </a:endParaRPr>
          </a:p>
        </p:txBody>
      </p:sp>
      <p:sp>
        <p:nvSpPr>
          <p:cNvPr id="13" name="Rectangle: Rounded Corners 7">
            <a:extLst>
              <a:ext uri="{FF2B5EF4-FFF2-40B4-BE49-F238E27FC236}">
                <a16:creationId xmlns:a16="http://schemas.microsoft.com/office/drawing/2014/main" id="{2E14CA20-6852-AAE8-56D3-EE68BEE42E01}"/>
              </a:ext>
            </a:extLst>
          </p:cNvPr>
          <p:cNvSpPr/>
          <p:nvPr/>
        </p:nvSpPr>
        <p:spPr>
          <a:xfrm>
            <a:off x="7662081" y="2620451"/>
            <a:ext cx="2106327" cy="1758091"/>
          </a:xfrm>
          <a:prstGeom prst="roundRect">
            <a:avLst>
              <a:gd name="adj" fmla="val 6575"/>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20000"/>
              </a:lnSpc>
              <a:spcBef>
                <a:spcPts val="0"/>
              </a:spcBef>
              <a:spcAft>
                <a:spcPts val="300"/>
              </a:spcAft>
              <a:buClr>
                <a:srgbClr val="C6573B"/>
              </a:buClr>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Dose Escalation/Expansion</a:t>
            </a:r>
          </a:p>
          <a:p>
            <a:pPr marL="0" marR="0" lvl="0" indent="0" algn="l" defTabSz="457200" rtl="0" eaLnBrk="1" fontAlgn="auto" latinLnBrk="0" hangingPunct="1">
              <a:lnSpc>
                <a:spcPct val="120000"/>
              </a:lnSpc>
              <a:spcBef>
                <a:spcPts val="0"/>
              </a:spcBef>
              <a:spcAft>
                <a:spcPts val="300"/>
              </a:spcAft>
              <a:buClr>
                <a:srgbClr val="C6573B"/>
              </a:buClr>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Primary end points:</a:t>
            </a:r>
          </a:p>
          <a:p>
            <a:pPr marL="184150" marR="0" lvl="0" indent="-184150" algn="l" defTabSz="457200" rtl="0" eaLnBrk="1" fontAlgn="auto" latinLnBrk="0" hangingPunct="1">
              <a:lnSpc>
                <a:spcPct val="120000"/>
              </a:lnSpc>
              <a:spcBef>
                <a:spcPts val="0"/>
              </a:spcBef>
              <a:spcAft>
                <a:spcPts val="0"/>
              </a:spcAft>
              <a:buClr>
                <a:srgbClr val="C6573B"/>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Safety and tolerability</a:t>
            </a:r>
          </a:p>
          <a:p>
            <a:pPr marL="184150" marR="0" lvl="0" indent="-184150" algn="l" defTabSz="457200" rtl="0" eaLnBrk="1" fontAlgn="auto" latinLnBrk="0" hangingPunct="1">
              <a:lnSpc>
                <a:spcPct val="120000"/>
              </a:lnSpc>
              <a:spcBef>
                <a:spcPts val="0"/>
              </a:spcBef>
              <a:spcAft>
                <a:spcPts val="0"/>
              </a:spcAft>
              <a:buClr>
                <a:srgbClr val="C6573B"/>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Pharmacokinetics</a:t>
            </a:r>
          </a:p>
          <a:p>
            <a:pPr marL="0" marR="0" lvl="0" indent="0" algn="l" defTabSz="457200" rtl="0" eaLnBrk="1" fontAlgn="auto" latinLnBrk="0" hangingPunct="1">
              <a:lnSpc>
                <a:spcPct val="120000"/>
              </a:lnSpc>
              <a:spcBef>
                <a:spcPts val="300"/>
              </a:spcBef>
              <a:spcAft>
                <a:spcPts val="0"/>
              </a:spcAft>
              <a:buClr>
                <a:srgbClr val="C6573B"/>
              </a:buClr>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Secondary end points:</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84150" indent="-184150">
              <a:lnSpc>
                <a:spcPct val="120000"/>
              </a:lnSpc>
              <a:buClr>
                <a:srgbClr val="C6573B"/>
              </a:buClr>
              <a:buFont typeface="Arial" panose="020B0604020202020204" pitchFamily="34" charset="0"/>
              <a:buChar char="•"/>
              <a:tabLst>
                <a:tab pos="1011238" algn="l"/>
                <a:tab pos="1774825" algn="l"/>
              </a:tabLst>
              <a:defRPr/>
            </a:pPr>
            <a:r>
              <a:rPr lang="en-GB" sz="1000" dirty="0">
                <a:solidFill>
                  <a:srgbClr val="000000"/>
                </a:solidFill>
                <a:latin typeface="Arial" panose="020B0604020202020204" pitchFamily="34" charset="0"/>
                <a:cs typeface="Arial" panose="020B0604020202020204" pitchFamily="34" charset="0"/>
              </a:rPr>
              <a:t>ORR per RECIST v1.1 by INV</a:t>
            </a:r>
          </a:p>
          <a:p>
            <a:pPr marL="184150" marR="0" lvl="0" indent="-184150" algn="l" defTabSz="457200" rtl="0" eaLnBrk="1" fontAlgn="auto" latinLnBrk="0" hangingPunct="1">
              <a:lnSpc>
                <a:spcPct val="120000"/>
              </a:lnSpc>
              <a:spcBef>
                <a:spcPts val="0"/>
              </a:spcBef>
              <a:spcAft>
                <a:spcPts val="0"/>
              </a:spcAft>
              <a:buClr>
                <a:srgbClr val="C6573B"/>
              </a:buClr>
              <a:buSzTx/>
              <a:buFont typeface="Arial" panose="020B0604020202020204" pitchFamily="34" charset="0"/>
              <a:buChar char="•"/>
              <a:tabLst>
                <a:tab pos="1011238" algn="l"/>
                <a:tab pos="1774825" algn="l"/>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OS</a:t>
            </a:r>
          </a:p>
        </p:txBody>
      </p:sp>
      <p:sp>
        <p:nvSpPr>
          <p:cNvPr id="3" name="TextBox 2">
            <a:extLst>
              <a:ext uri="{FF2B5EF4-FFF2-40B4-BE49-F238E27FC236}">
                <a16:creationId xmlns:a16="http://schemas.microsoft.com/office/drawing/2014/main" id="{54F10378-BBCB-72C5-D804-43D2C6E17766}"/>
              </a:ext>
            </a:extLst>
          </p:cNvPr>
          <p:cNvSpPr txBox="1"/>
          <p:nvPr/>
        </p:nvSpPr>
        <p:spPr>
          <a:xfrm>
            <a:off x="7662081" y="4417594"/>
            <a:ext cx="4319626" cy="1459677"/>
          </a:xfrm>
          <a:prstGeom prst="rect">
            <a:avLst/>
          </a:prstGeom>
          <a:solidFill>
            <a:schemeClr val="bg1"/>
          </a:solidFill>
          <a:ln>
            <a:solidFill>
              <a:schemeClr val="tx1"/>
            </a:solidFill>
          </a:ln>
        </p:spPr>
        <p:txBody>
          <a:bodyPr wrap="square" lIns="72000" tIns="72000" rIns="72000" bIns="72000" rtlCol="0">
            <a:spAutoFit/>
          </a:bodyPr>
          <a:lstStyle/>
          <a:p>
            <a:pPr>
              <a:lnSpc>
                <a:spcPct val="120000"/>
              </a:lnSpc>
              <a:defRPr/>
            </a:pPr>
            <a:r>
              <a:rPr lang="en-GB" sz="900" b="1" dirty="0">
                <a:latin typeface="Arial" panose="020B0604020202020204" pitchFamily="34" charset="0"/>
                <a:cs typeface="Arial" panose="020B0604020202020204" pitchFamily="34" charset="0"/>
              </a:rPr>
              <a:t>Patients with </a:t>
            </a:r>
            <a:r>
              <a:rPr lang="en-GB" sz="900" b="1" i="1" dirty="0">
                <a:latin typeface="Arial" panose="020B0604020202020204" pitchFamily="34" charset="0"/>
                <a:cs typeface="Arial" panose="020B0604020202020204" pitchFamily="34" charset="0"/>
              </a:rPr>
              <a:t>EGFR</a:t>
            </a:r>
            <a:r>
              <a:rPr lang="en-GB" sz="900" b="1" dirty="0">
                <a:latin typeface="Arial" panose="020B0604020202020204" pitchFamily="34" charset="0"/>
                <a:cs typeface="Arial" panose="020B0604020202020204" pitchFamily="34" charset="0"/>
              </a:rPr>
              <a:t>-mutant NSCLC</a:t>
            </a:r>
            <a:endParaRPr lang="en-GB" sz="900" dirty="0">
              <a:latin typeface="Arial" panose="020B0604020202020204" pitchFamily="34" charset="0"/>
              <a:cs typeface="Arial" panose="020B0604020202020204" pitchFamily="34" charset="0"/>
            </a:endParaRPr>
          </a:p>
          <a:p>
            <a:pPr lvl="0">
              <a:lnSpc>
                <a:spcPct val="120000"/>
              </a:lnSpc>
              <a:defRPr/>
            </a:pPr>
            <a:r>
              <a:rPr lang="en-GB" sz="900" b="1" dirty="0">
                <a:solidFill>
                  <a:srgbClr val="000000"/>
                </a:solidFill>
                <a:latin typeface="Arial" panose="020B0604020202020204" pitchFamily="34" charset="0"/>
                <a:ea typeface="Aileron" charset="0"/>
                <a:cs typeface="Arial" panose="020B0604020202020204" pitchFamily="34" charset="0"/>
              </a:rPr>
              <a:t>Expansion</a:t>
            </a:r>
            <a:r>
              <a:rPr lang="en-GB" sz="900" b="1" baseline="30000" dirty="0">
                <a:solidFill>
                  <a:srgbClr val="000000"/>
                </a:solidFill>
                <a:latin typeface="Arial" panose="020B0604020202020204" pitchFamily="34" charset="0"/>
                <a:ea typeface="Aileron" charset="0"/>
                <a:cs typeface="Arial" panose="020B0604020202020204" pitchFamily="34" charset="0"/>
              </a:rPr>
              <a:t> </a:t>
            </a:r>
            <a:endParaRPr kumimoji="0" lang="en-GB" sz="900" b="1" i="0" u="none" strike="noStrike" kern="1200" cap="none" spc="0" normalizeH="0" baseline="30000" noProof="0" dirty="0">
              <a:ln>
                <a:noFill/>
              </a:ln>
              <a:solidFill>
                <a:srgbClr val="000000"/>
              </a:solidFill>
              <a:effectLst/>
              <a:uLnTx/>
              <a:uFillTx/>
              <a:latin typeface="Arial" panose="020B0604020202020204" pitchFamily="34" charset="0"/>
              <a:ea typeface="Aileron" charset="0"/>
              <a:cs typeface="Arial" panose="020B0604020202020204" pitchFamily="34" charset="0"/>
            </a:endParaRPr>
          </a:p>
          <a:p>
            <a:pPr marL="0" marR="0" lvl="0" indent="0" defTabSz="457200" rtl="0" eaLnBrk="1" fontAlgn="auto" latinLnBrk="0" hangingPunct="1">
              <a:lnSpc>
                <a:spcPct val="12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Cohort A: </a:t>
            </a:r>
            <a:r>
              <a:rPr kumimoji="0" lang="en-GB" sz="900" i="1"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EGFR</a:t>
            </a:r>
            <a: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 ex20ins mutations and naïve to EGFR ex20ins-targeted therapy</a:t>
            </a:r>
          </a:p>
          <a:p>
            <a:pPr lvl="0">
              <a:lnSpc>
                <a:spcPct val="120000"/>
              </a:lnSpc>
              <a:defRPr/>
            </a:pPr>
            <a:r>
              <a:rPr lang="en-GB" sz="900" b="1" dirty="0">
                <a:solidFill>
                  <a:srgbClr val="000000"/>
                </a:solidFill>
                <a:latin typeface="Arial" panose="020B0604020202020204" pitchFamily="34" charset="0"/>
                <a:ea typeface="Aileron" charset="0"/>
                <a:cs typeface="Arial" panose="020B0604020202020204" pitchFamily="34" charset="0"/>
              </a:rPr>
              <a:t>Cohort B1: </a:t>
            </a:r>
            <a:r>
              <a:rPr lang="en-GB" sz="900" i="1" dirty="0">
                <a:solidFill>
                  <a:srgbClr val="000000"/>
                </a:solidFill>
                <a:latin typeface="Arial" panose="020B0604020202020204" pitchFamily="34" charset="0"/>
                <a:ea typeface="Aileron" charset="0"/>
                <a:cs typeface="Arial" panose="020B0604020202020204" pitchFamily="34" charset="0"/>
              </a:rPr>
              <a:t>EGFR</a:t>
            </a:r>
            <a:r>
              <a:rPr lang="en-GB" sz="900" dirty="0">
                <a:solidFill>
                  <a:srgbClr val="000000"/>
                </a:solidFill>
                <a:latin typeface="Arial" panose="020B0604020202020204" pitchFamily="34" charset="0"/>
                <a:ea typeface="Aileron" charset="0"/>
                <a:cs typeface="Arial" panose="020B0604020202020204" pitchFamily="34" charset="0"/>
              </a:rPr>
              <a:t> ex20ins mutations and previously treated with EGFR </a:t>
            </a:r>
            <a:br>
              <a:rPr lang="en-GB" sz="900" dirty="0">
                <a:solidFill>
                  <a:srgbClr val="000000"/>
                </a:solidFill>
                <a:latin typeface="Arial" panose="020B0604020202020204" pitchFamily="34" charset="0"/>
                <a:ea typeface="Aileron" charset="0"/>
                <a:cs typeface="Arial" panose="020B0604020202020204" pitchFamily="34" charset="0"/>
              </a:rPr>
            </a:br>
            <a:r>
              <a:rPr lang="en-GB" sz="900" dirty="0">
                <a:solidFill>
                  <a:srgbClr val="000000"/>
                </a:solidFill>
                <a:latin typeface="Arial" panose="020B0604020202020204" pitchFamily="34" charset="0"/>
                <a:ea typeface="Aileron" charset="0"/>
                <a:cs typeface="Arial" panose="020B0604020202020204" pitchFamily="34" charset="0"/>
              </a:rPr>
              <a:t>ex20ins-targeted bispecific antibodies</a:t>
            </a:r>
          </a:p>
          <a:p>
            <a:pPr>
              <a:lnSpc>
                <a:spcPct val="120000"/>
              </a:lnSpc>
              <a:defRPr/>
            </a:pPr>
            <a:r>
              <a:rPr lang="en-GB" sz="900" b="1" dirty="0">
                <a:solidFill>
                  <a:srgbClr val="000000"/>
                </a:solidFill>
                <a:latin typeface="Arial" panose="020B0604020202020204" pitchFamily="34" charset="0"/>
                <a:ea typeface="Aileron" charset="0"/>
                <a:cs typeface="Arial" panose="020B0604020202020204" pitchFamily="34" charset="0"/>
              </a:rPr>
              <a:t>Cohort B2: </a:t>
            </a:r>
            <a:r>
              <a:rPr lang="en-GB" sz="900" i="1" dirty="0">
                <a:solidFill>
                  <a:srgbClr val="000000"/>
                </a:solidFill>
                <a:latin typeface="Arial" panose="020B0604020202020204" pitchFamily="34" charset="0"/>
                <a:ea typeface="Aileron" charset="0"/>
                <a:cs typeface="Arial" panose="020B0604020202020204" pitchFamily="34" charset="0"/>
              </a:rPr>
              <a:t>EGFR</a:t>
            </a:r>
            <a:r>
              <a:rPr lang="en-GB" sz="900" dirty="0">
                <a:solidFill>
                  <a:srgbClr val="000000"/>
                </a:solidFill>
                <a:latin typeface="Arial" panose="020B0604020202020204" pitchFamily="34" charset="0"/>
                <a:ea typeface="Aileron" charset="0"/>
                <a:cs typeface="Arial" panose="020B0604020202020204" pitchFamily="34" charset="0"/>
              </a:rPr>
              <a:t> ex20ins mutations and previously treated with </a:t>
            </a:r>
            <a:r>
              <a:rPr lang="en-GB" sz="900" dirty="0">
                <a:latin typeface="Arial" panose="020B0604020202020204" pitchFamily="34" charset="0"/>
                <a:ea typeface="Aileron" charset="0"/>
                <a:cs typeface="Arial" panose="020B0604020202020204" pitchFamily="34" charset="0"/>
              </a:rPr>
              <a:t>one</a:t>
            </a:r>
            <a:br>
              <a:rPr lang="en-GB" sz="900" dirty="0">
                <a:solidFill>
                  <a:srgbClr val="000000"/>
                </a:solidFill>
                <a:latin typeface="Arial" panose="020B0604020202020204" pitchFamily="34" charset="0"/>
                <a:ea typeface="Aileron" charset="0"/>
                <a:cs typeface="Arial" panose="020B0604020202020204" pitchFamily="34" charset="0"/>
              </a:rPr>
            </a:br>
            <a:r>
              <a:rPr lang="en-GB" sz="900" dirty="0">
                <a:solidFill>
                  <a:srgbClr val="000000"/>
                </a:solidFill>
                <a:latin typeface="Arial" panose="020B0604020202020204" pitchFamily="34" charset="0"/>
                <a:ea typeface="Aileron" charset="0"/>
                <a:cs typeface="Arial" panose="020B0604020202020204" pitchFamily="34" charset="0"/>
              </a:rPr>
              <a:t>EGFR ex20ins-targeted TKI</a:t>
            </a:r>
          </a:p>
          <a:p>
            <a:pPr>
              <a:lnSpc>
                <a:spcPct val="120000"/>
              </a:lnSpc>
              <a:defRPr/>
            </a:pPr>
            <a:r>
              <a:rPr lang="en-GB" sz="900" b="1" dirty="0">
                <a:solidFill>
                  <a:srgbClr val="000000"/>
                </a:solidFill>
                <a:latin typeface="Arial" panose="020B0604020202020204" pitchFamily="34" charset="0"/>
                <a:ea typeface="Aileron" charset="0"/>
                <a:cs typeface="Arial" panose="020B0604020202020204" pitchFamily="34" charset="0"/>
              </a:rPr>
              <a:t>Cohort C: </a:t>
            </a:r>
            <a:r>
              <a:rPr lang="en-GB" sz="900" i="1" dirty="0">
                <a:solidFill>
                  <a:srgbClr val="000000"/>
                </a:solidFill>
                <a:latin typeface="Arial" panose="020B0604020202020204" pitchFamily="34" charset="0"/>
                <a:ea typeface="Aileron" charset="0"/>
                <a:cs typeface="Arial" panose="020B0604020202020204" pitchFamily="34" charset="0"/>
              </a:rPr>
              <a:t>EGFR</a:t>
            </a:r>
            <a:r>
              <a:rPr lang="en-GB" sz="900" dirty="0">
                <a:solidFill>
                  <a:srgbClr val="000000"/>
                </a:solidFill>
                <a:latin typeface="Arial" panose="020B0604020202020204" pitchFamily="34" charset="0"/>
                <a:ea typeface="Aileron" charset="0"/>
                <a:cs typeface="Arial" panose="020B0604020202020204" pitchFamily="34" charset="0"/>
              </a:rPr>
              <a:t> C797X mutation and naïve to EGFR C797X-TKIs</a:t>
            </a:r>
          </a:p>
        </p:txBody>
      </p:sp>
      <p:sp>
        <p:nvSpPr>
          <p:cNvPr id="4" name="Rounded Rectangle 3">
            <a:extLst>
              <a:ext uri="{FF2B5EF4-FFF2-40B4-BE49-F238E27FC236}">
                <a16:creationId xmlns:a16="http://schemas.microsoft.com/office/drawing/2014/main" id="{E42B2E77-B960-570E-5E56-50FFD12401F5}"/>
              </a:ext>
            </a:extLst>
          </p:cNvPr>
          <p:cNvSpPr/>
          <p:nvPr/>
        </p:nvSpPr>
        <p:spPr>
          <a:xfrm>
            <a:off x="629536" y="3644403"/>
            <a:ext cx="972000" cy="1225326"/>
          </a:xfrm>
          <a:prstGeom prst="roundRect">
            <a:avLst>
              <a:gd name="adj" fmla="val 6673"/>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300"/>
              </a:spcAft>
              <a:buClr>
                <a:srgbClr val="C6573B"/>
              </a:buClr>
              <a:buSzTx/>
              <a:buFontTx/>
              <a:buNone/>
              <a:tabLst/>
              <a:defRPr/>
            </a:pPr>
            <a:r>
              <a:rPr kumimoji="0" lang="en-GB" sz="9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Patients with advanced </a:t>
            </a:r>
            <a:r>
              <a:rPr kumimoji="0" lang="en-GB" sz="9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EGFR-</a:t>
            </a:r>
            <a:r>
              <a:rPr kumimoji="0" lang="en-GB" sz="9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or </a:t>
            </a:r>
            <a:br>
              <a:rPr kumimoji="0" lang="en-GB" sz="9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9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HER-</a:t>
            </a:r>
            <a:r>
              <a:rPr kumimoji="0" lang="en-GB" sz="9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mutant NSCLC</a:t>
            </a:r>
            <a:endParaRPr kumimoji="0" lang="en-GB" sz="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28E06659-18B4-C53D-FA3B-7840DF299F9A}"/>
              </a:ext>
            </a:extLst>
          </p:cNvPr>
          <p:cNvCxnSpPr>
            <a:cxnSpLocks/>
          </p:cNvCxnSpPr>
          <p:nvPr/>
        </p:nvCxnSpPr>
        <p:spPr>
          <a:xfrm>
            <a:off x="1605202" y="4257066"/>
            <a:ext cx="612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 name="Rounded Rectangle 10">
            <a:extLst>
              <a:ext uri="{FF2B5EF4-FFF2-40B4-BE49-F238E27FC236}">
                <a16:creationId xmlns:a16="http://schemas.microsoft.com/office/drawing/2014/main" id="{D125A2EE-82DF-7860-EC4D-73DDD26DD026}"/>
              </a:ext>
            </a:extLst>
          </p:cNvPr>
          <p:cNvSpPr/>
          <p:nvPr/>
        </p:nvSpPr>
        <p:spPr>
          <a:xfrm>
            <a:off x="2215968" y="3644403"/>
            <a:ext cx="1116000" cy="1225326"/>
          </a:xfrm>
          <a:prstGeom prst="roundRect">
            <a:avLst>
              <a:gd name="adj" fmla="val 6673"/>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300"/>
              </a:spcAft>
              <a:buClr>
                <a:srgbClr val="C6573B"/>
              </a:buClr>
              <a:buSzTx/>
              <a:buFontTx/>
              <a:buNone/>
              <a:tabLst/>
              <a:defRPr/>
            </a:pPr>
            <a:r>
              <a:rPr kumimoji="0" lang="en-GB" sz="9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Dose escalation and backfill</a:t>
            </a:r>
            <a:br>
              <a:rPr kumimoji="0" lang="en-GB" sz="9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9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(five QD dose levels and three BID dose levels, from 10 mg QD to 40 mg BID)</a:t>
            </a:r>
            <a:endParaRPr kumimoji="0" lang="en-GB" sz="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D47B97E3-BD39-1594-5771-8B496B48C219}"/>
              </a:ext>
            </a:extLst>
          </p:cNvPr>
          <p:cNvSpPr txBox="1"/>
          <p:nvPr/>
        </p:nvSpPr>
        <p:spPr>
          <a:xfrm>
            <a:off x="1650898" y="4052317"/>
            <a:ext cx="519373" cy="12465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Screening</a:t>
            </a:r>
          </a:p>
        </p:txBody>
      </p:sp>
      <p:cxnSp>
        <p:nvCxnSpPr>
          <p:cNvPr id="14" name="Straight Connector 13">
            <a:extLst>
              <a:ext uri="{FF2B5EF4-FFF2-40B4-BE49-F238E27FC236}">
                <a16:creationId xmlns:a16="http://schemas.microsoft.com/office/drawing/2014/main" id="{C24A6852-0813-7C25-B519-F759CE2A2B63}"/>
              </a:ext>
            </a:extLst>
          </p:cNvPr>
          <p:cNvCxnSpPr>
            <a:cxnSpLocks/>
          </p:cNvCxnSpPr>
          <p:nvPr/>
        </p:nvCxnSpPr>
        <p:spPr>
          <a:xfrm>
            <a:off x="3322892" y="4257066"/>
            <a:ext cx="756884"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04FDEBD-21CD-2AE4-1639-02898EF7F60E}"/>
              </a:ext>
            </a:extLst>
          </p:cNvPr>
          <p:cNvSpPr txBox="1"/>
          <p:nvPr/>
        </p:nvSpPr>
        <p:spPr>
          <a:xfrm>
            <a:off x="3398737" y="3827200"/>
            <a:ext cx="621965" cy="37394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RDE:</a:t>
            </a:r>
            <a:b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sevabertinib</a:t>
            </a:r>
            <a:b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 mg BID</a:t>
            </a:r>
          </a:p>
        </p:txBody>
      </p:sp>
      <p:sp>
        <p:nvSpPr>
          <p:cNvPr id="27" name="Rounded Rectangle 26">
            <a:extLst>
              <a:ext uri="{FF2B5EF4-FFF2-40B4-BE49-F238E27FC236}">
                <a16:creationId xmlns:a16="http://schemas.microsoft.com/office/drawing/2014/main" id="{E3EF933A-8BE8-EFEE-7D42-E20B0279819E}"/>
              </a:ext>
            </a:extLst>
          </p:cNvPr>
          <p:cNvSpPr/>
          <p:nvPr/>
        </p:nvSpPr>
        <p:spPr>
          <a:xfrm>
            <a:off x="4087472" y="2780928"/>
            <a:ext cx="3428113" cy="3096343"/>
          </a:xfrm>
          <a:prstGeom prst="roundRect">
            <a:avLst>
              <a:gd name="adj" fmla="val 3289"/>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lgn="ctr">
              <a:lnSpc>
                <a:spcPct val="90000"/>
              </a:lnSpc>
              <a:defRPr/>
            </a:pPr>
            <a:r>
              <a:rPr lang="en-GB" sz="1000" b="1" dirty="0">
                <a:solidFill>
                  <a:srgbClr val="000000"/>
                </a:solidFill>
                <a:latin typeface="Arial" panose="020B0604020202020204" pitchFamily="34" charset="0"/>
                <a:ea typeface="Aileron" charset="0"/>
                <a:cs typeface="Arial" panose="020B0604020202020204" pitchFamily="34" charset="0"/>
              </a:rPr>
              <a:t>Patients with advanced </a:t>
            </a:r>
            <a:r>
              <a:rPr lang="en-GB" sz="1000" b="1" i="1" dirty="0">
                <a:solidFill>
                  <a:srgbClr val="000000"/>
                </a:solidFill>
                <a:latin typeface="Arial" panose="020B0604020202020204" pitchFamily="34" charset="0"/>
                <a:ea typeface="Aileron" charset="0"/>
                <a:cs typeface="Arial" panose="020B0604020202020204" pitchFamily="34" charset="0"/>
              </a:rPr>
              <a:t>HER2</a:t>
            </a:r>
            <a:r>
              <a:rPr lang="en-GB" sz="1000" b="1" dirty="0">
                <a:solidFill>
                  <a:srgbClr val="000000"/>
                </a:solidFill>
                <a:latin typeface="Arial" panose="020B0604020202020204" pitchFamily="34" charset="0"/>
                <a:ea typeface="Aileron" charset="0"/>
                <a:cs typeface="Arial" panose="020B0604020202020204" pitchFamily="34" charset="0"/>
              </a:rPr>
              <a:t>-mutant NSCLC</a:t>
            </a:r>
            <a:endParaRPr lang="en-GB" sz="1000" b="1" dirty="0">
              <a:solidFill>
                <a:srgbClr val="000000"/>
              </a:solidFill>
              <a:highlight>
                <a:srgbClr val="FFFF00"/>
              </a:highlight>
              <a:latin typeface="Arial" panose="020B0604020202020204" pitchFamily="34" charset="0"/>
              <a:ea typeface="Aileron" charset="0"/>
              <a:cs typeface="Arial" panose="020B0604020202020204" pitchFamily="34" charset="0"/>
            </a:endParaRPr>
          </a:p>
        </p:txBody>
      </p:sp>
      <p:sp>
        <p:nvSpPr>
          <p:cNvPr id="23" name="TextBox 22">
            <a:extLst>
              <a:ext uri="{FF2B5EF4-FFF2-40B4-BE49-F238E27FC236}">
                <a16:creationId xmlns:a16="http://schemas.microsoft.com/office/drawing/2014/main" id="{B2C239A1-5474-5B6D-9D8C-D3F497FFE292}"/>
              </a:ext>
            </a:extLst>
          </p:cNvPr>
          <p:cNvSpPr txBox="1"/>
          <p:nvPr/>
        </p:nvSpPr>
        <p:spPr>
          <a:xfrm>
            <a:off x="5057990" y="3068961"/>
            <a:ext cx="583493" cy="12465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Expansion</a:t>
            </a:r>
            <a:endParaRPr kumimoji="0" lang="en-GB" sz="900" b="1" i="0" u="none" strike="noStrike" kern="1200" cap="none" spc="0" normalizeH="0" baseline="30000" noProof="0" dirty="0">
              <a:ln>
                <a:noFill/>
              </a:ln>
              <a:solidFill>
                <a:srgbClr val="000000"/>
              </a:solidFill>
              <a:effectLst/>
              <a:highlight>
                <a:srgbClr val="FFFF00"/>
              </a:highlight>
              <a:uLnTx/>
              <a:uFillTx/>
              <a:latin typeface="Arial" panose="020B0604020202020204" pitchFamily="34" charset="0"/>
              <a:ea typeface="Aileron" charset="0"/>
              <a:cs typeface="Arial" panose="020B0604020202020204" pitchFamily="34" charset="0"/>
            </a:endParaRPr>
          </a:p>
        </p:txBody>
      </p:sp>
      <p:sp>
        <p:nvSpPr>
          <p:cNvPr id="24" name="TextBox 23">
            <a:extLst>
              <a:ext uri="{FF2B5EF4-FFF2-40B4-BE49-F238E27FC236}">
                <a16:creationId xmlns:a16="http://schemas.microsoft.com/office/drawing/2014/main" id="{3A35CBDE-F0BE-593A-EC01-5B8BE59C4FD6}"/>
              </a:ext>
            </a:extLst>
          </p:cNvPr>
          <p:cNvSpPr txBox="1"/>
          <p:nvPr/>
        </p:nvSpPr>
        <p:spPr>
          <a:xfrm>
            <a:off x="6742065" y="3068961"/>
            <a:ext cx="551433" cy="12465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Extension</a:t>
            </a:r>
            <a:endParaRPr kumimoji="0" lang="en-GB" sz="900" b="1" i="0" u="none" strike="noStrike" kern="1200" cap="none" spc="0" normalizeH="0" baseline="30000" noProof="0" dirty="0">
              <a:ln>
                <a:noFill/>
              </a:ln>
              <a:solidFill>
                <a:srgbClr val="000000"/>
              </a:solidFill>
              <a:effectLst/>
              <a:highlight>
                <a:srgbClr val="FFFF00"/>
              </a:highlight>
              <a:uLnTx/>
              <a:uFillTx/>
              <a:latin typeface="Arial" panose="020B0604020202020204" pitchFamily="34" charset="0"/>
              <a:ea typeface="Aileron" charset="0"/>
              <a:cs typeface="Arial" panose="020B0604020202020204" pitchFamily="34" charset="0"/>
            </a:endParaRPr>
          </a:p>
        </p:txBody>
      </p:sp>
      <p:sp>
        <p:nvSpPr>
          <p:cNvPr id="25" name="Rounded Rectangle 24">
            <a:extLst>
              <a:ext uri="{FF2B5EF4-FFF2-40B4-BE49-F238E27FC236}">
                <a16:creationId xmlns:a16="http://schemas.microsoft.com/office/drawing/2014/main" id="{D45AA0C6-D1A0-3700-072D-70FF8FA26D97}"/>
              </a:ext>
            </a:extLst>
          </p:cNvPr>
          <p:cNvSpPr/>
          <p:nvPr/>
        </p:nvSpPr>
        <p:spPr>
          <a:xfrm>
            <a:off x="4168716" y="3748603"/>
            <a:ext cx="2286251" cy="425600"/>
          </a:xfrm>
          <a:prstGeom prst="roundRect">
            <a:avLst>
              <a:gd name="adj" fmla="val 16894"/>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90000"/>
              </a:lnSpc>
              <a:spcBef>
                <a:spcPts val="0"/>
              </a:spcBef>
              <a:spcAft>
                <a:spcPts val="0"/>
              </a:spcAft>
              <a:buClr>
                <a:srgbClr val="C6573B"/>
              </a:buClr>
              <a:buSzTx/>
              <a:buFontTx/>
              <a:buNone/>
              <a:tabLst/>
              <a:defRPr/>
            </a:pPr>
            <a:r>
              <a:rPr kumimoji="0" lang="en-GB" sz="90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Expansion Cohort D1: Dose optimisation</a:t>
            </a:r>
            <a:br>
              <a:rPr kumimoji="0" lang="en-GB" sz="90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90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(N=36)</a:t>
            </a:r>
            <a:br>
              <a:rPr kumimoji="0" lang="en-GB" sz="90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90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Sevabertinib 10 mg BID</a:t>
            </a:r>
          </a:p>
        </p:txBody>
      </p:sp>
      <p:cxnSp>
        <p:nvCxnSpPr>
          <p:cNvPr id="32" name="Straight Connector 31">
            <a:extLst>
              <a:ext uri="{FF2B5EF4-FFF2-40B4-BE49-F238E27FC236}">
                <a16:creationId xmlns:a16="http://schemas.microsoft.com/office/drawing/2014/main" id="{7A24D1CA-6273-C83C-312A-FDFAB2CBE5EF}"/>
              </a:ext>
            </a:extLst>
          </p:cNvPr>
          <p:cNvCxnSpPr/>
          <p:nvPr/>
        </p:nvCxnSpPr>
        <p:spPr>
          <a:xfrm>
            <a:off x="6551109" y="3070104"/>
            <a:ext cx="0" cy="252000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E497B3EB-0B19-3442-4D8F-7A36943F003C}"/>
              </a:ext>
            </a:extLst>
          </p:cNvPr>
          <p:cNvSpPr txBox="1"/>
          <p:nvPr/>
        </p:nvSpPr>
        <p:spPr>
          <a:xfrm>
            <a:off x="4290976" y="5248060"/>
            <a:ext cx="1859483" cy="373949"/>
          </a:xfrm>
          <a:prstGeom prst="rect">
            <a:avLst/>
          </a:prstGeom>
          <a:noFill/>
        </p:spPr>
        <p:txBody>
          <a:bodyPr wrap="none" lIns="0" tIns="0" rIns="0" bIns="0" rtlCol="0">
            <a:spAutoFit/>
          </a:bodyPr>
          <a:lstStyle/>
          <a:p>
            <a:pPr lvl="0">
              <a:lnSpc>
                <a:spcPct val="90000"/>
              </a:lnSpc>
              <a:defRPr/>
            </a:pPr>
            <a:r>
              <a:rPr lang="en-GB" sz="900" b="1" dirty="0">
                <a:solidFill>
                  <a:srgbClr val="000000"/>
                </a:solidFill>
                <a:latin typeface="Arial" panose="020B0604020202020204" pitchFamily="34" charset="0"/>
                <a:cs typeface="Arial" panose="020B0604020202020204" pitchFamily="34" charset="0"/>
              </a:rPr>
              <a:t>Cohort G: Patients naïve to HER2 </a:t>
            </a:r>
            <a:br>
              <a:rPr lang="en-GB" sz="900" b="1" dirty="0">
                <a:solidFill>
                  <a:srgbClr val="000000"/>
                </a:solidFill>
                <a:latin typeface="Arial" panose="020B0604020202020204" pitchFamily="34" charset="0"/>
                <a:cs typeface="Arial" panose="020B0604020202020204" pitchFamily="34" charset="0"/>
              </a:rPr>
            </a:br>
            <a:r>
              <a:rPr lang="en-GB" sz="900" b="1" dirty="0">
                <a:solidFill>
                  <a:srgbClr val="000000"/>
                </a:solidFill>
                <a:latin typeface="Arial" panose="020B0604020202020204" pitchFamily="34" charset="0"/>
                <a:cs typeface="Arial" panose="020B0604020202020204" pitchFamily="34" charset="0"/>
              </a:rPr>
              <a:t>ex20ins-targeted TKIs with active,</a:t>
            </a:r>
            <a:br>
              <a:rPr lang="en-GB" sz="900" b="1" dirty="0">
                <a:solidFill>
                  <a:srgbClr val="000000"/>
                </a:solidFill>
                <a:latin typeface="Arial" panose="020B0604020202020204" pitchFamily="34" charset="0"/>
                <a:cs typeface="Arial" panose="020B0604020202020204" pitchFamily="34" charset="0"/>
              </a:rPr>
            </a:br>
            <a:r>
              <a:rPr lang="en-GB" sz="900" b="1" dirty="0">
                <a:solidFill>
                  <a:srgbClr val="000000"/>
                </a:solidFill>
                <a:latin typeface="Arial" panose="020B0604020202020204" pitchFamily="34" charset="0"/>
                <a:cs typeface="Arial" panose="020B0604020202020204" pitchFamily="34" charset="0"/>
              </a:rPr>
              <a:t>clinically stable CNS metastases</a:t>
            </a:r>
            <a:endParaRPr kumimoji="0" lang="en-GB" sz="900" b="1" i="0" u="none" strike="noStrike" kern="1200" cap="none" spc="0" normalizeH="0" baseline="30000" noProof="0" dirty="0">
              <a:ln>
                <a:noFill/>
              </a:ln>
              <a:solidFill>
                <a:srgbClr val="000000"/>
              </a:solidFill>
              <a:effectLst/>
              <a:highlight>
                <a:srgbClr val="FFFF00"/>
              </a:highlight>
              <a:uLnTx/>
              <a:uFillTx/>
              <a:latin typeface="Arial" panose="020B0604020202020204" pitchFamily="34" charset="0"/>
              <a:ea typeface="Aileron" charset="0"/>
              <a:cs typeface="Arial" panose="020B0604020202020204" pitchFamily="34" charset="0"/>
            </a:endParaRPr>
          </a:p>
        </p:txBody>
      </p:sp>
      <p:sp>
        <p:nvSpPr>
          <p:cNvPr id="28" name="Rounded Rectangle 27">
            <a:extLst>
              <a:ext uri="{FF2B5EF4-FFF2-40B4-BE49-F238E27FC236}">
                <a16:creationId xmlns:a16="http://schemas.microsoft.com/office/drawing/2014/main" id="{2659142A-83F8-D14E-4CEF-E45822F70C0D}"/>
              </a:ext>
            </a:extLst>
          </p:cNvPr>
          <p:cNvSpPr/>
          <p:nvPr/>
        </p:nvSpPr>
        <p:spPr>
          <a:xfrm>
            <a:off x="4168717" y="4251250"/>
            <a:ext cx="3265622" cy="425600"/>
          </a:xfrm>
          <a:prstGeom prst="roundRect">
            <a:avLst>
              <a:gd name="adj" fmla="val 16894"/>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90000"/>
              </a:lnSpc>
              <a:spcBef>
                <a:spcPts val="0"/>
              </a:spcBef>
              <a:spcAft>
                <a:spcPts val="0"/>
              </a:spcAft>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E: Patients previously treated with </a:t>
            </a:r>
            <a:b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HER2-targeted ADCs (N=55)</a:t>
            </a:r>
          </a:p>
        </p:txBody>
      </p:sp>
      <p:sp>
        <p:nvSpPr>
          <p:cNvPr id="29" name="Rounded Rectangle 28">
            <a:extLst>
              <a:ext uri="{FF2B5EF4-FFF2-40B4-BE49-F238E27FC236}">
                <a16:creationId xmlns:a16="http://schemas.microsoft.com/office/drawing/2014/main" id="{7A4CC59B-4A3B-5009-0295-34D93ACCD551}"/>
              </a:ext>
            </a:extLst>
          </p:cNvPr>
          <p:cNvSpPr/>
          <p:nvPr/>
        </p:nvSpPr>
        <p:spPr>
          <a:xfrm>
            <a:off x="4168717" y="4753898"/>
            <a:ext cx="3265622" cy="425600"/>
          </a:xfrm>
          <a:prstGeom prst="roundRect">
            <a:avLst>
              <a:gd name="adj" fmla="val 16894"/>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nSpc>
                <a:spcPct val="90000"/>
              </a:lnSpc>
              <a:buClr>
                <a:srgbClr val="C6573B"/>
              </a:buClr>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F</a:t>
            </a:r>
            <a:r>
              <a:rPr lang="en-GB" sz="900" b="1" dirty="0">
                <a:solidFill>
                  <a:srgbClr val="000000"/>
                </a:solidFill>
                <a:latin typeface="Arial" panose="020B0604020202020204" pitchFamily="34" charset="0"/>
                <a:cs typeface="Arial" panose="020B0604020202020204" pitchFamily="34" charset="0"/>
              </a:rPr>
              <a:t>: Patients naïve to systemic anticancer therapy for locally </a:t>
            </a:r>
            <a:r>
              <a:rPr lang="en-GB" sz="900" b="1" dirty="0">
                <a:solidFill>
                  <a:schemeClr val="tx1"/>
                </a:solidFill>
                <a:latin typeface="Arial" panose="020B0604020202020204" pitchFamily="34" charset="0"/>
                <a:cs typeface="Arial" panose="020B0604020202020204" pitchFamily="34" charset="0"/>
              </a:rPr>
              <a:t>advanced or metastatic </a:t>
            </a:r>
            <a:r>
              <a:rPr lang="en-GB" sz="900" b="1" dirty="0">
                <a:solidFill>
                  <a:srgbClr val="000000"/>
                </a:solidFill>
                <a:latin typeface="Arial" panose="020B0604020202020204" pitchFamily="34" charset="0"/>
                <a:cs typeface="Arial" panose="020B0604020202020204" pitchFamily="34" charset="0"/>
              </a:rPr>
              <a:t>disease (N=73)</a:t>
            </a:r>
            <a:endPar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Rounded Rectangle 18">
            <a:extLst>
              <a:ext uri="{FF2B5EF4-FFF2-40B4-BE49-F238E27FC236}">
                <a16:creationId xmlns:a16="http://schemas.microsoft.com/office/drawing/2014/main" id="{20E907C6-38C9-468C-CDF7-C55B044FCE11}"/>
              </a:ext>
            </a:extLst>
          </p:cNvPr>
          <p:cNvSpPr/>
          <p:nvPr/>
        </p:nvSpPr>
        <p:spPr>
          <a:xfrm>
            <a:off x="4168717" y="3245956"/>
            <a:ext cx="3265622" cy="425600"/>
          </a:xfrm>
          <a:prstGeom prst="roundRect">
            <a:avLst>
              <a:gd name="adj" fmla="val 16894"/>
            </a:avLst>
          </a:prstGeom>
          <a:solidFill>
            <a:schemeClr val="tx2">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90000"/>
              </a:lnSpc>
              <a:spcBef>
                <a:spcPts val="0"/>
              </a:spcBef>
              <a:spcAft>
                <a:spcPts val="0"/>
              </a:spcAft>
              <a:buClr>
                <a:srgbClr val="C6573B"/>
              </a:buClr>
              <a:buSzTx/>
              <a:buFontTx/>
              <a:buNone/>
              <a:tabLst/>
              <a:defRPr/>
            </a:pPr>
            <a:r>
              <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D: Patients naïve to HER2 ex20ins-targeted therapy (N=81)</a:t>
            </a:r>
          </a:p>
        </p:txBody>
      </p:sp>
      <p:sp>
        <p:nvSpPr>
          <p:cNvPr id="9" name="Rectangle: Rounded Corners 7">
            <a:extLst>
              <a:ext uri="{FF2B5EF4-FFF2-40B4-BE49-F238E27FC236}">
                <a16:creationId xmlns:a16="http://schemas.microsoft.com/office/drawing/2014/main" id="{5BB0FF28-5224-BDA5-39E4-EA1027D5C7C8}"/>
              </a:ext>
            </a:extLst>
          </p:cNvPr>
          <p:cNvSpPr/>
          <p:nvPr/>
        </p:nvSpPr>
        <p:spPr>
          <a:xfrm>
            <a:off x="9875380" y="2620452"/>
            <a:ext cx="2106327" cy="1758090"/>
          </a:xfrm>
          <a:prstGeom prst="roundRect">
            <a:avLst>
              <a:gd name="adj" fmla="val 6575"/>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20000"/>
              </a:lnSpc>
              <a:spcBef>
                <a:spcPts val="0"/>
              </a:spcBef>
              <a:spcAft>
                <a:spcPts val="300"/>
              </a:spcAft>
              <a:buClr>
                <a:srgbClr val="C6573B"/>
              </a:buClr>
              <a:buSzTx/>
              <a:buFontTx/>
              <a:buNone/>
              <a:tabLst/>
              <a:defRPr/>
            </a:pPr>
            <a:r>
              <a:rPr kumimoji="0" lang="en-GB" sz="10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Extension</a:t>
            </a:r>
          </a:p>
          <a:p>
            <a:pPr marL="0" marR="0" lvl="0" indent="0" algn="l" defTabSz="457200" rtl="0" eaLnBrk="1" fontAlgn="auto" latinLnBrk="0" hangingPunct="1">
              <a:lnSpc>
                <a:spcPct val="120000"/>
              </a:lnSpc>
              <a:spcBef>
                <a:spcPts val="0"/>
              </a:spcBef>
              <a:spcAft>
                <a:spcPts val="300"/>
              </a:spcAft>
              <a:buClr>
                <a:srgbClr val="C6573B"/>
              </a:buClr>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Primary end point:</a:t>
            </a:r>
          </a:p>
          <a:p>
            <a:pPr marL="184150" marR="0" lvl="0" indent="-184150" algn="l" defTabSz="457200" rtl="0" eaLnBrk="1" fontAlgn="auto" latinLnBrk="0" hangingPunct="1">
              <a:lnSpc>
                <a:spcPct val="120000"/>
              </a:lnSpc>
              <a:spcBef>
                <a:spcPts val="0"/>
              </a:spcBef>
              <a:spcAft>
                <a:spcPts val="0"/>
              </a:spcAft>
              <a:buClr>
                <a:srgbClr val="C6573B"/>
              </a:buClr>
              <a:buSzTx/>
              <a:buFont typeface="Arial" panose="020B0604020202020204" pitchFamily="34" charset="0"/>
              <a:buChar char="•"/>
              <a:tabLst/>
              <a:defRPr/>
            </a:pPr>
            <a:r>
              <a:rPr lang="en-GB" sz="1000" dirty="0">
                <a:solidFill>
                  <a:srgbClr val="000000"/>
                </a:solidFill>
                <a:latin typeface="Arial" panose="020B0604020202020204" pitchFamily="34" charset="0"/>
                <a:cs typeface="Arial" panose="020B0604020202020204" pitchFamily="34" charset="0"/>
              </a:rPr>
              <a:t>ORR per RECIST v1.1 by BICR</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20000"/>
              </a:lnSpc>
              <a:spcBef>
                <a:spcPts val="300"/>
              </a:spcBef>
              <a:spcAft>
                <a:spcPts val="0"/>
              </a:spcAft>
              <a:buClr>
                <a:srgbClr val="C6573B"/>
              </a:buClr>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Secondary end points:</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84150" lvl="0" indent="-184150">
              <a:lnSpc>
                <a:spcPct val="120000"/>
              </a:lnSpc>
              <a:buClr>
                <a:srgbClr val="C6573B"/>
              </a:buClr>
              <a:buFont typeface="Arial" panose="020B0604020202020204" pitchFamily="34" charset="0"/>
              <a:buChar char="•"/>
              <a:tabLst>
                <a:tab pos="1011238" algn="l"/>
                <a:tab pos="1774825" algn="l"/>
              </a:tabLst>
              <a:defRPr/>
            </a:pPr>
            <a:r>
              <a:rPr lang="en-GB" sz="1000" dirty="0">
                <a:solidFill>
                  <a:srgbClr val="000000"/>
                </a:solidFill>
                <a:latin typeface="Arial" panose="020B0604020202020204" pitchFamily="34" charset="0"/>
                <a:cs typeface="Arial" panose="020B0604020202020204" pitchFamily="34" charset="0"/>
              </a:rPr>
              <a:t>DoR, </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PFS [</a:t>
            </a:r>
            <a:r>
              <a:rPr lang="en-GB" sz="1000" dirty="0">
                <a:solidFill>
                  <a:srgbClr val="000000"/>
                </a:solidFill>
                <a:latin typeface="Arial" panose="020B0604020202020204" pitchFamily="34" charset="0"/>
                <a:cs typeface="Arial" panose="020B0604020202020204" pitchFamily="34" charset="0"/>
              </a:rPr>
              <a:t>RECIST v1.1 (BICR/INV)]</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84150" indent="-184150">
              <a:lnSpc>
                <a:spcPct val="120000"/>
              </a:lnSpc>
              <a:buClr>
                <a:srgbClr val="C6573B"/>
              </a:buClr>
              <a:buFont typeface="Arial" panose="020B0604020202020204" pitchFamily="34" charset="0"/>
              <a:buChar char="•"/>
              <a:tabLst>
                <a:tab pos="1011238" algn="l"/>
                <a:tab pos="1774825" algn="l"/>
              </a:tabLst>
              <a:defRPr/>
            </a:pPr>
            <a:r>
              <a:rPr lang="en-GB" sz="1000" dirty="0">
                <a:solidFill>
                  <a:srgbClr val="000000"/>
                </a:solidFill>
                <a:latin typeface="Arial" panose="020B0604020202020204" pitchFamily="34" charset="0"/>
                <a:cs typeface="Arial" panose="020B0604020202020204" pitchFamily="34" charset="0"/>
              </a:rPr>
              <a:t>Safety and tolerability</a:t>
            </a:r>
          </a:p>
        </p:txBody>
      </p:sp>
    </p:spTree>
    <p:extLst>
      <p:ext uri="{BB962C8B-B14F-4D97-AF65-F5344CB8AC3E}">
        <p14:creationId xmlns:p14="http://schemas.microsoft.com/office/powerpoint/2010/main" val="371836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E11F6-7C74-12E8-00A5-0A91530C6753}"/>
            </a:ext>
          </a:extLst>
        </p:cNvPr>
        <p:cNvGrpSpPr/>
        <p:nvPr/>
      </p:nvGrpSpPr>
      <p:grpSpPr>
        <a:xfrm>
          <a:off x="0" y="0"/>
          <a:ext cx="0" cy="0"/>
          <a:chOff x="0" y="0"/>
          <a:chExt cx="0" cy="0"/>
        </a:xfrm>
      </p:grpSpPr>
      <p:grpSp>
        <p:nvGrpSpPr>
          <p:cNvPr id="98" name="Graphic 31">
            <a:extLst>
              <a:ext uri="{FF2B5EF4-FFF2-40B4-BE49-F238E27FC236}">
                <a16:creationId xmlns:a16="http://schemas.microsoft.com/office/drawing/2014/main" id="{13D56AEE-20F6-82E0-E4EA-ADC6B5136B15}"/>
              </a:ext>
            </a:extLst>
          </p:cNvPr>
          <p:cNvGrpSpPr/>
          <p:nvPr/>
        </p:nvGrpSpPr>
        <p:grpSpPr>
          <a:xfrm>
            <a:off x="3298839" y="2024788"/>
            <a:ext cx="7059599" cy="1353969"/>
            <a:chOff x="3298839" y="2024788"/>
            <a:chExt cx="7059599" cy="1353969"/>
          </a:xfrm>
          <a:solidFill>
            <a:srgbClr val="8B878B"/>
          </a:solidFill>
        </p:grpSpPr>
        <p:sp>
          <p:nvSpPr>
            <p:cNvPr id="99" name="Freeform 98">
              <a:extLst>
                <a:ext uri="{FF2B5EF4-FFF2-40B4-BE49-F238E27FC236}">
                  <a16:creationId xmlns:a16="http://schemas.microsoft.com/office/drawing/2014/main" id="{96DD0621-F328-C0C8-5D2E-1731BBEE6BEB}"/>
                </a:ext>
              </a:extLst>
            </p:cNvPr>
            <p:cNvSpPr/>
            <p:nvPr/>
          </p:nvSpPr>
          <p:spPr>
            <a:xfrm>
              <a:off x="10255227" y="2024788"/>
              <a:ext cx="103211" cy="103146"/>
            </a:xfrm>
            <a:custGeom>
              <a:avLst/>
              <a:gdLst>
                <a:gd name="connsiteX0" fmla="*/ 0 w 103211"/>
                <a:gd name="connsiteY0" fmla="*/ 0 h 103146"/>
                <a:gd name="connsiteX1" fmla="*/ 103211 w 103211"/>
                <a:gd name="connsiteY1" fmla="*/ 0 h 103146"/>
                <a:gd name="connsiteX2" fmla="*/ 103211 w 103211"/>
                <a:gd name="connsiteY2" fmla="*/ 103146 h 103146"/>
                <a:gd name="connsiteX3" fmla="*/ 0 w 103211"/>
                <a:gd name="connsiteY3" fmla="*/ 103146 h 103146"/>
              </a:gdLst>
              <a:ahLst/>
              <a:cxnLst>
                <a:cxn ang="0">
                  <a:pos x="connsiteX0" y="connsiteY0"/>
                </a:cxn>
                <a:cxn ang="0">
                  <a:pos x="connsiteX1" y="connsiteY1"/>
                </a:cxn>
                <a:cxn ang="0">
                  <a:pos x="connsiteX2" y="connsiteY2"/>
                </a:cxn>
                <a:cxn ang="0">
                  <a:pos x="connsiteX3" y="connsiteY3"/>
                </a:cxn>
              </a:cxnLst>
              <a:rect l="l" t="t" r="r" b="b"/>
              <a:pathLst>
                <a:path w="103211" h="103146">
                  <a:moveTo>
                    <a:pt x="0" y="0"/>
                  </a:moveTo>
                  <a:lnTo>
                    <a:pt x="103211" y="0"/>
                  </a:lnTo>
                  <a:lnTo>
                    <a:pt x="103211" y="103146"/>
                  </a:lnTo>
                  <a:lnTo>
                    <a:pt x="0" y="103146"/>
                  </a:lnTo>
                  <a:close/>
                </a:path>
              </a:pathLst>
            </a:custGeom>
            <a:solidFill>
              <a:srgbClr val="8B878B"/>
            </a:solidFill>
            <a:ln w="2332" cap="flat">
              <a:solidFill>
                <a:srgbClr val="1A1F1C"/>
              </a:solidFill>
              <a:prstDash val="solid"/>
              <a:miter/>
            </a:ln>
          </p:spPr>
          <p:txBody>
            <a:bodyPr rtlCol="0" anchor="ctr"/>
            <a:lstStyle/>
            <a:p>
              <a:endParaRPr lang="en-US" dirty="0"/>
            </a:p>
          </p:txBody>
        </p:sp>
        <p:sp>
          <p:nvSpPr>
            <p:cNvPr id="100" name="Freeform 99">
              <a:extLst>
                <a:ext uri="{FF2B5EF4-FFF2-40B4-BE49-F238E27FC236}">
                  <a16:creationId xmlns:a16="http://schemas.microsoft.com/office/drawing/2014/main" id="{E8E0E796-F6E5-1FDC-8E95-2510379C5BF6}"/>
                </a:ext>
              </a:extLst>
            </p:cNvPr>
            <p:cNvSpPr/>
            <p:nvPr/>
          </p:nvSpPr>
          <p:spPr>
            <a:xfrm>
              <a:off x="3298839" y="2913805"/>
              <a:ext cx="33688" cy="43592"/>
            </a:xfrm>
            <a:custGeom>
              <a:avLst/>
              <a:gdLst>
                <a:gd name="connsiteX0" fmla="*/ 0 w 33688"/>
                <a:gd name="connsiteY0" fmla="*/ 0 h 43592"/>
                <a:gd name="connsiteX1" fmla="*/ 33688 w 33688"/>
                <a:gd name="connsiteY1" fmla="*/ 0 h 43592"/>
                <a:gd name="connsiteX2" fmla="*/ 33688 w 33688"/>
                <a:gd name="connsiteY2" fmla="*/ 43592 h 43592"/>
                <a:gd name="connsiteX3" fmla="*/ 0 w 33688"/>
                <a:gd name="connsiteY3" fmla="*/ 43592 h 43592"/>
              </a:gdLst>
              <a:ahLst/>
              <a:cxnLst>
                <a:cxn ang="0">
                  <a:pos x="connsiteX0" y="connsiteY0"/>
                </a:cxn>
                <a:cxn ang="0">
                  <a:pos x="connsiteX1" y="connsiteY1"/>
                </a:cxn>
                <a:cxn ang="0">
                  <a:pos x="connsiteX2" y="connsiteY2"/>
                </a:cxn>
                <a:cxn ang="0">
                  <a:pos x="connsiteX3" y="connsiteY3"/>
                </a:cxn>
              </a:cxnLst>
              <a:rect l="l" t="t" r="r" b="b"/>
              <a:pathLst>
                <a:path w="33688" h="43592">
                  <a:moveTo>
                    <a:pt x="0" y="0"/>
                  </a:moveTo>
                  <a:lnTo>
                    <a:pt x="33688" y="0"/>
                  </a:lnTo>
                  <a:lnTo>
                    <a:pt x="33688" y="43592"/>
                  </a:lnTo>
                  <a:lnTo>
                    <a:pt x="0" y="43592"/>
                  </a:lnTo>
                  <a:close/>
                </a:path>
              </a:pathLst>
            </a:custGeom>
            <a:solidFill>
              <a:srgbClr val="8B878B"/>
            </a:solidFill>
            <a:ln w="2332" cap="flat">
              <a:solidFill>
                <a:srgbClr val="1A1F1C"/>
              </a:solidFill>
              <a:prstDash val="solid"/>
              <a:miter/>
            </a:ln>
          </p:spPr>
          <p:txBody>
            <a:bodyPr rtlCol="0" anchor="ctr"/>
            <a:lstStyle/>
            <a:p>
              <a:endParaRPr lang="en-US" dirty="0"/>
            </a:p>
          </p:txBody>
        </p:sp>
        <p:sp>
          <p:nvSpPr>
            <p:cNvPr id="101" name="Freeform 100">
              <a:extLst>
                <a:ext uri="{FF2B5EF4-FFF2-40B4-BE49-F238E27FC236}">
                  <a16:creationId xmlns:a16="http://schemas.microsoft.com/office/drawing/2014/main" id="{92ECC57E-6DFD-EBA9-662C-A35733B3F688}"/>
                </a:ext>
              </a:extLst>
            </p:cNvPr>
            <p:cNvSpPr/>
            <p:nvPr/>
          </p:nvSpPr>
          <p:spPr>
            <a:xfrm>
              <a:off x="3637495" y="2957398"/>
              <a:ext cx="33688" cy="257632"/>
            </a:xfrm>
            <a:custGeom>
              <a:avLst/>
              <a:gdLst>
                <a:gd name="connsiteX0" fmla="*/ 0 w 33688"/>
                <a:gd name="connsiteY0" fmla="*/ 0 h 257632"/>
                <a:gd name="connsiteX1" fmla="*/ 33688 w 33688"/>
                <a:gd name="connsiteY1" fmla="*/ 0 h 257632"/>
                <a:gd name="connsiteX2" fmla="*/ 33688 w 33688"/>
                <a:gd name="connsiteY2" fmla="*/ 257632 h 257632"/>
                <a:gd name="connsiteX3" fmla="*/ 0 w 33688"/>
                <a:gd name="connsiteY3" fmla="*/ 257632 h 257632"/>
              </a:gdLst>
              <a:ahLst/>
              <a:cxnLst>
                <a:cxn ang="0">
                  <a:pos x="connsiteX0" y="connsiteY0"/>
                </a:cxn>
                <a:cxn ang="0">
                  <a:pos x="connsiteX1" y="connsiteY1"/>
                </a:cxn>
                <a:cxn ang="0">
                  <a:pos x="connsiteX2" y="connsiteY2"/>
                </a:cxn>
                <a:cxn ang="0">
                  <a:pos x="connsiteX3" y="connsiteY3"/>
                </a:cxn>
              </a:cxnLst>
              <a:rect l="l" t="t" r="r" b="b"/>
              <a:pathLst>
                <a:path w="33688" h="257632">
                  <a:moveTo>
                    <a:pt x="0" y="0"/>
                  </a:moveTo>
                  <a:lnTo>
                    <a:pt x="33688" y="0"/>
                  </a:lnTo>
                  <a:lnTo>
                    <a:pt x="33688" y="257632"/>
                  </a:lnTo>
                  <a:lnTo>
                    <a:pt x="0" y="257632"/>
                  </a:lnTo>
                  <a:close/>
                </a:path>
              </a:pathLst>
            </a:custGeom>
            <a:solidFill>
              <a:srgbClr val="8B878B"/>
            </a:solidFill>
            <a:ln w="2332" cap="flat">
              <a:solidFill>
                <a:srgbClr val="1A1F1C"/>
              </a:solidFill>
              <a:prstDash val="solid"/>
              <a:miter/>
            </a:ln>
          </p:spPr>
          <p:txBody>
            <a:bodyPr rtlCol="0" anchor="ctr"/>
            <a:lstStyle/>
            <a:p>
              <a:endParaRPr lang="en-US" dirty="0"/>
            </a:p>
          </p:txBody>
        </p:sp>
        <p:sp>
          <p:nvSpPr>
            <p:cNvPr id="102" name="Freeform 101">
              <a:extLst>
                <a:ext uri="{FF2B5EF4-FFF2-40B4-BE49-F238E27FC236}">
                  <a16:creationId xmlns:a16="http://schemas.microsoft.com/office/drawing/2014/main" id="{E9C73EC1-6043-3A73-1F89-FB7968452D98}"/>
                </a:ext>
              </a:extLst>
            </p:cNvPr>
            <p:cNvSpPr/>
            <p:nvPr/>
          </p:nvSpPr>
          <p:spPr>
            <a:xfrm>
              <a:off x="7604775" y="2956931"/>
              <a:ext cx="33594" cy="421826"/>
            </a:xfrm>
            <a:custGeom>
              <a:avLst/>
              <a:gdLst>
                <a:gd name="connsiteX0" fmla="*/ 0 w 33594"/>
                <a:gd name="connsiteY0" fmla="*/ 0 h 421826"/>
                <a:gd name="connsiteX1" fmla="*/ 33595 w 33594"/>
                <a:gd name="connsiteY1" fmla="*/ 0 h 421826"/>
                <a:gd name="connsiteX2" fmla="*/ 33595 w 33594"/>
                <a:gd name="connsiteY2" fmla="*/ 421826 h 421826"/>
                <a:gd name="connsiteX3" fmla="*/ 0 w 33594"/>
                <a:gd name="connsiteY3" fmla="*/ 421826 h 421826"/>
              </a:gdLst>
              <a:ahLst/>
              <a:cxnLst>
                <a:cxn ang="0">
                  <a:pos x="connsiteX0" y="connsiteY0"/>
                </a:cxn>
                <a:cxn ang="0">
                  <a:pos x="connsiteX1" y="connsiteY1"/>
                </a:cxn>
                <a:cxn ang="0">
                  <a:pos x="connsiteX2" y="connsiteY2"/>
                </a:cxn>
                <a:cxn ang="0">
                  <a:pos x="connsiteX3" y="connsiteY3"/>
                </a:cxn>
              </a:cxnLst>
              <a:rect l="l" t="t" r="r" b="b"/>
              <a:pathLst>
                <a:path w="33594" h="421826">
                  <a:moveTo>
                    <a:pt x="0" y="0"/>
                  </a:moveTo>
                  <a:lnTo>
                    <a:pt x="33595" y="0"/>
                  </a:lnTo>
                  <a:lnTo>
                    <a:pt x="33595" y="421826"/>
                  </a:lnTo>
                  <a:lnTo>
                    <a:pt x="0" y="421826"/>
                  </a:lnTo>
                  <a:close/>
                </a:path>
              </a:pathLst>
            </a:custGeom>
            <a:solidFill>
              <a:srgbClr val="8B878B"/>
            </a:solidFill>
            <a:ln w="2332" cap="flat">
              <a:solidFill>
                <a:srgbClr val="1A1F1C"/>
              </a:solidFill>
              <a:prstDash val="solid"/>
              <a:miter/>
            </a:ln>
          </p:spPr>
          <p:txBody>
            <a:bodyPr rtlCol="0" anchor="ctr"/>
            <a:lstStyle/>
            <a:p>
              <a:endParaRPr lang="en-US" dirty="0"/>
            </a:p>
          </p:txBody>
        </p:sp>
        <p:sp>
          <p:nvSpPr>
            <p:cNvPr id="103" name="Freeform 102">
              <a:extLst>
                <a:ext uri="{FF2B5EF4-FFF2-40B4-BE49-F238E27FC236}">
                  <a16:creationId xmlns:a16="http://schemas.microsoft.com/office/drawing/2014/main" id="{56A690E6-625A-062B-7194-227812A5BE7C}"/>
                </a:ext>
              </a:extLst>
            </p:cNvPr>
            <p:cNvSpPr/>
            <p:nvPr/>
          </p:nvSpPr>
          <p:spPr>
            <a:xfrm>
              <a:off x="6865873" y="2956931"/>
              <a:ext cx="33594" cy="13348"/>
            </a:xfrm>
            <a:custGeom>
              <a:avLst/>
              <a:gdLst>
                <a:gd name="connsiteX0" fmla="*/ 0 w 33594"/>
                <a:gd name="connsiteY0" fmla="*/ 0 h 13348"/>
                <a:gd name="connsiteX1" fmla="*/ 33595 w 33594"/>
                <a:gd name="connsiteY1" fmla="*/ 0 h 13348"/>
                <a:gd name="connsiteX2" fmla="*/ 33595 w 33594"/>
                <a:gd name="connsiteY2" fmla="*/ 13348 h 13348"/>
                <a:gd name="connsiteX3" fmla="*/ 0 w 33594"/>
                <a:gd name="connsiteY3" fmla="*/ 13348 h 13348"/>
              </a:gdLst>
              <a:ahLst/>
              <a:cxnLst>
                <a:cxn ang="0">
                  <a:pos x="connsiteX0" y="connsiteY0"/>
                </a:cxn>
                <a:cxn ang="0">
                  <a:pos x="connsiteX1" y="connsiteY1"/>
                </a:cxn>
                <a:cxn ang="0">
                  <a:pos x="connsiteX2" y="connsiteY2"/>
                </a:cxn>
                <a:cxn ang="0">
                  <a:pos x="connsiteX3" y="connsiteY3"/>
                </a:cxn>
              </a:cxnLst>
              <a:rect l="l" t="t" r="r" b="b"/>
              <a:pathLst>
                <a:path w="33594" h="13348">
                  <a:moveTo>
                    <a:pt x="0" y="0"/>
                  </a:moveTo>
                  <a:lnTo>
                    <a:pt x="33595" y="0"/>
                  </a:lnTo>
                  <a:lnTo>
                    <a:pt x="33595" y="13348"/>
                  </a:lnTo>
                  <a:lnTo>
                    <a:pt x="0" y="13348"/>
                  </a:lnTo>
                  <a:close/>
                </a:path>
              </a:pathLst>
            </a:custGeom>
            <a:solidFill>
              <a:srgbClr val="8B878B"/>
            </a:solidFill>
            <a:ln w="2332" cap="flat">
              <a:solidFill>
                <a:srgbClr val="1A1F1C"/>
              </a:solidFill>
              <a:prstDash val="solid"/>
              <a:miter/>
            </a:ln>
          </p:spPr>
          <p:txBody>
            <a:bodyPr rtlCol="0" anchor="ctr"/>
            <a:lstStyle/>
            <a:p>
              <a:endParaRPr lang="en-US" dirty="0"/>
            </a:p>
          </p:txBody>
        </p:sp>
        <p:sp>
          <p:nvSpPr>
            <p:cNvPr id="104" name="Freeform 103">
              <a:extLst>
                <a:ext uri="{FF2B5EF4-FFF2-40B4-BE49-F238E27FC236}">
                  <a16:creationId xmlns:a16="http://schemas.microsoft.com/office/drawing/2014/main" id="{5ACEBDD2-D7AB-EC91-8E3F-6541069A20C4}"/>
                </a:ext>
              </a:extLst>
            </p:cNvPr>
            <p:cNvSpPr/>
            <p:nvPr/>
          </p:nvSpPr>
          <p:spPr>
            <a:xfrm>
              <a:off x="6697992" y="2776868"/>
              <a:ext cx="33594" cy="181275"/>
            </a:xfrm>
            <a:custGeom>
              <a:avLst/>
              <a:gdLst>
                <a:gd name="connsiteX0" fmla="*/ 0 w 33594"/>
                <a:gd name="connsiteY0" fmla="*/ 0 h 181275"/>
                <a:gd name="connsiteX1" fmla="*/ 33595 w 33594"/>
                <a:gd name="connsiteY1" fmla="*/ 0 h 181275"/>
                <a:gd name="connsiteX2" fmla="*/ 33595 w 33594"/>
                <a:gd name="connsiteY2" fmla="*/ 181276 h 181275"/>
                <a:gd name="connsiteX3" fmla="*/ 0 w 33594"/>
                <a:gd name="connsiteY3" fmla="*/ 181276 h 181275"/>
              </a:gdLst>
              <a:ahLst/>
              <a:cxnLst>
                <a:cxn ang="0">
                  <a:pos x="connsiteX0" y="connsiteY0"/>
                </a:cxn>
                <a:cxn ang="0">
                  <a:pos x="connsiteX1" y="connsiteY1"/>
                </a:cxn>
                <a:cxn ang="0">
                  <a:pos x="connsiteX2" y="connsiteY2"/>
                </a:cxn>
                <a:cxn ang="0">
                  <a:pos x="connsiteX3" y="connsiteY3"/>
                </a:cxn>
              </a:cxnLst>
              <a:rect l="l" t="t" r="r" b="b"/>
              <a:pathLst>
                <a:path w="33594" h="181275">
                  <a:moveTo>
                    <a:pt x="0" y="0"/>
                  </a:moveTo>
                  <a:lnTo>
                    <a:pt x="33595" y="0"/>
                  </a:lnTo>
                  <a:lnTo>
                    <a:pt x="33595" y="181276"/>
                  </a:lnTo>
                  <a:lnTo>
                    <a:pt x="0" y="181276"/>
                  </a:lnTo>
                  <a:close/>
                </a:path>
              </a:pathLst>
            </a:custGeom>
            <a:solidFill>
              <a:srgbClr val="8B878B"/>
            </a:solidFill>
            <a:ln w="2332" cap="flat">
              <a:solidFill>
                <a:srgbClr val="1A1F1C"/>
              </a:solidFill>
              <a:prstDash val="solid"/>
              <a:miter/>
            </a:ln>
          </p:spPr>
          <p:txBody>
            <a:bodyPr rtlCol="0" anchor="ctr"/>
            <a:lstStyle/>
            <a:p>
              <a:endParaRPr lang="en-US" dirty="0"/>
            </a:p>
          </p:txBody>
        </p:sp>
        <p:sp>
          <p:nvSpPr>
            <p:cNvPr id="105" name="Freeform 104">
              <a:extLst>
                <a:ext uri="{FF2B5EF4-FFF2-40B4-BE49-F238E27FC236}">
                  <a16:creationId xmlns:a16="http://schemas.microsoft.com/office/drawing/2014/main" id="{6A89EF19-B70A-7470-75E3-A35174FE7556}"/>
                </a:ext>
              </a:extLst>
            </p:cNvPr>
            <p:cNvSpPr/>
            <p:nvPr/>
          </p:nvSpPr>
          <p:spPr>
            <a:xfrm>
              <a:off x="9418247" y="2957864"/>
              <a:ext cx="33688" cy="265193"/>
            </a:xfrm>
            <a:custGeom>
              <a:avLst/>
              <a:gdLst>
                <a:gd name="connsiteX0" fmla="*/ 0 w 33688"/>
                <a:gd name="connsiteY0" fmla="*/ 0 h 265193"/>
                <a:gd name="connsiteX1" fmla="*/ 33688 w 33688"/>
                <a:gd name="connsiteY1" fmla="*/ 0 h 265193"/>
                <a:gd name="connsiteX2" fmla="*/ 33688 w 33688"/>
                <a:gd name="connsiteY2" fmla="*/ 265193 h 265193"/>
                <a:gd name="connsiteX3" fmla="*/ 0 w 33688"/>
                <a:gd name="connsiteY3" fmla="*/ 265193 h 265193"/>
              </a:gdLst>
              <a:ahLst/>
              <a:cxnLst>
                <a:cxn ang="0">
                  <a:pos x="connsiteX0" y="connsiteY0"/>
                </a:cxn>
                <a:cxn ang="0">
                  <a:pos x="connsiteX1" y="connsiteY1"/>
                </a:cxn>
                <a:cxn ang="0">
                  <a:pos x="connsiteX2" y="connsiteY2"/>
                </a:cxn>
                <a:cxn ang="0">
                  <a:pos x="connsiteX3" y="connsiteY3"/>
                </a:cxn>
              </a:cxnLst>
              <a:rect l="l" t="t" r="r" b="b"/>
              <a:pathLst>
                <a:path w="33688" h="265193">
                  <a:moveTo>
                    <a:pt x="0" y="0"/>
                  </a:moveTo>
                  <a:lnTo>
                    <a:pt x="33688" y="0"/>
                  </a:lnTo>
                  <a:lnTo>
                    <a:pt x="33688" y="265193"/>
                  </a:lnTo>
                  <a:lnTo>
                    <a:pt x="0" y="265193"/>
                  </a:lnTo>
                  <a:close/>
                </a:path>
              </a:pathLst>
            </a:custGeom>
            <a:solidFill>
              <a:srgbClr val="8B878B"/>
            </a:solidFill>
            <a:ln w="2332" cap="flat">
              <a:solidFill>
                <a:srgbClr val="1A1F1C"/>
              </a:solidFill>
              <a:prstDash val="solid"/>
              <a:miter/>
            </a:ln>
          </p:spPr>
          <p:txBody>
            <a:bodyPr rtlCol="0" anchor="ctr"/>
            <a:lstStyle/>
            <a:p>
              <a:endParaRPr lang="en-US" dirty="0"/>
            </a:p>
          </p:txBody>
        </p:sp>
      </p:grpSp>
      <p:grpSp>
        <p:nvGrpSpPr>
          <p:cNvPr id="106" name="Graphic 31">
            <a:extLst>
              <a:ext uri="{FF2B5EF4-FFF2-40B4-BE49-F238E27FC236}">
                <a16:creationId xmlns:a16="http://schemas.microsoft.com/office/drawing/2014/main" id="{5BF84BBF-B725-D991-6F89-61F7C6F10BF2}"/>
              </a:ext>
            </a:extLst>
          </p:cNvPr>
          <p:cNvGrpSpPr/>
          <p:nvPr/>
        </p:nvGrpSpPr>
        <p:grpSpPr>
          <a:xfrm>
            <a:off x="3906627" y="2024788"/>
            <a:ext cx="5309397" cy="1783449"/>
            <a:chOff x="3906627" y="2024788"/>
            <a:chExt cx="5309397" cy="1783449"/>
          </a:xfrm>
          <a:solidFill>
            <a:srgbClr val="7030A0"/>
          </a:solidFill>
        </p:grpSpPr>
        <p:sp>
          <p:nvSpPr>
            <p:cNvPr id="107" name="Freeform 106">
              <a:extLst>
                <a:ext uri="{FF2B5EF4-FFF2-40B4-BE49-F238E27FC236}">
                  <a16:creationId xmlns:a16="http://schemas.microsoft.com/office/drawing/2014/main" id="{B27588E8-D792-B690-8BA3-A484580D6D64}"/>
                </a:ext>
              </a:extLst>
            </p:cNvPr>
            <p:cNvSpPr/>
            <p:nvPr/>
          </p:nvSpPr>
          <p:spPr>
            <a:xfrm>
              <a:off x="8858238" y="2024788"/>
              <a:ext cx="103211" cy="103146"/>
            </a:xfrm>
            <a:custGeom>
              <a:avLst/>
              <a:gdLst>
                <a:gd name="connsiteX0" fmla="*/ 0 w 103211"/>
                <a:gd name="connsiteY0" fmla="*/ 0 h 103146"/>
                <a:gd name="connsiteX1" fmla="*/ 103211 w 103211"/>
                <a:gd name="connsiteY1" fmla="*/ 0 h 103146"/>
                <a:gd name="connsiteX2" fmla="*/ 103211 w 103211"/>
                <a:gd name="connsiteY2" fmla="*/ 103146 h 103146"/>
                <a:gd name="connsiteX3" fmla="*/ 0 w 103211"/>
                <a:gd name="connsiteY3" fmla="*/ 103146 h 103146"/>
              </a:gdLst>
              <a:ahLst/>
              <a:cxnLst>
                <a:cxn ang="0">
                  <a:pos x="connsiteX0" y="connsiteY0"/>
                </a:cxn>
                <a:cxn ang="0">
                  <a:pos x="connsiteX1" y="connsiteY1"/>
                </a:cxn>
                <a:cxn ang="0">
                  <a:pos x="connsiteX2" y="connsiteY2"/>
                </a:cxn>
                <a:cxn ang="0">
                  <a:pos x="connsiteX3" y="connsiteY3"/>
                </a:cxn>
              </a:cxnLst>
              <a:rect l="l" t="t" r="r" b="b"/>
              <a:pathLst>
                <a:path w="103211" h="103146">
                  <a:moveTo>
                    <a:pt x="0" y="0"/>
                  </a:moveTo>
                  <a:lnTo>
                    <a:pt x="103211" y="0"/>
                  </a:lnTo>
                  <a:lnTo>
                    <a:pt x="103211" y="103146"/>
                  </a:lnTo>
                  <a:lnTo>
                    <a:pt x="0" y="103146"/>
                  </a:lnTo>
                  <a:close/>
                </a:path>
              </a:pathLst>
            </a:custGeom>
            <a:solidFill>
              <a:srgbClr val="7030A0"/>
            </a:solidFill>
            <a:ln w="2332" cap="flat">
              <a:solidFill>
                <a:srgbClr val="1A1F1C"/>
              </a:solidFill>
              <a:prstDash val="solid"/>
              <a:miter/>
            </a:ln>
          </p:spPr>
          <p:txBody>
            <a:bodyPr rtlCol="0" anchor="ctr"/>
            <a:lstStyle/>
            <a:p>
              <a:endParaRPr lang="en-US" dirty="0"/>
            </a:p>
          </p:txBody>
        </p:sp>
        <p:sp>
          <p:nvSpPr>
            <p:cNvPr id="108" name="Freeform 107">
              <a:extLst>
                <a:ext uri="{FF2B5EF4-FFF2-40B4-BE49-F238E27FC236}">
                  <a16:creationId xmlns:a16="http://schemas.microsoft.com/office/drawing/2014/main" id="{6596654B-2E55-36A2-E32D-98CAD09EE3CF}"/>
                </a:ext>
              </a:extLst>
            </p:cNvPr>
            <p:cNvSpPr/>
            <p:nvPr/>
          </p:nvSpPr>
          <p:spPr>
            <a:xfrm>
              <a:off x="3906627" y="2957398"/>
              <a:ext cx="33688" cy="343602"/>
            </a:xfrm>
            <a:custGeom>
              <a:avLst/>
              <a:gdLst>
                <a:gd name="connsiteX0" fmla="*/ 0 w 33688"/>
                <a:gd name="connsiteY0" fmla="*/ 0 h 343602"/>
                <a:gd name="connsiteX1" fmla="*/ 33688 w 33688"/>
                <a:gd name="connsiteY1" fmla="*/ 0 h 343602"/>
                <a:gd name="connsiteX2" fmla="*/ 33688 w 33688"/>
                <a:gd name="connsiteY2" fmla="*/ 343603 h 343602"/>
                <a:gd name="connsiteX3" fmla="*/ 0 w 33688"/>
                <a:gd name="connsiteY3" fmla="*/ 343603 h 343602"/>
              </a:gdLst>
              <a:ahLst/>
              <a:cxnLst>
                <a:cxn ang="0">
                  <a:pos x="connsiteX0" y="connsiteY0"/>
                </a:cxn>
                <a:cxn ang="0">
                  <a:pos x="connsiteX1" y="connsiteY1"/>
                </a:cxn>
                <a:cxn ang="0">
                  <a:pos x="connsiteX2" y="connsiteY2"/>
                </a:cxn>
                <a:cxn ang="0">
                  <a:pos x="connsiteX3" y="connsiteY3"/>
                </a:cxn>
              </a:cxnLst>
              <a:rect l="l" t="t" r="r" b="b"/>
              <a:pathLst>
                <a:path w="33688" h="343602">
                  <a:moveTo>
                    <a:pt x="0" y="0"/>
                  </a:moveTo>
                  <a:lnTo>
                    <a:pt x="33688" y="0"/>
                  </a:lnTo>
                  <a:lnTo>
                    <a:pt x="33688" y="343603"/>
                  </a:lnTo>
                  <a:lnTo>
                    <a:pt x="0" y="343603"/>
                  </a:lnTo>
                  <a:close/>
                </a:path>
              </a:pathLst>
            </a:custGeom>
            <a:solidFill>
              <a:srgbClr val="7030A0"/>
            </a:solidFill>
            <a:ln w="2332" cap="flat">
              <a:solidFill>
                <a:srgbClr val="1A1F1C"/>
              </a:solidFill>
              <a:prstDash val="solid"/>
              <a:miter/>
            </a:ln>
          </p:spPr>
          <p:txBody>
            <a:bodyPr rtlCol="0" anchor="ctr"/>
            <a:lstStyle/>
            <a:p>
              <a:endParaRPr lang="en-US" dirty="0"/>
            </a:p>
          </p:txBody>
        </p:sp>
        <p:sp>
          <p:nvSpPr>
            <p:cNvPr id="109" name="Freeform 108">
              <a:extLst>
                <a:ext uri="{FF2B5EF4-FFF2-40B4-BE49-F238E27FC236}">
                  <a16:creationId xmlns:a16="http://schemas.microsoft.com/office/drawing/2014/main" id="{1EEFBA7E-2CE9-5A92-A0D2-8E98DF5C244F}"/>
                </a:ext>
              </a:extLst>
            </p:cNvPr>
            <p:cNvSpPr/>
            <p:nvPr/>
          </p:nvSpPr>
          <p:spPr>
            <a:xfrm>
              <a:off x="3973910" y="2957398"/>
              <a:ext cx="33688" cy="356391"/>
            </a:xfrm>
            <a:custGeom>
              <a:avLst/>
              <a:gdLst>
                <a:gd name="connsiteX0" fmla="*/ 0 w 33688"/>
                <a:gd name="connsiteY0" fmla="*/ 0 h 356391"/>
                <a:gd name="connsiteX1" fmla="*/ 33688 w 33688"/>
                <a:gd name="connsiteY1" fmla="*/ 0 h 356391"/>
                <a:gd name="connsiteX2" fmla="*/ 33688 w 33688"/>
                <a:gd name="connsiteY2" fmla="*/ 356391 h 356391"/>
                <a:gd name="connsiteX3" fmla="*/ 0 w 33688"/>
                <a:gd name="connsiteY3" fmla="*/ 356391 h 356391"/>
              </a:gdLst>
              <a:ahLst/>
              <a:cxnLst>
                <a:cxn ang="0">
                  <a:pos x="connsiteX0" y="connsiteY0"/>
                </a:cxn>
                <a:cxn ang="0">
                  <a:pos x="connsiteX1" y="connsiteY1"/>
                </a:cxn>
                <a:cxn ang="0">
                  <a:pos x="connsiteX2" y="connsiteY2"/>
                </a:cxn>
                <a:cxn ang="0">
                  <a:pos x="connsiteX3" y="connsiteY3"/>
                </a:cxn>
              </a:cxnLst>
              <a:rect l="l" t="t" r="r" b="b"/>
              <a:pathLst>
                <a:path w="33688" h="356391">
                  <a:moveTo>
                    <a:pt x="0" y="0"/>
                  </a:moveTo>
                  <a:lnTo>
                    <a:pt x="33688" y="0"/>
                  </a:lnTo>
                  <a:lnTo>
                    <a:pt x="33688" y="356391"/>
                  </a:lnTo>
                  <a:lnTo>
                    <a:pt x="0" y="356391"/>
                  </a:lnTo>
                  <a:close/>
                </a:path>
              </a:pathLst>
            </a:custGeom>
            <a:solidFill>
              <a:srgbClr val="7030A0"/>
            </a:solidFill>
            <a:ln w="2332" cap="flat">
              <a:solidFill>
                <a:srgbClr val="1A1F1C"/>
              </a:solidFill>
              <a:prstDash val="solid"/>
              <a:miter/>
            </a:ln>
          </p:spPr>
          <p:txBody>
            <a:bodyPr rtlCol="0" anchor="ctr"/>
            <a:lstStyle/>
            <a:p>
              <a:endParaRPr lang="en-US" dirty="0"/>
            </a:p>
          </p:txBody>
        </p:sp>
        <p:sp>
          <p:nvSpPr>
            <p:cNvPr id="110" name="Freeform 109">
              <a:extLst>
                <a:ext uri="{FF2B5EF4-FFF2-40B4-BE49-F238E27FC236}">
                  <a16:creationId xmlns:a16="http://schemas.microsoft.com/office/drawing/2014/main" id="{0B35D545-D8B3-E9B8-6C9F-842C1323120F}"/>
                </a:ext>
              </a:extLst>
            </p:cNvPr>
            <p:cNvSpPr/>
            <p:nvPr/>
          </p:nvSpPr>
          <p:spPr>
            <a:xfrm>
              <a:off x="4377703" y="2957398"/>
              <a:ext cx="33688" cy="514050"/>
            </a:xfrm>
            <a:custGeom>
              <a:avLst/>
              <a:gdLst>
                <a:gd name="connsiteX0" fmla="*/ 0 w 33688"/>
                <a:gd name="connsiteY0" fmla="*/ 0 h 514050"/>
                <a:gd name="connsiteX1" fmla="*/ 33688 w 33688"/>
                <a:gd name="connsiteY1" fmla="*/ 0 h 514050"/>
                <a:gd name="connsiteX2" fmla="*/ 33688 w 33688"/>
                <a:gd name="connsiteY2" fmla="*/ 514051 h 514050"/>
                <a:gd name="connsiteX3" fmla="*/ 0 w 33688"/>
                <a:gd name="connsiteY3" fmla="*/ 514051 h 514050"/>
              </a:gdLst>
              <a:ahLst/>
              <a:cxnLst>
                <a:cxn ang="0">
                  <a:pos x="connsiteX0" y="connsiteY0"/>
                </a:cxn>
                <a:cxn ang="0">
                  <a:pos x="connsiteX1" y="connsiteY1"/>
                </a:cxn>
                <a:cxn ang="0">
                  <a:pos x="connsiteX2" y="connsiteY2"/>
                </a:cxn>
                <a:cxn ang="0">
                  <a:pos x="connsiteX3" y="connsiteY3"/>
                </a:cxn>
              </a:cxnLst>
              <a:rect l="l" t="t" r="r" b="b"/>
              <a:pathLst>
                <a:path w="33688" h="514050">
                  <a:moveTo>
                    <a:pt x="0" y="0"/>
                  </a:moveTo>
                  <a:lnTo>
                    <a:pt x="33688" y="0"/>
                  </a:lnTo>
                  <a:lnTo>
                    <a:pt x="33688" y="514051"/>
                  </a:lnTo>
                  <a:lnTo>
                    <a:pt x="0" y="514051"/>
                  </a:lnTo>
                  <a:close/>
                </a:path>
              </a:pathLst>
            </a:custGeom>
            <a:solidFill>
              <a:srgbClr val="7030A0"/>
            </a:solidFill>
            <a:ln w="2332" cap="flat">
              <a:solidFill>
                <a:srgbClr val="1A1F1C"/>
              </a:solidFill>
              <a:prstDash val="solid"/>
              <a:miter/>
            </a:ln>
          </p:spPr>
          <p:txBody>
            <a:bodyPr rtlCol="0" anchor="ctr"/>
            <a:lstStyle/>
            <a:p>
              <a:endParaRPr lang="en-US" dirty="0"/>
            </a:p>
          </p:txBody>
        </p:sp>
        <p:sp>
          <p:nvSpPr>
            <p:cNvPr id="111" name="Freeform 110">
              <a:extLst>
                <a:ext uri="{FF2B5EF4-FFF2-40B4-BE49-F238E27FC236}">
                  <a16:creationId xmlns:a16="http://schemas.microsoft.com/office/drawing/2014/main" id="{7B690C56-B2AD-4CBD-5D9C-A561E68511A0}"/>
                </a:ext>
              </a:extLst>
            </p:cNvPr>
            <p:cNvSpPr/>
            <p:nvPr/>
          </p:nvSpPr>
          <p:spPr>
            <a:xfrm>
              <a:off x="4949563" y="2957398"/>
              <a:ext cx="33688" cy="619437"/>
            </a:xfrm>
            <a:custGeom>
              <a:avLst/>
              <a:gdLst>
                <a:gd name="connsiteX0" fmla="*/ 0 w 33688"/>
                <a:gd name="connsiteY0" fmla="*/ 0 h 619437"/>
                <a:gd name="connsiteX1" fmla="*/ 33688 w 33688"/>
                <a:gd name="connsiteY1" fmla="*/ 0 h 619437"/>
                <a:gd name="connsiteX2" fmla="*/ 33688 w 33688"/>
                <a:gd name="connsiteY2" fmla="*/ 619437 h 619437"/>
                <a:gd name="connsiteX3" fmla="*/ 0 w 33688"/>
                <a:gd name="connsiteY3" fmla="*/ 619437 h 619437"/>
              </a:gdLst>
              <a:ahLst/>
              <a:cxnLst>
                <a:cxn ang="0">
                  <a:pos x="connsiteX0" y="connsiteY0"/>
                </a:cxn>
                <a:cxn ang="0">
                  <a:pos x="connsiteX1" y="connsiteY1"/>
                </a:cxn>
                <a:cxn ang="0">
                  <a:pos x="connsiteX2" y="connsiteY2"/>
                </a:cxn>
                <a:cxn ang="0">
                  <a:pos x="connsiteX3" y="connsiteY3"/>
                </a:cxn>
              </a:cxnLst>
              <a:rect l="l" t="t" r="r" b="b"/>
              <a:pathLst>
                <a:path w="33688" h="619437">
                  <a:moveTo>
                    <a:pt x="0" y="0"/>
                  </a:moveTo>
                  <a:lnTo>
                    <a:pt x="33688" y="0"/>
                  </a:lnTo>
                  <a:lnTo>
                    <a:pt x="33688" y="619437"/>
                  </a:lnTo>
                  <a:lnTo>
                    <a:pt x="0" y="619437"/>
                  </a:lnTo>
                  <a:close/>
                </a:path>
              </a:pathLst>
            </a:custGeom>
            <a:solidFill>
              <a:srgbClr val="7030A0"/>
            </a:solidFill>
            <a:ln w="2332" cap="flat">
              <a:solidFill>
                <a:srgbClr val="1A1F1C"/>
              </a:solidFill>
              <a:prstDash val="solid"/>
              <a:miter/>
            </a:ln>
          </p:spPr>
          <p:txBody>
            <a:bodyPr rtlCol="0" anchor="ctr"/>
            <a:lstStyle/>
            <a:p>
              <a:endParaRPr lang="en-US" dirty="0"/>
            </a:p>
          </p:txBody>
        </p:sp>
        <p:sp>
          <p:nvSpPr>
            <p:cNvPr id="112" name="Freeform 111">
              <a:extLst>
                <a:ext uri="{FF2B5EF4-FFF2-40B4-BE49-F238E27FC236}">
                  <a16:creationId xmlns:a16="http://schemas.microsoft.com/office/drawing/2014/main" id="{F81E7C92-2340-C40F-5D0C-D39CF1E76EED}"/>
                </a:ext>
              </a:extLst>
            </p:cNvPr>
            <p:cNvSpPr/>
            <p:nvPr/>
          </p:nvSpPr>
          <p:spPr>
            <a:xfrm>
              <a:off x="5555205" y="2957398"/>
              <a:ext cx="33688" cy="850839"/>
            </a:xfrm>
            <a:custGeom>
              <a:avLst/>
              <a:gdLst>
                <a:gd name="connsiteX0" fmla="*/ 0 w 33688"/>
                <a:gd name="connsiteY0" fmla="*/ 0 h 850839"/>
                <a:gd name="connsiteX1" fmla="*/ 33688 w 33688"/>
                <a:gd name="connsiteY1" fmla="*/ 0 h 850839"/>
                <a:gd name="connsiteX2" fmla="*/ 33688 w 33688"/>
                <a:gd name="connsiteY2" fmla="*/ 850840 h 850839"/>
                <a:gd name="connsiteX3" fmla="*/ 0 w 33688"/>
                <a:gd name="connsiteY3" fmla="*/ 850840 h 850839"/>
              </a:gdLst>
              <a:ahLst/>
              <a:cxnLst>
                <a:cxn ang="0">
                  <a:pos x="connsiteX0" y="connsiteY0"/>
                </a:cxn>
                <a:cxn ang="0">
                  <a:pos x="connsiteX1" y="connsiteY1"/>
                </a:cxn>
                <a:cxn ang="0">
                  <a:pos x="connsiteX2" y="connsiteY2"/>
                </a:cxn>
                <a:cxn ang="0">
                  <a:pos x="connsiteX3" y="connsiteY3"/>
                </a:cxn>
              </a:cxnLst>
              <a:rect l="l" t="t" r="r" b="b"/>
              <a:pathLst>
                <a:path w="33688" h="850839">
                  <a:moveTo>
                    <a:pt x="0" y="0"/>
                  </a:moveTo>
                  <a:lnTo>
                    <a:pt x="33688" y="0"/>
                  </a:lnTo>
                  <a:lnTo>
                    <a:pt x="33688" y="850840"/>
                  </a:lnTo>
                  <a:lnTo>
                    <a:pt x="0" y="850840"/>
                  </a:lnTo>
                  <a:close/>
                </a:path>
              </a:pathLst>
            </a:custGeom>
            <a:solidFill>
              <a:srgbClr val="7030A0"/>
            </a:solidFill>
            <a:ln w="2332" cap="flat">
              <a:solidFill>
                <a:srgbClr val="1A1F1C"/>
              </a:solidFill>
              <a:prstDash val="solid"/>
              <a:miter/>
            </a:ln>
          </p:spPr>
          <p:txBody>
            <a:bodyPr rtlCol="0" anchor="ctr"/>
            <a:lstStyle/>
            <a:p>
              <a:endParaRPr lang="en-US" dirty="0"/>
            </a:p>
          </p:txBody>
        </p:sp>
        <p:sp>
          <p:nvSpPr>
            <p:cNvPr id="113" name="Freeform 112">
              <a:extLst>
                <a:ext uri="{FF2B5EF4-FFF2-40B4-BE49-F238E27FC236}">
                  <a16:creationId xmlns:a16="http://schemas.microsoft.com/office/drawing/2014/main" id="{F209792B-922D-36EE-C942-AC0C22E55FCB}"/>
                </a:ext>
              </a:extLst>
            </p:cNvPr>
            <p:cNvSpPr/>
            <p:nvPr/>
          </p:nvSpPr>
          <p:spPr>
            <a:xfrm>
              <a:off x="7101037" y="2956931"/>
              <a:ext cx="33594" cy="250444"/>
            </a:xfrm>
            <a:custGeom>
              <a:avLst/>
              <a:gdLst>
                <a:gd name="connsiteX0" fmla="*/ 0 w 33594"/>
                <a:gd name="connsiteY0" fmla="*/ 0 h 250444"/>
                <a:gd name="connsiteX1" fmla="*/ 33594 w 33594"/>
                <a:gd name="connsiteY1" fmla="*/ 0 h 250444"/>
                <a:gd name="connsiteX2" fmla="*/ 33594 w 33594"/>
                <a:gd name="connsiteY2" fmla="*/ 250445 h 250444"/>
                <a:gd name="connsiteX3" fmla="*/ 0 w 33594"/>
                <a:gd name="connsiteY3" fmla="*/ 250445 h 250444"/>
              </a:gdLst>
              <a:ahLst/>
              <a:cxnLst>
                <a:cxn ang="0">
                  <a:pos x="connsiteX0" y="connsiteY0"/>
                </a:cxn>
                <a:cxn ang="0">
                  <a:pos x="connsiteX1" y="connsiteY1"/>
                </a:cxn>
                <a:cxn ang="0">
                  <a:pos x="connsiteX2" y="connsiteY2"/>
                </a:cxn>
                <a:cxn ang="0">
                  <a:pos x="connsiteX3" y="connsiteY3"/>
                </a:cxn>
              </a:cxnLst>
              <a:rect l="l" t="t" r="r" b="b"/>
              <a:pathLst>
                <a:path w="33594" h="250444">
                  <a:moveTo>
                    <a:pt x="0" y="0"/>
                  </a:moveTo>
                  <a:lnTo>
                    <a:pt x="33594" y="0"/>
                  </a:lnTo>
                  <a:lnTo>
                    <a:pt x="33594" y="250445"/>
                  </a:lnTo>
                  <a:lnTo>
                    <a:pt x="0" y="250445"/>
                  </a:lnTo>
                  <a:close/>
                </a:path>
              </a:pathLst>
            </a:custGeom>
            <a:solidFill>
              <a:srgbClr val="7030A0"/>
            </a:solidFill>
            <a:ln w="2332" cap="flat">
              <a:solidFill>
                <a:srgbClr val="1A1F1C"/>
              </a:solidFill>
              <a:prstDash val="solid"/>
              <a:miter/>
            </a:ln>
          </p:spPr>
          <p:txBody>
            <a:bodyPr rtlCol="0" anchor="ctr"/>
            <a:lstStyle/>
            <a:p>
              <a:endParaRPr lang="en-US" dirty="0"/>
            </a:p>
          </p:txBody>
        </p:sp>
        <p:sp>
          <p:nvSpPr>
            <p:cNvPr id="114" name="Freeform 113">
              <a:extLst>
                <a:ext uri="{FF2B5EF4-FFF2-40B4-BE49-F238E27FC236}">
                  <a16:creationId xmlns:a16="http://schemas.microsoft.com/office/drawing/2014/main" id="{3DA2F39B-3FB6-77DC-888C-234F359D3F4C}"/>
                </a:ext>
              </a:extLst>
            </p:cNvPr>
            <p:cNvSpPr/>
            <p:nvPr/>
          </p:nvSpPr>
          <p:spPr>
            <a:xfrm>
              <a:off x="7537678" y="2956837"/>
              <a:ext cx="33594" cy="367779"/>
            </a:xfrm>
            <a:custGeom>
              <a:avLst/>
              <a:gdLst>
                <a:gd name="connsiteX0" fmla="*/ 0 w 33594"/>
                <a:gd name="connsiteY0" fmla="*/ 0 h 367779"/>
                <a:gd name="connsiteX1" fmla="*/ 33595 w 33594"/>
                <a:gd name="connsiteY1" fmla="*/ 0 h 367779"/>
                <a:gd name="connsiteX2" fmla="*/ 33595 w 33594"/>
                <a:gd name="connsiteY2" fmla="*/ 367779 h 367779"/>
                <a:gd name="connsiteX3" fmla="*/ 0 w 33594"/>
                <a:gd name="connsiteY3" fmla="*/ 367779 h 367779"/>
              </a:gdLst>
              <a:ahLst/>
              <a:cxnLst>
                <a:cxn ang="0">
                  <a:pos x="connsiteX0" y="connsiteY0"/>
                </a:cxn>
                <a:cxn ang="0">
                  <a:pos x="connsiteX1" y="connsiteY1"/>
                </a:cxn>
                <a:cxn ang="0">
                  <a:pos x="connsiteX2" y="connsiteY2"/>
                </a:cxn>
                <a:cxn ang="0">
                  <a:pos x="connsiteX3" y="connsiteY3"/>
                </a:cxn>
              </a:cxnLst>
              <a:rect l="l" t="t" r="r" b="b"/>
              <a:pathLst>
                <a:path w="33594" h="367779">
                  <a:moveTo>
                    <a:pt x="0" y="0"/>
                  </a:moveTo>
                  <a:lnTo>
                    <a:pt x="33595" y="0"/>
                  </a:lnTo>
                  <a:lnTo>
                    <a:pt x="33595" y="367779"/>
                  </a:lnTo>
                  <a:lnTo>
                    <a:pt x="0" y="367779"/>
                  </a:lnTo>
                  <a:close/>
                </a:path>
              </a:pathLst>
            </a:custGeom>
            <a:solidFill>
              <a:srgbClr val="7030A0"/>
            </a:solidFill>
            <a:ln w="2332" cap="flat">
              <a:solidFill>
                <a:srgbClr val="1A1F1C"/>
              </a:solidFill>
              <a:prstDash val="solid"/>
              <a:miter/>
            </a:ln>
          </p:spPr>
          <p:txBody>
            <a:bodyPr rtlCol="0" anchor="ctr"/>
            <a:lstStyle/>
            <a:p>
              <a:endParaRPr lang="en-US" dirty="0"/>
            </a:p>
          </p:txBody>
        </p:sp>
        <p:sp>
          <p:nvSpPr>
            <p:cNvPr id="115" name="Freeform 114">
              <a:extLst>
                <a:ext uri="{FF2B5EF4-FFF2-40B4-BE49-F238E27FC236}">
                  <a16:creationId xmlns:a16="http://schemas.microsoft.com/office/drawing/2014/main" id="{27E2FD3A-7EB7-A8AB-4D2C-5E977B6EA3C1}"/>
                </a:ext>
              </a:extLst>
            </p:cNvPr>
            <p:cNvSpPr/>
            <p:nvPr/>
          </p:nvSpPr>
          <p:spPr>
            <a:xfrm>
              <a:off x="8108605" y="2956931"/>
              <a:ext cx="33594" cy="709048"/>
            </a:xfrm>
            <a:custGeom>
              <a:avLst/>
              <a:gdLst>
                <a:gd name="connsiteX0" fmla="*/ 0 w 33594"/>
                <a:gd name="connsiteY0" fmla="*/ 0 h 709048"/>
                <a:gd name="connsiteX1" fmla="*/ 33595 w 33594"/>
                <a:gd name="connsiteY1" fmla="*/ 0 h 709048"/>
                <a:gd name="connsiteX2" fmla="*/ 33595 w 33594"/>
                <a:gd name="connsiteY2" fmla="*/ 709049 h 709048"/>
                <a:gd name="connsiteX3" fmla="*/ 0 w 33594"/>
                <a:gd name="connsiteY3" fmla="*/ 709049 h 709048"/>
              </a:gdLst>
              <a:ahLst/>
              <a:cxnLst>
                <a:cxn ang="0">
                  <a:pos x="connsiteX0" y="connsiteY0"/>
                </a:cxn>
                <a:cxn ang="0">
                  <a:pos x="connsiteX1" y="connsiteY1"/>
                </a:cxn>
                <a:cxn ang="0">
                  <a:pos x="connsiteX2" y="connsiteY2"/>
                </a:cxn>
                <a:cxn ang="0">
                  <a:pos x="connsiteX3" y="connsiteY3"/>
                </a:cxn>
              </a:cxnLst>
              <a:rect l="l" t="t" r="r" b="b"/>
              <a:pathLst>
                <a:path w="33594" h="709048">
                  <a:moveTo>
                    <a:pt x="0" y="0"/>
                  </a:moveTo>
                  <a:lnTo>
                    <a:pt x="33595" y="0"/>
                  </a:lnTo>
                  <a:lnTo>
                    <a:pt x="33595" y="709049"/>
                  </a:lnTo>
                  <a:lnTo>
                    <a:pt x="0" y="709049"/>
                  </a:lnTo>
                  <a:close/>
                </a:path>
              </a:pathLst>
            </a:custGeom>
            <a:solidFill>
              <a:srgbClr val="7030A0"/>
            </a:solidFill>
            <a:ln w="2332" cap="flat">
              <a:solidFill>
                <a:srgbClr val="1A1F1C"/>
              </a:solidFill>
              <a:prstDash val="solid"/>
              <a:miter/>
            </a:ln>
          </p:spPr>
          <p:txBody>
            <a:bodyPr rtlCol="0" anchor="ctr"/>
            <a:lstStyle/>
            <a:p>
              <a:endParaRPr lang="en-US" dirty="0"/>
            </a:p>
          </p:txBody>
        </p:sp>
        <p:sp>
          <p:nvSpPr>
            <p:cNvPr id="116" name="Freeform 115">
              <a:extLst>
                <a:ext uri="{FF2B5EF4-FFF2-40B4-BE49-F238E27FC236}">
                  <a16:creationId xmlns:a16="http://schemas.microsoft.com/office/drawing/2014/main" id="{94CF4B8E-3539-9813-CA04-BAB21F39198A}"/>
                </a:ext>
              </a:extLst>
            </p:cNvPr>
            <p:cNvSpPr/>
            <p:nvPr/>
          </p:nvSpPr>
          <p:spPr>
            <a:xfrm>
              <a:off x="6731587" y="2818687"/>
              <a:ext cx="33594" cy="139457"/>
            </a:xfrm>
            <a:custGeom>
              <a:avLst/>
              <a:gdLst>
                <a:gd name="connsiteX0" fmla="*/ 0 w 33594"/>
                <a:gd name="connsiteY0" fmla="*/ 0 h 139457"/>
                <a:gd name="connsiteX1" fmla="*/ 33595 w 33594"/>
                <a:gd name="connsiteY1" fmla="*/ 0 h 139457"/>
                <a:gd name="connsiteX2" fmla="*/ 33595 w 33594"/>
                <a:gd name="connsiteY2" fmla="*/ 139457 h 139457"/>
                <a:gd name="connsiteX3" fmla="*/ 0 w 33594"/>
                <a:gd name="connsiteY3" fmla="*/ 139457 h 139457"/>
              </a:gdLst>
              <a:ahLst/>
              <a:cxnLst>
                <a:cxn ang="0">
                  <a:pos x="connsiteX0" y="connsiteY0"/>
                </a:cxn>
                <a:cxn ang="0">
                  <a:pos x="connsiteX1" y="connsiteY1"/>
                </a:cxn>
                <a:cxn ang="0">
                  <a:pos x="connsiteX2" y="connsiteY2"/>
                </a:cxn>
                <a:cxn ang="0">
                  <a:pos x="connsiteX3" y="connsiteY3"/>
                </a:cxn>
              </a:cxnLst>
              <a:rect l="l" t="t" r="r" b="b"/>
              <a:pathLst>
                <a:path w="33594" h="139457">
                  <a:moveTo>
                    <a:pt x="0" y="0"/>
                  </a:moveTo>
                  <a:lnTo>
                    <a:pt x="33595" y="0"/>
                  </a:lnTo>
                  <a:lnTo>
                    <a:pt x="33595" y="139457"/>
                  </a:lnTo>
                  <a:lnTo>
                    <a:pt x="0" y="139457"/>
                  </a:lnTo>
                  <a:close/>
                </a:path>
              </a:pathLst>
            </a:custGeom>
            <a:solidFill>
              <a:srgbClr val="7030A0"/>
            </a:solidFill>
            <a:ln w="2332" cap="flat">
              <a:solidFill>
                <a:srgbClr val="1A1F1C"/>
              </a:solidFill>
              <a:prstDash val="solid"/>
              <a:miter/>
            </a:ln>
          </p:spPr>
          <p:txBody>
            <a:bodyPr rtlCol="0" anchor="ctr"/>
            <a:lstStyle/>
            <a:p>
              <a:endParaRPr lang="en-US" dirty="0"/>
            </a:p>
          </p:txBody>
        </p:sp>
        <p:sp>
          <p:nvSpPr>
            <p:cNvPr id="117" name="Freeform 116">
              <a:extLst>
                <a:ext uri="{FF2B5EF4-FFF2-40B4-BE49-F238E27FC236}">
                  <a16:creationId xmlns:a16="http://schemas.microsoft.com/office/drawing/2014/main" id="{D1EFF374-43D3-C764-EB82-E49B1E03AD3F}"/>
                </a:ext>
              </a:extLst>
            </p:cNvPr>
            <p:cNvSpPr/>
            <p:nvPr/>
          </p:nvSpPr>
          <p:spPr>
            <a:xfrm>
              <a:off x="6664397" y="2732623"/>
              <a:ext cx="33594" cy="225521"/>
            </a:xfrm>
            <a:custGeom>
              <a:avLst/>
              <a:gdLst>
                <a:gd name="connsiteX0" fmla="*/ 0 w 33594"/>
                <a:gd name="connsiteY0" fmla="*/ 0 h 225521"/>
                <a:gd name="connsiteX1" fmla="*/ 33595 w 33594"/>
                <a:gd name="connsiteY1" fmla="*/ 0 h 225521"/>
                <a:gd name="connsiteX2" fmla="*/ 33595 w 33594"/>
                <a:gd name="connsiteY2" fmla="*/ 225522 h 225521"/>
                <a:gd name="connsiteX3" fmla="*/ 0 w 33594"/>
                <a:gd name="connsiteY3" fmla="*/ 225522 h 225521"/>
              </a:gdLst>
              <a:ahLst/>
              <a:cxnLst>
                <a:cxn ang="0">
                  <a:pos x="connsiteX0" y="connsiteY0"/>
                </a:cxn>
                <a:cxn ang="0">
                  <a:pos x="connsiteX1" y="connsiteY1"/>
                </a:cxn>
                <a:cxn ang="0">
                  <a:pos x="connsiteX2" y="connsiteY2"/>
                </a:cxn>
                <a:cxn ang="0">
                  <a:pos x="connsiteX3" y="connsiteY3"/>
                </a:cxn>
              </a:cxnLst>
              <a:rect l="l" t="t" r="r" b="b"/>
              <a:pathLst>
                <a:path w="33594" h="225521">
                  <a:moveTo>
                    <a:pt x="0" y="0"/>
                  </a:moveTo>
                  <a:lnTo>
                    <a:pt x="33595" y="0"/>
                  </a:lnTo>
                  <a:lnTo>
                    <a:pt x="33595" y="225522"/>
                  </a:lnTo>
                  <a:lnTo>
                    <a:pt x="0" y="225522"/>
                  </a:lnTo>
                  <a:close/>
                </a:path>
              </a:pathLst>
            </a:custGeom>
            <a:solidFill>
              <a:srgbClr val="7030A0"/>
            </a:solidFill>
            <a:ln w="2332" cap="flat">
              <a:solidFill>
                <a:srgbClr val="1A1F1C"/>
              </a:solidFill>
              <a:prstDash val="solid"/>
              <a:miter/>
            </a:ln>
          </p:spPr>
          <p:txBody>
            <a:bodyPr rtlCol="0" anchor="ctr"/>
            <a:lstStyle/>
            <a:p>
              <a:endParaRPr lang="en-US" dirty="0"/>
            </a:p>
          </p:txBody>
        </p:sp>
        <p:sp>
          <p:nvSpPr>
            <p:cNvPr id="118" name="Freeform 117">
              <a:extLst>
                <a:ext uri="{FF2B5EF4-FFF2-40B4-BE49-F238E27FC236}">
                  <a16:creationId xmlns:a16="http://schemas.microsoft.com/office/drawing/2014/main" id="{244BD362-7551-060D-207D-66B2AA74AFA2}"/>
                </a:ext>
              </a:extLst>
            </p:cNvPr>
            <p:cNvSpPr/>
            <p:nvPr/>
          </p:nvSpPr>
          <p:spPr>
            <a:xfrm>
              <a:off x="6630802" y="2539865"/>
              <a:ext cx="33594" cy="418372"/>
            </a:xfrm>
            <a:custGeom>
              <a:avLst/>
              <a:gdLst>
                <a:gd name="connsiteX0" fmla="*/ 0 w 33594"/>
                <a:gd name="connsiteY0" fmla="*/ 0 h 418372"/>
                <a:gd name="connsiteX1" fmla="*/ 33595 w 33594"/>
                <a:gd name="connsiteY1" fmla="*/ 0 h 418372"/>
                <a:gd name="connsiteX2" fmla="*/ 33595 w 33594"/>
                <a:gd name="connsiteY2" fmla="*/ 418372 h 418372"/>
                <a:gd name="connsiteX3" fmla="*/ 0 w 33594"/>
                <a:gd name="connsiteY3" fmla="*/ 418372 h 418372"/>
              </a:gdLst>
              <a:ahLst/>
              <a:cxnLst>
                <a:cxn ang="0">
                  <a:pos x="connsiteX0" y="connsiteY0"/>
                </a:cxn>
                <a:cxn ang="0">
                  <a:pos x="connsiteX1" y="connsiteY1"/>
                </a:cxn>
                <a:cxn ang="0">
                  <a:pos x="connsiteX2" y="connsiteY2"/>
                </a:cxn>
                <a:cxn ang="0">
                  <a:pos x="connsiteX3" y="connsiteY3"/>
                </a:cxn>
              </a:cxnLst>
              <a:rect l="l" t="t" r="r" b="b"/>
              <a:pathLst>
                <a:path w="33594" h="418372">
                  <a:moveTo>
                    <a:pt x="0" y="0"/>
                  </a:moveTo>
                  <a:lnTo>
                    <a:pt x="33595" y="0"/>
                  </a:lnTo>
                  <a:lnTo>
                    <a:pt x="33595" y="418372"/>
                  </a:lnTo>
                  <a:lnTo>
                    <a:pt x="0" y="418372"/>
                  </a:lnTo>
                  <a:close/>
                </a:path>
              </a:pathLst>
            </a:custGeom>
            <a:solidFill>
              <a:srgbClr val="7030A0"/>
            </a:solidFill>
            <a:ln w="2332" cap="flat">
              <a:solidFill>
                <a:srgbClr val="1A1F1C"/>
              </a:solidFill>
              <a:prstDash val="solid"/>
              <a:miter/>
            </a:ln>
          </p:spPr>
          <p:txBody>
            <a:bodyPr rtlCol="0" anchor="ctr"/>
            <a:lstStyle/>
            <a:p>
              <a:endParaRPr lang="en-US" dirty="0"/>
            </a:p>
          </p:txBody>
        </p:sp>
        <p:sp>
          <p:nvSpPr>
            <p:cNvPr id="119" name="Freeform 118">
              <a:extLst>
                <a:ext uri="{FF2B5EF4-FFF2-40B4-BE49-F238E27FC236}">
                  <a16:creationId xmlns:a16="http://schemas.microsoft.com/office/drawing/2014/main" id="{DB03B19B-65C0-8D7B-5EB0-0288ACAFDA35}"/>
                </a:ext>
              </a:extLst>
            </p:cNvPr>
            <p:cNvSpPr/>
            <p:nvPr/>
          </p:nvSpPr>
          <p:spPr>
            <a:xfrm>
              <a:off x="6597207" y="2401901"/>
              <a:ext cx="33594" cy="556242"/>
            </a:xfrm>
            <a:custGeom>
              <a:avLst/>
              <a:gdLst>
                <a:gd name="connsiteX0" fmla="*/ 0 w 33594"/>
                <a:gd name="connsiteY0" fmla="*/ 0 h 556242"/>
                <a:gd name="connsiteX1" fmla="*/ 33595 w 33594"/>
                <a:gd name="connsiteY1" fmla="*/ 0 h 556242"/>
                <a:gd name="connsiteX2" fmla="*/ 33595 w 33594"/>
                <a:gd name="connsiteY2" fmla="*/ 556243 h 556242"/>
                <a:gd name="connsiteX3" fmla="*/ 0 w 33594"/>
                <a:gd name="connsiteY3" fmla="*/ 556243 h 556242"/>
              </a:gdLst>
              <a:ahLst/>
              <a:cxnLst>
                <a:cxn ang="0">
                  <a:pos x="connsiteX0" y="connsiteY0"/>
                </a:cxn>
                <a:cxn ang="0">
                  <a:pos x="connsiteX1" y="connsiteY1"/>
                </a:cxn>
                <a:cxn ang="0">
                  <a:pos x="connsiteX2" y="connsiteY2"/>
                </a:cxn>
                <a:cxn ang="0">
                  <a:pos x="connsiteX3" y="connsiteY3"/>
                </a:cxn>
              </a:cxnLst>
              <a:rect l="l" t="t" r="r" b="b"/>
              <a:pathLst>
                <a:path w="33594" h="556242">
                  <a:moveTo>
                    <a:pt x="0" y="0"/>
                  </a:moveTo>
                  <a:lnTo>
                    <a:pt x="33595" y="0"/>
                  </a:lnTo>
                  <a:lnTo>
                    <a:pt x="33595" y="556243"/>
                  </a:lnTo>
                  <a:lnTo>
                    <a:pt x="0" y="556243"/>
                  </a:lnTo>
                  <a:close/>
                </a:path>
              </a:pathLst>
            </a:custGeom>
            <a:solidFill>
              <a:srgbClr val="7030A0"/>
            </a:solidFill>
            <a:ln w="2332" cap="flat">
              <a:solidFill>
                <a:srgbClr val="1A1F1C"/>
              </a:solidFill>
              <a:prstDash val="solid"/>
              <a:miter/>
            </a:ln>
          </p:spPr>
          <p:txBody>
            <a:bodyPr rtlCol="0" anchor="ctr"/>
            <a:lstStyle/>
            <a:p>
              <a:endParaRPr lang="en-US" dirty="0"/>
            </a:p>
          </p:txBody>
        </p:sp>
        <p:sp>
          <p:nvSpPr>
            <p:cNvPr id="120" name="Freeform 119">
              <a:extLst>
                <a:ext uri="{FF2B5EF4-FFF2-40B4-BE49-F238E27FC236}">
                  <a16:creationId xmlns:a16="http://schemas.microsoft.com/office/drawing/2014/main" id="{D16CBEBB-D326-B563-95A2-32A020624B2E}"/>
                </a:ext>
              </a:extLst>
            </p:cNvPr>
            <p:cNvSpPr/>
            <p:nvPr/>
          </p:nvSpPr>
          <p:spPr>
            <a:xfrm>
              <a:off x="9182336" y="2951330"/>
              <a:ext cx="33688" cy="6627"/>
            </a:xfrm>
            <a:custGeom>
              <a:avLst/>
              <a:gdLst>
                <a:gd name="connsiteX0" fmla="*/ 0 w 33688"/>
                <a:gd name="connsiteY0" fmla="*/ 0 h 6627"/>
                <a:gd name="connsiteX1" fmla="*/ 33688 w 33688"/>
                <a:gd name="connsiteY1" fmla="*/ 0 h 6627"/>
                <a:gd name="connsiteX2" fmla="*/ 33688 w 33688"/>
                <a:gd name="connsiteY2" fmla="*/ 6627 h 6627"/>
                <a:gd name="connsiteX3" fmla="*/ 0 w 33688"/>
                <a:gd name="connsiteY3" fmla="*/ 6627 h 6627"/>
              </a:gdLst>
              <a:ahLst/>
              <a:cxnLst>
                <a:cxn ang="0">
                  <a:pos x="connsiteX0" y="connsiteY0"/>
                </a:cxn>
                <a:cxn ang="0">
                  <a:pos x="connsiteX1" y="connsiteY1"/>
                </a:cxn>
                <a:cxn ang="0">
                  <a:pos x="connsiteX2" y="connsiteY2"/>
                </a:cxn>
                <a:cxn ang="0">
                  <a:pos x="connsiteX3" y="connsiteY3"/>
                </a:cxn>
              </a:cxnLst>
              <a:rect l="l" t="t" r="r" b="b"/>
              <a:pathLst>
                <a:path w="33688" h="6627">
                  <a:moveTo>
                    <a:pt x="0" y="0"/>
                  </a:moveTo>
                  <a:lnTo>
                    <a:pt x="33688" y="0"/>
                  </a:lnTo>
                  <a:lnTo>
                    <a:pt x="33688" y="6627"/>
                  </a:lnTo>
                  <a:lnTo>
                    <a:pt x="0" y="6627"/>
                  </a:lnTo>
                  <a:close/>
                </a:path>
              </a:pathLst>
            </a:custGeom>
            <a:solidFill>
              <a:srgbClr val="7030A0"/>
            </a:solidFill>
            <a:ln w="2332" cap="flat">
              <a:solidFill>
                <a:srgbClr val="1A1F1C"/>
              </a:solidFill>
              <a:prstDash val="solid"/>
              <a:miter/>
            </a:ln>
          </p:spPr>
          <p:txBody>
            <a:bodyPr rtlCol="0" anchor="ctr"/>
            <a:lstStyle/>
            <a:p>
              <a:endParaRPr lang="en-US" dirty="0"/>
            </a:p>
          </p:txBody>
        </p:sp>
        <p:sp>
          <p:nvSpPr>
            <p:cNvPr id="121" name="Freeform 120">
              <a:extLst>
                <a:ext uri="{FF2B5EF4-FFF2-40B4-BE49-F238E27FC236}">
                  <a16:creationId xmlns:a16="http://schemas.microsoft.com/office/drawing/2014/main" id="{33348071-539C-508E-531A-CECC251FD6AB}"/>
                </a:ext>
              </a:extLst>
            </p:cNvPr>
            <p:cNvSpPr/>
            <p:nvPr/>
          </p:nvSpPr>
          <p:spPr>
            <a:xfrm>
              <a:off x="9114866" y="2913712"/>
              <a:ext cx="33688" cy="44152"/>
            </a:xfrm>
            <a:custGeom>
              <a:avLst/>
              <a:gdLst>
                <a:gd name="connsiteX0" fmla="*/ 0 w 33688"/>
                <a:gd name="connsiteY0" fmla="*/ 0 h 44152"/>
                <a:gd name="connsiteX1" fmla="*/ 33688 w 33688"/>
                <a:gd name="connsiteY1" fmla="*/ 0 h 44152"/>
                <a:gd name="connsiteX2" fmla="*/ 33688 w 33688"/>
                <a:gd name="connsiteY2" fmla="*/ 44152 h 44152"/>
                <a:gd name="connsiteX3" fmla="*/ 0 w 33688"/>
                <a:gd name="connsiteY3" fmla="*/ 44152 h 44152"/>
              </a:gdLst>
              <a:ahLst/>
              <a:cxnLst>
                <a:cxn ang="0">
                  <a:pos x="connsiteX0" y="connsiteY0"/>
                </a:cxn>
                <a:cxn ang="0">
                  <a:pos x="connsiteX1" y="connsiteY1"/>
                </a:cxn>
                <a:cxn ang="0">
                  <a:pos x="connsiteX2" y="connsiteY2"/>
                </a:cxn>
                <a:cxn ang="0">
                  <a:pos x="connsiteX3" y="connsiteY3"/>
                </a:cxn>
              </a:cxnLst>
              <a:rect l="l" t="t" r="r" b="b"/>
              <a:pathLst>
                <a:path w="33688" h="44152">
                  <a:moveTo>
                    <a:pt x="0" y="0"/>
                  </a:moveTo>
                  <a:lnTo>
                    <a:pt x="33688" y="0"/>
                  </a:lnTo>
                  <a:lnTo>
                    <a:pt x="33688" y="44152"/>
                  </a:lnTo>
                  <a:lnTo>
                    <a:pt x="0" y="44152"/>
                  </a:lnTo>
                  <a:close/>
                </a:path>
              </a:pathLst>
            </a:custGeom>
            <a:solidFill>
              <a:srgbClr val="7030A0"/>
            </a:solidFill>
            <a:ln w="2332" cap="flat">
              <a:solidFill>
                <a:srgbClr val="1A1F1C"/>
              </a:solidFill>
              <a:prstDash val="solid"/>
              <a:miter/>
            </a:ln>
          </p:spPr>
          <p:txBody>
            <a:bodyPr rtlCol="0" anchor="ctr"/>
            <a:lstStyle/>
            <a:p>
              <a:endParaRPr lang="en-US" dirty="0"/>
            </a:p>
          </p:txBody>
        </p:sp>
      </p:grpSp>
      <p:grpSp>
        <p:nvGrpSpPr>
          <p:cNvPr id="122" name="Graphic 31">
            <a:extLst>
              <a:ext uri="{FF2B5EF4-FFF2-40B4-BE49-F238E27FC236}">
                <a16:creationId xmlns:a16="http://schemas.microsoft.com/office/drawing/2014/main" id="{878B86F8-9DCF-5FF1-B8EC-5D730B87258D}"/>
              </a:ext>
            </a:extLst>
          </p:cNvPr>
          <p:cNvGrpSpPr/>
          <p:nvPr/>
        </p:nvGrpSpPr>
        <p:grpSpPr>
          <a:xfrm>
            <a:off x="3332434" y="2024788"/>
            <a:ext cx="6894610" cy="1774395"/>
            <a:chOff x="3332434" y="2024788"/>
            <a:chExt cx="6894610" cy="1774395"/>
          </a:xfrm>
          <a:solidFill>
            <a:srgbClr val="948A54"/>
          </a:solidFill>
        </p:grpSpPr>
        <p:sp>
          <p:nvSpPr>
            <p:cNvPr id="123" name="Freeform 122">
              <a:extLst>
                <a:ext uri="{FF2B5EF4-FFF2-40B4-BE49-F238E27FC236}">
                  <a16:creationId xmlns:a16="http://schemas.microsoft.com/office/drawing/2014/main" id="{6320730C-DCDD-C6FF-0B74-2FD7701D692A}"/>
                </a:ext>
              </a:extLst>
            </p:cNvPr>
            <p:cNvSpPr/>
            <p:nvPr/>
          </p:nvSpPr>
          <p:spPr>
            <a:xfrm>
              <a:off x="7755578" y="2024788"/>
              <a:ext cx="103117" cy="103146"/>
            </a:xfrm>
            <a:custGeom>
              <a:avLst/>
              <a:gdLst>
                <a:gd name="connsiteX0" fmla="*/ 0 w 103117"/>
                <a:gd name="connsiteY0" fmla="*/ 0 h 103146"/>
                <a:gd name="connsiteX1" fmla="*/ 103117 w 103117"/>
                <a:gd name="connsiteY1" fmla="*/ 0 h 103146"/>
                <a:gd name="connsiteX2" fmla="*/ 103117 w 103117"/>
                <a:gd name="connsiteY2" fmla="*/ 103146 h 103146"/>
                <a:gd name="connsiteX3" fmla="*/ 0 w 103117"/>
                <a:gd name="connsiteY3" fmla="*/ 103146 h 103146"/>
              </a:gdLst>
              <a:ahLst/>
              <a:cxnLst>
                <a:cxn ang="0">
                  <a:pos x="connsiteX0" y="connsiteY0"/>
                </a:cxn>
                <a:cxn ang="0">
                  <a:pos x="connsiteX1" y="connsiteY1"/>
                </a:cxn>
                <a:cxn ang="0">
                  <a:pos x="connsiteX2" y="connsiteY2"/>
                </a:cxn>
                <a:cxn ang="0">
                  <a:pos x="connsiteX3" y="connsiteY3"/>
                </a:cxn>
              </a:cxnLst>
              <a:rect l="l" t="t" r="r" b="b"/>
              <a:pathLst>
                <a:path w="103117" h="103146">
                  <a:moveTo>
                    <a:pt x="0" y="0"/>
                  </a:moveTo>
                  <a:lnTo>
                    <a:pt x="103117" y="0"/>
                  </a:lnTo>
                  <a:lnTo>
                    <a:pt x="103117" y="103146"/>
                  </a:lnTo>
                  <a:lnTo>
                    <a:pt x="0" y="103146"/>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24" name="Freeform 123">
              <a:extLst>
                <a:ext uri="{FF2B5EF4-FFF2-40B4-BE49-F238E27FC236}">
                  <a16:creationId xmlns:a16="http://schemas.microsoft.com/office/drawing/2014/main" id="{803BF56F-7432-D42D-4CE7-33E8B04BFA78}"/>
                </a:ext>
              </a:extLst>
            </p:cNvPr>
            <p:cNvSpPr/>
            <p:nvPr/>
          </p:nvSpPr>
          <p:spPr>
            <a:xfrm>
              <a:off x="3402050" y="2957398"/>
              <a:ext cx="33688" cy="124615"/>
            </a:xfrm>
            <a:custGeom>
              <a:avLst/>
              <a:gdLst>
                <a:gd name="connsiteX0" fmla="*/ 0 w 33688"/>
                <a:gd name="connsiteY0" fmla="*/ 0 h 124615"/>
                <a:gd name="connsiteX1" fmla="*/ 33688 w 33688"/>
                <a:gd name="connsiteY1" fmla="*/ 0 h 124615"/>
                <a:gd name="connsiteX2" fmla="*/ 33688 w 33688"/>
                <a:gd name="connsiteY2" fmla="*/ 124616 h 124615"/>
                <a:gd name="connsiteX3" fmla="*/ 0 w 33688"/>
                <a:gd name="connsiteY3" fmla="*/ 124616 h 124615"/>
              </a:gdLst>
              <a:ahLst/>
              <a:cxnLst>
                <a:cxn ang="0">
                  <a:pos x="connsiteX0" y="connsiteY0"/>
                </a:cxn>
                <a:cxn ang="0">
                  <a:pos x="connsiteX1" y="connsiteY1"/>
                </a:cxn>
                <a:cxn ang="0">
                  <a:pos x="connsiteX2" y="connsiteY2"/>
                </a:cxn>
                <a:cxn ang="0">
                  <a:pos x="connsiteX3" y="connsiteY3"/>
                </a:cxn>
              </a:cxnLst>
              <a:rect l="l" t="t" r="r" b="b"/>
              <a:pathLst>
                <a:path w="33688" h="124615">
                  <a:moveTo>
                    <a:pt x="0" y="0"/>
                  </a:moveTo>
                  <a:lnTo>
                    <a:pt x="33688" y="0"/>
                  </a:lnTo>
                  <a:lnTo>
                    <a:pt x="33688" y="124616"/>
                  </a:lnTo>
                  <a:lnTo>
                    <a:pt x="0" y="124616"/>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25" name="Freeform 124">
              <a:extLst>
                <a:ext uri="{FF2B5EF4-FFF2-40B4-BE49-F238E27FC236}">
                  <a16:creationId xmlns:a16="http://schemas.microsoft.com/office/drawing/2014/main" id="{98EEDF2E-11AD-E15D-3642-E69A2C769685}"/>
                </a:ext>
              </a:extLst>
            </p:cNvPr>
            <p:cNvSpPr/>
            <p:nvPr/>
          </p:nvSpPr>
          <p:spPr>
            <a:xfrm>
              <a:off x="3332434" y="2918379"/>
              <a:ext cx="33688" cy="39018"/>
            </a:xfrm>
            <a:custGeom>
              <a:avLst/>
              <a:gdLst>
                <a:gd name="connsiteX0" fmla="*/ 0 w 33688"/>
                <a:gd name="connsiteY0" fmla="*/ 0 h 39018"/>
                <a:gd name="connsiteX1" fmla="*/ 33688 w 33688"/>
                <a:gd name="connsiteY1" fmla="*/ 0 h 39018"/>
                <a:gd name="connsiteX2" fmla="*/ 33688 w 33688"/>
                <a:gd name="connsiteY2" fmla="*/ 39018 h 39018"/>
                <a:gd name="connsiteX3" fmla="*/ 0 w 33688"/>
                <a:gd name="connsiteY3" fmla="*/ 39018 h 39018"/>
              </a:gdLst>
              <a:ahLst/>
              <a:cxnLst>
                <a:cxn ang="0">
                  <a:pos x="connsiteX0" y="connsiteY0"/>
                </a:cxn>
                <a:cxn ang="0">
                  <a:pos x="connsiteX1" y="connsiteY1"/>
                </a:cxn>
                <a:cxn ang="0">
                  <a:pos x="connsiteX2" y="connsiteY2"/>
                </a:cxn>
                <a:cxn ang="0">
                  <a:pos x="connsiteX3" y="connsiteY3"/>
                </a:cxn>
              </a:cxnLst>
              <a:rect l="l" t="t" r="r" b="b"/>
              <a:pathLst>
                <a:path w="33688" h="39018">
                  <a:moveTo>
                    <a:pt x="0" y="0"/>
                  </a:moveTo>
                  <a:lnTo>
                    <a:pt x="33688" y="0"/>
                  </a:lnTo>
                  <a:lnTo>
                    <a:pt x="33688" y="39018"/>
                  </a:lnTo>
                  <a:lnTo>
                    <a:pt x="0" y="39018"/>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26" name="Freeform 125">
              <a:extLst>
                <a:ext uri="{FF2B5EF4-FFF2-40B4-BE49-F238E27FC236}">
                  <a16:creationId xmlns:a16="http://schemas.microsoft.com/office/drawing/2014/main" id="{C1C99FFE-293E-7F71-E089-F19C64B7C129}"/>
                </a:ext>
              </a:extLst>
            </p:cNvPr>
            <p:cNvSpPr/>
            <p:nvPr/>
          </p:nvSpPr>
          <p:spPr>
            <a:xfrm>
              <a:off x="3435645" y="2957491"/>
              <a:ext cx="33688" cy="174461"/>
            </a:xfrm>
            <a:custGeom>
              <a:avLst/>
              <a:gdLst>
                <a:gd name="connsiteX0" fmla="*/ 0 w 33688"/>
                <a:gd name="connsiteY0" fmla="*/ 0 h 174461"/>
                <a:gd name="connsiteX1" fmla="*/ 33688 w 33688"/>
                <a:gd name="connsiteY1" fmla="*/ 0 h 174461"/>
                <a:gd name="connsiteX2" fmla="*/ 33688 w 33688"/>
                <a:gd name="connsiteY2" fmla="*/ 174462 h 174461"/>
                <a:gd name="connsiteX3" fmla="*/ 0 w 33688"/>
                <a:gd name="connsiteY3" fmla="*/ 174462 h 174461"/>
              </a:gdLst>
              <a:ahLst/>
              <a:cxnLst>
                <a:cxn ang="0">
                  <a:pos x="connsiteX0" y="connsiteY0"/>
                </a:cxn>
                <a:cxn ang="0">
                  <a:pos x="connsiteX1" y="connsiteY1"/>
                </a:cxn>
                <a:cxn ang="0">
                  <a:pos x="connsiteX2" y="connsiteY2"/>
                </a:cxn>
                <a:cxn ang="0">
                  <a:pos x="connsiteX3" y="connsiteY3"/>
                </a:cxn>
              </a:cxnLst>
              <a:rect l="l" t="t" r="r" b="b"/>
              <a:pathLst>
                <a:path w="33688" h="174461">
                  <a:moveTo>
                    <a:pt x="0" y="0"/>
                  </a:moveTo>
                  <a:lnTo>
                    <a:pt x="33688" y="0"/>
                  </a:lnTo>
                  <a:lnTo>
                    <a:pt x="33688" y="174462"/>
                  </a:lnTo>
                  <a:lnTo>
                    <a:pt x="0" y="174462"/>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27" name="Freeform 126">
              <a:extLst>
                <a:ext uri="{FF2B5EF4-FFF2-40B4-BE49-F238E27FC236}">
                  <a16:creationId xmlns:a16="http://schemas.microsoft.com/office/drawing/2014/main" id="{C6D1AA3E-99F8-96AA-AF93-2BC4778CC7AA}"/>
                </a:ext>
              </a:extLst>
            </p:cNvPr>
            <p:cNvSpPr/>
            <p:nvPr/>
          </p:nvSpPr>
          <p:spPr>
            <a:xfrm>
              <a:off x="3469333" y="2957491"/>
              <a:ext cx="33688" cy="174461"/>
            </a:xfrm>
            <a:custGeom>
              <a:avLst/>
              <a:gdLst>
                <a:gd name="connsiteX0" fmla="*/ 0 w 33688"/>
                <a:gd name="connsiteY0" fmla="*/ 0 h 174461"/>
                <a:gd name="connsiteX1" fmla="*/ 33688 w 33688"/>
                <a:gd name="connsiteY1" fmla="*/ 0 h 174461"/>
                <a:gd name="connsiteX2" fmla="*/ 33688 w 33688"/>
                <a:gd name="connsiteY2" fmla="*/ 174462 h 174461"/>
                <a:gd name="connsiteX3" fmla="*/ 0 w 33688"/>
                <a:gd name="connsiteY3" fmla="*/ 174462 h 174461"/>
              </a:gdLst>
              <a:ahLst/>
              <a:cxnLst>
                <a:cxn ang="0">
                  <a:pos x="connsiteX0" y="connsiteY0"/>
                </a:cxn>
                <a:cxn ang="0">
                  <a:pos x="connsiteX1" y="connsiteY1"/>
                </a:cxn>
                <a:cxn ang="0">
                  <a:pos x="connsiteX2" y="connsiteY2"/>
                </a:cxn>
                <a:cxn ang="0">
                  <a:pos x="connsiteX3" y="connsiteY3"/>
                </a:cxn>
              </a:cxnLst>
              <a:rect l="l" t="t" r="r" b="b"/>
              <a:pathLst>
                <a:path w="33688" h="174461">
                  <a:moveTo>
                    <a:pt x="0" y="0"/>
                  </a:moveTo>
                  <a:lnTo>
                    <a:pt x="33688" y="0"/>
                  </a:lnTo>
                  <a:lnTo>
                    <a:pt x="33688" y="174462"/>
                  </a:lnTo>
                  <a:lnTo>
                    <a:pt x="0" y="174462"/>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28" name="Freeform 127">
              <a:extLst>
                <a:ext uri="{FF2B5EF4-FFF2-40B4-BE49-F238E27FC236}">
                  <a16:creationId xmlns:a16="http://schemas.microsoft.com/office/drawing/2014/main" id="{02DEDB36-152F-B9FE-6F63-A08E256D1A16}"/>
                </a:ext>
              </a:extLst>
            </p:cNvPr>
            <p:cNvSpPr/>
            <p:nvPr/>
          </p:nvSpPr>
          <p:spPr>
            <a:xfrm>
              <a:off x="3502928" y="2957398"/>
              <a:ext cx="33688" cy="208626"/>
            </a:xfrm>
            <a:custGeom>
              <a:avLst/>
              <a:gdLst>
                <a:gd name="connsiteX0" fmla="*/ 0 w 33688"/>
                <a:gd name="connsiteY0" fmla="*/ 0 h 208626"/>
                <a:gd name="connsiteX1" fmla="*/ 33688 w 33688"/>
                <a:gd name="connsiteY1" fmla="*/ 0 h 208626"/>
                <a:gd name="connsiteX2" fmla="*/ 33688 w 33688"/>
                <a:gd name="connsiteY2" fmla="*/ 208626 h 208626"/>
                <a:gd name="connsiteX3" fmla="*/ 0 w 33688"/>
                <a:gd name="connsiteY3" fmla="*/ 208626 h 208626"/>
              </a:gdLst>
              <a:ahLst/>
              <a:cxnLst>
                <a:cxn ang="0">
                  <a:pos x="connsiteX0" y="connsiteY0"/>
                </a:cxn>
                <a:cxn ang="0">
                  <a:pos x="connsiteX1" y="connsiteY1"/>
                </a:cxn>
                <a:cxn ang="0">
                  <a:pos x="connsiteX2" y="connsiteY2"/>
                </a:cxn>
                <a:cxn ang="0">
                  <a:pos x="connsiteX3" y="connsiteY3"/>
                </a:cxn>
              </a:cxnLst>
              <a:rect l="l" t="t" r="r" b="b"/>
              <a:pathLst>
                <a:path w="33688" h="208626">
                  <a:moveTo>
                    <a:pt x="0" y="0"/>
                  </a:moveTo>
                  <a:lnTo>
                    <a:pt x="33688" y="0"/>
                  </a:lnTo>
                  <a:lnTo>
                    <a:pt x="33688" y="208626"/>
                  </a:lnTo>
                  <a:lnTo>
                    <a:pt x="0" y="208626"/>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29" name="Freeform 128">
              <a:extLst>
                <a:ext uri="{FF2B5EF4-FFF2-40B4-BE49-F238E27FC236}">
                  <a16:creationId xmlns:a16="http://schemas.microsoft.com/office/drawing/2014/main" id="{010460CA-8160-2F82-3F24-79FBA145D092}"/>
                </a:ext>
              </a:extLst>
            </p:cNvPr>
            <p:cNvSpPr/>
            <p:nvPr/>
          </p:nvSpPr>
          <p:spPr>
            <a:xfrm>
              <a:off x="3536617" y="2957398"/>
              <a:ext cx="33688" cy="213199"/>
            </a:xfrm>
            <a:custGeom>
              <a:avLst/>
              <a:gdLst>
                <a:gd name="connsiteX0" fmla="*/ 0 w 33688"/>
                <a:gd name="connsiteY0" fmla="*/ 0 h 213199"/>
                <a:gd name="connsiteX1" fmla="*/ 33688 w 33688"/>
                <a:gd name="connsiteY1" fmla="*/ 0 h 213199"/>
                <a:gd name="connsiteX2" fmla="*/ 33688 w 33688"/>
                <a:gd name="connsiteY2" fmla="*/ 213200 h 213199"/>
                <a:gd name="connsiteX3" fmla="*/ 0 w 33688"/>
                <a:gd name="connsiteY3" fmla="*/ 213200 h 213199"/>
              </a:gdLst>
              <a:ahLst/>
              <a:cxnLst>
                <a:cxn ang="0">
                  <a:pos x="connsiteX0" y="connsiteY0"/>
                </a:cxn>
                <a:cxn ang="0">
                  <a:pos x="connsiteX1" y="connsiteY1"/>
                </a:cxn>
                <a:cxn ang="0">
                  <a:pos x="connsiteX2" y="connsiteY2"/>
                </a:cxn>
                <a:cxn ang="0">
                  <a:pos x="connsiteX3" y="connsiteY3"/>
                </a:cxn>
              </a:cxnLst>
              <a:rect l="l" t="t" r="r" b="b"/>
              <a:pathLst>
                <a:path w="33688" h="213199">
                  <a:moveTo>
                    <a:pt x="0" y="0"/>
                  </a:moveTo>
                  <a:lnTo>
                    <a:pt x="33688" y="0"/>
                  </a:lnTo>
                  <a:lnTo>
                    <a:pt x="33688" y="213200"/>
                  </a:lnTo>
                  <a:lnTo>
                    <a:pt x="0" y="213200"/>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30" name="Freeform 129">
              <a:extLst>
                <a:ext uri="{FF2B5EF4-FFF2-40B4-BE49-F238E27FC236}">
                  <a16:creationId xmlns:a16="http://schemas.microsoft.com/office/drawing/2014/main" id="{C8F37BCA-C9E5-080C-4389-D53F27A22D6F}"/>
                </a:ext>
              </a:extLst>
            </p:cNvPr>
            <p:cNvSpPr/>
            <p:nvPr/>
          </p:nvSpPr>
          <p:spPr>
            <a:xfrm>
              <a:off x="3570211" y="2957398"/>
              <a:ext cx="33688" cy="228228"/>
            </a:xfrm>
            <a:custGeom>
              <a:avLst/>
              <a:gdLst>
                <a:gd name="connsiteX0" fmla="*/ 0 w 33688"/>
                <a:gd name="connsiteY0" fmla="*/ 0 h 228228"/>
                <a:gd name="connsiteX1" fmla="*/ 33688 w 33688"/>
                <a:gd name="connsiteY1" fmla="*/ 0 h 228228"/>
                <a:gd name="connsiteX2" fmla="*/ 33688 w 33688"/>
                <a:gd name="connsiteY2" fmla="*/ 228228 h 228228"/>
                <a:gd name="connsiteX3" fmla="*/ 0 w 33688"/>
                <a:gd name="connsiteY3" fmla="*/ 228228 h 228228"/>
              </a:gdLst>
              <a:ahLst/>
              <a:cxnLst>
                <a:cxn ang="0">
                  <a:pos x="connsiteX0" y="connsiteY0"/>
                </a:cxn>
                <a:cxn ang="0">
                  <a:pos x="connsiteX1" y="connsiteY1"/>
                </a:cxn>
                <a:cxn ang="0">
                  <a:pos x="connsiteX2" y="connsiteY2"/>
                </a:cxn>
                <a:cxn ang="0">
                  <a:pos x="connsiteX3" y="connsiteY3"/>
                </a:cxn>
              </a:cxnLst>
              <a:rect l="l" t="t" r="r" b="b"/>
              <a:pathLst>
                <a:path w="33688" h="228228">
                  <a:moveTo>
                    <a:pt x="0" y="0"/>
                  </a:moveTo>
                  <a:lnTo>
                    <a:pt x="33688" y="0"/>
                  </a:lnTo>
                  <a:lnTo>
                    <a:pt x="33688" y="228228"/>
                  </a:lnTo>
                  <a:lnTo>
                    <a:pt x="0" y="228228"/>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31" name="Freeform 130">
              <a:extLst>
                <a:ext uri="{FF2B5EF4-FFF2-40B4-BE49-F238E27FC236}">
                  <a16:creationId xmlns:a16="http://schemas.microsoft.com/office/drawing/2014/main" id="{CB81D61D-A275-C481-6C37-1BCEE613DAFD}"/>
                </a:ext>
              </a:extLst>
            </p:cNvPr>
            <p:cNvSpPr/>
            <p:nvPr/>
          </p:nvSpPr>
          <p:spPr>
            <a:xfrm>
              <a:off x="3603900" y="2957491"/>
              <a:ext cx="33688" cy="248204"/>
            </a:xfrm>
            <a:custGeom>
              <a:avLst/>
              <a:gdLst>
                <a:gd name="connsiteX0" fmla="*/ 0 w 33688"/>
                <a:gd name="connsiteY0" fmla="*/ 0 h 248204"/>
                <a:gd name="connsiteX1" fmla="*/ 33688 w 33688"/>
                <a:gd name="connsiteY1" fmla="*/ 0 h 248204"/>
                <a:gd name="connsiteX2" fmla="*/ 33688 w 33688"/>
                <a:gd name="connsiteY2" fmla="*/ 248204 h 248204"/>
                <a:gd name="connsiteX3" fmla="*/ 0 w 33688"/>
                <a:gd name="connsiteY3" fmla="*/ 248204 h 248204"/>
              </a:gdLst>
              <a:ahLst/>
              <a:cxnLst>
                <a:cxn ang="0">
                  <a:pos x="connsiteX0" y="connsiteY0"/>
                </a:cxn>
                <a:cxn ang="0">
                  <a:pos x="connsiteX1" y="connsiteY1"/>
                </a:cxn>
                <a:cxn ang="0">
                  <a:pos x="connsiteX2" y="connsiteY2"/>
                </a:cxn>
                <a:cxn ang="0">
                  <a:pos x="connsiteX3" y="connsiteY3"/>
                </a:cxn>
              </a:cxnLst>
              <a:rect l="l" t="t" r="r" b="b"/>
              <a:pathLst>
                <a:path w="33688" h="248204">
                  <a:moveTo>
                    <a:pt x="0" y="0"/>
                  </a:moveTo>
                  <a:lnTo>
                    <a:pt x="33688" y="0"/>
                  </a:lnTo>
                  <a:lnTo>
                    <a:pt x="33688" y="248204"/>
                  </a:lnTo>
                  <a:lnTo>
                    <a:pt x="0" y="248204"/>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32" name="Freeform 131">
              <a:extLst>
                <a:ext uri="{FF2B5EF4-FFF2-40B4-BE49-F238E27FC236}">
                  <a16:creationId xmlns:a16="http://schemas.microsoft.com/office/drawing/2014/main" id="{1332305C-F2DF-5D50-950F-D97BBE88F182}"/>
                </a:ext>
              </a:extLst>
            </p:cNvPr>
            <p:cNvSpPr/>
            <p:nvPr/>
          </p:nvSpPr>
          <p:spPr>
            <a:xfrm>
              <a:off x="3671183" y="2957491"/>
              <a:ext cx="33688" cy="272287"/>
            </a:xfrm>
            <a:custGeom>
              <a:avLst/>
              <a:gdLst>
                <a:gd name="connsiteX0" fmla="*/ 0 w 33688"/>
                <a:gd name="connsiteY0" fmla="*/ 0 h 272287"/>
                <a:gd name="connsiteX1" fmla="*/ 33688 w 33688"/>
                <a:gd name="connsiteY1" fmla="*/ 0 h 272287"/>
                <a:gd name="connsiteX2" fmla="*/ 33688 w 33688"/>
                <a:gd name="connsiteY2" fmla="*/ 272287 h 272287"/>
                <a:gd name="connsiteX3" fmla="*/ 0 w 33688"/>
                <a:gd name="connsiteY3" fmla="*/ 272287 h 272287"/>
              </a:gdLst>
              <a:ahLst/>
              <a:cxnLst>
                <a:cxn ang="0">
                  <a:pos x="connsiteX0" y="connsiteY0"/>
                </a:cxn>
                <a:cxn ang="0">
                  <a:pos x="connsiteX1" y="connsiteY1"/>
                </a:cxn>
                <a:cxn ang="0">
                  <a:pos x="connsiteX2" y="connsiteY2"/>
                </a:cxn>
                <a:cxn ang="0">
                  <a:pos x="connsiteX3" y="connsiteY3"/>
                </a:cxn>
              </a:cxnLst>
              <a:rect l="l" t="t" r="r" b="b"/>
              <a:pathLst>
                <a:path w="33688" h="272287">
                  <a:moveTo>
                    <a:pt x="0" y="0"/>
                  </a:moveTo>
                  <a:lnTo>
                    <a:pt x="33688" y="0"/>
                  </a:lnTo>
                  <a:lnTo>
                    <a:pt x="33688" y="272287"/>
                  </a:lnTo>
                  <a:lnTo>
                    <a:pt x="0" y="272287"/>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33" name="Freeform 132">
              <a:extLst>
                <a:ext uri="{FF2B5EF4-FFF2-40B4-BE49-F238E27FC236}">
                  <a16:creationId xmlns:a16="http://schemas.microsoft.com/office/drawing/2014/main" id="{977C1725-D0B5-118A-7F5A-FE3002427698}"/>
                </a:ext>
              </a:extLst>
            </p:cNvPr>
            <p:cNvSpPr/>
            <p:nvPr/>
          </p:nvSpPr>
          <p:spPr>
            <a:xfrm>
              <a:off x="3704778" y="2957398"/>
              <a:ext cx="33688" cy="281621"/>
            </a:xfrm>
            <a:custGeom>
              <a:avLst/>
              <a:gdLst>
                <a:gd name="connsiteX0" fmla="*/ 0 w 33688"/>
                <a:gd name="connsiteY0" fmla="*/ 0 h 281621"/>
                <a:gd name="connsiteX1" fmla="*/ 33688 w 33688"/>
                <a:gd name="connsiteY1" fmla="*/ 0 h 281621"/>
                <a:gd name="connsiteX2" fmla="*/ 33688 w 33688"/>
                <a:gd name="connsiteY2" fmla="*/ 281622 h 281621"/>
                <a:gd name="connsiteX3" fmla="*/ 0 w 33688"/>
                <a:gd name="connsiteY3" fmla="*/ 281622 h 281621"/>
              </a:gdLst>
              <a:ahLst/>
              <a:cxnLst>
                <a:cxn ang="0">
                  <a:pos x="connsiteX0" y="connsiteY0"/>
                </a:cxn>
                <a:cxn ang="0">
                  <a:pos x="connsiteX1" y="connsiteY1"/>
                </a:cxn>
                <a:cxn ang="0">
                  <a:pos x="connsiteX2" y="connsiteY2"/>
                </a:cxn>
                <a:cxn ang="0">
                  <a:pos x="connsiteX3" y="connsiteY3"/>
                </a:cxn>
              </a:cxnLst>
              <a:rect l="l" t="t" r="r" b="b"/>
              <a:pathLst>
                <a:path w="33688" h="281621">
                  <a:moveTo>
                    <a:pt x="0" y="0"/>
                  </a:moveTo>
                  <a:lnTo>
                    <a:pt x="33688" y="0"/>
                  </a:lnTo>
                  <a:lnTo>
                    <a:pt x="33688" y="281622"/>
                  </a:lnTo>
                  <a:lnTo>
                    <a:pt x="0" y="281622"/>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34" name="Freeform 133">
              <a:extLst>
                <a:ext uri="{FF2B5EF4-FFF2-40B4-BE49-F238E27FC236}">
                  <a16:creationId xmlns:a16="http://schemas.microsoft.com/office/drawing/2014/main" id="{4958649B-2C57-FD26-F8F8-B6650E24EA24}"/>
                </a:ext>
              </a:extLst>
            </p:cNvPr>
            <p:cNvSpPr/>
            <p:nvPr/>
          </p:nvSpPr>
          <p:spPr>
            <a:xfrm>
              <a:off x="3738466" y="2957398"/>
              <a:ext cx="33688" cy="302157"/>
            </a:xfrm>
            <a:custGeom>
              <a:avLst/>
              <a:gdLst>
                <a:gd name="connsiteX0" fmla="*/ 0 w 33688"/>
                <a:gd name="connsiteY0" fmla="*/ 0 h 302157"/>
                <a:gd name="connsiteX1" fmla="*/ 33688 w 33688"/>
                <a:gd name="connsiteY1" fmla="*/ 0 h 302157"/>
                <a:gd name="connsiteX2" fmla="*/ 33688 w 33688"/>
                <a:gd name="connsiteY2" fmla="*/ 302158 h 302157"/>
                <a:gd name="connsiteX3" fmla="*/ 0 w 33688"/>
                <a:gd name="connsiteY3" fmla="*/ 302158 h 302157"/>
              </a:gdLst>
              <a:ahLst/>
              <a:cxnLst>
                <a:cxn ang="0">
                  <a:pos x="connsiteX0" y="connsiteY0"/>
                </a:cxn>
                <a:cxn ang="0">
                  <a:pos x="connsiteX1" y="connsiteY1"/>
                </a:cxn>
                <a:cxn ang="0">
                  <a:pos x="connsiteX2" y="connsiteY2"/>
                </a:cxn>
                <a:cxn ang="0">
                  <a:pos x="connsiteX3" y="connsiteY3"/>
                </a:cxn>
              </a:cxnLst>
              <a:rect l="l" t="t" r="r" b="b"/>
              <a:pathLst>
                <a:path w="33688" h="302157">
                  <a:moveTo>
                    <a:pt x="0" y="0"/>
                  </a:moveTo>
                  <a:lnTo>
                    <a:pt x="33688" y="0"/>
                  </a:lnTo>
                  <a:lnTo>
                    <a:pt x="33688" y="302158"/>
                  </a:lnTo>
                  <a:lnTo>
                    <a:pt x="0" y="302158"/>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35" name="Freeform 134">
              <a:extLst>
                <a:ext uri="{FF2B5EF4-FFF2-40B4-BE49-F238E27FC236}">
                  <a16:creationId xmlns:a16="http://schemas.microsoft.com/office/drawing/2014/main" id="{3B731A55-D647-76C9-BF78-BBDC732F0463}"/>
                </a:ext>
              </a:extLst>
            </p:cNvPr>
            <p:cNvSpPr/>
            <p:nvPr/>
          </p:nvSpPr>
          <p:spPr>
            <a:xfrm>
              <a:off x="3772061" y="2957398"/>
              <a:ext cx="33688" cy="308971"/>
            </a:xfrm>
            <a:custGeom>
              <a:avLst/>
              <a:gdLst>
                <a:gd name="connsiteX0" fmla="*/ 0 w 33688"/>
                <a:gd name="connsiteY0" fmla="*/ 0 h 308971"/>
                <a:gd name="connsiteX1" fmla="*/ 33688 w 33688"/>
                <a:gd name="connsiteY1" fmla="*/ 0 h 308971"/>
                <a:gd name="connsiteX2" fmla="*/ 33688 w 33688"/>
                <a:gd name="connsiteY2" fmla="*/ 308972 h 308971"/>
                <a:gd name="connsiteX3" fmla="*/ 0 w 33688"/>
                <a:gd name="connsiteY3" fmla="*/ 308972 h 308971"/>
              </a:gdLst>
              <a:ahLst/>
              <a:cxnLst>
                <a:cxn ang="0">
                  <a:pos x="connsiteX0" y="connsiteY0"/>
                </a:cxn>
                <a:cxn ang="0">
                  <a:pos x="connsiteX1" y="connsiteY1"/>
                </a:cxn>
                <a:cxn ang="0">
                  <a:pos x="connsiteX2" y="connsiteY2"/>
                </a:cxn>
                <a:cxn ang="0">
                  <a:pos x="connsiteX3" y="connsiteY3"/>
                </a:cxn>
              </a:cxnLst>
              <a:rect l="l" t="t" r="r" b="b"/>
              <a:pathLst>
                <a:path w="33688" h="308971">
                  <a:moveTo>
                    <a:pt x="0" y="0"/>
                  </a:moveTo>
                  <a:lnTo>
                    <a:pt x="33688" y="0"/>
                  </a:lnTo>
                  <a:lnTo>
                    <a:pt x="33688" y="308972"/>
                  </a:lnTo>
                  <a:lnTo>
                    <a:pt x="0" y="308972"/>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36" name="Freeform 135">
              <a:extLst>
                <a:ext uri="{FF2B5EF4-FFF2-40B4-BE49-F238E27FC236}">
                  <a16:creationId xmlns:a16="http://schemas.microsoft.com/office/drawing/2014/main" id="{3A69ADF7-32C1-9731-C4F9-1473E9839860}"/>
                </a:ext>
              </a:extLst>
            </p:cNvPr>
            <p:cNvSpPr/>
            <p:nvPr/>
          </p:nvSpPr>
          <p:spPr>
            <a:xfrm>
              <a:off x="3805749" y="2957398"/>
              <a:ext cx="33688" cy="308971"/>
            </a:xfrm>
            <a:custGeom>
              <a:avLst/>
              <a:gdLst>
                <a:gd name="connsiteX0" fmla="*/ 0 w 33688"/>
                <a:gd name="connsiteY0" fmla="*/ 0 h 308971"/>
                <a:gd name="connsiteX1" fmla="*/ 33688 w 33688"/>
                <a:gd name="connsiteY1" fmla="*/ 0 h 308971"/>
                <a:gd name="connsiteX2" fmla="*/ 33688 w 33688"/>
                <a:gd name="connsiteY2" fmla="*/ 308972 h 308971"/>
                <a:gd name="connsiteX3" fmla="*/ 0 w 33688"/>
                <a:gd name="connsiteY3" fmla="*/ 308972 h 308971"/>
              </a:gdLst>
              <a:ahLst/>
              <a:cxnLst>
                <a:cxn ang="0">
                  <a:pos x="connsiteX0" y="connsiteY0"/>
                </a:cxn>
                <a:cxn ang="0">
                  <a:pos x="connsiteX1" y="connsiteY1"/>
                </a:cxn>
                <a:cxn ang="0">
                  <a:pos x="connsiteX2" y="connsiteY2"/>
                </a:cxn>
                <a:cxn ang="0">
                  <a:pos x="connsiteX3" y="connsiteY3"/>
                </a:cxn>
              </a:cxnLst>
              <a:rect l="l" t="t" r="r" b="b"/>
              <a:pathLst>
                <a:path w="33688" h="308971">
                  <a:moveTo>
                    <a:pt x="0" y="0"/>
                  </a:moveTo>
                  <a:lnTo>
                    <a:pt x="33688" y="0"/>
                  </a:lnTo>
                  <a:lnTo>
                    <a:pt x="33688" y="308972"/>
                  </a:lnTo>
                  <a:lnTo>
                    <a:pt x="0" y="308972"/>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37" name="Freeform 136">
              <a:extLst>
                <a:ext uri="{FF2B5EF4-FFF2-40B4-BE49-F238E27FC236}">
                  <a16:creationId xmlns:a16="http://schemas.microsoft.com/office/drawing/2014/main" id="{9EA5E6BF-84E0-93EE-FDF1-1A32CADB9F4D}"/>
                </a:ext>
              </a:extLst>
            </p:cNvPr>
            <p:cNvSpPr/>
            <p:nvPr/>
          </p:nvSpPr>
          <p:spPr>
            <a:xfrm>
              <a:off x="3839344" y="2957398"/>
              <a:ext cx="33688" cy="332868"/>
            </a:xfrm>
            <a:custGeom>
              <a:avLst/>
              <a:gdLst>
                <a:gd name="connsiteX0" fmla="*/ 0 w 33688"/>
                <a:gd name="connsiteY0" fmla="*/ 0 h 332868"/>
                <a:gd name="connsiteX1" fmla="*/ 33688 w 33688"/>
                <a:gd name="connsiteY1" fmla="*/ 0 h 332868"/>
                <a:gd name="connsiteX2" fmla="*/ 33688 w 33688"/>
                <a:gd name="connsiteY2" fmla="*/ 332868 h 332868"/>
                <a:gd name="connsiteX3" fmla="*/ 0 w 33688"/>
                <a:gd name="connsiteY3" fmla="*/ 332868 h 332868"/>
              </a:gdLst>
              <a:ahLst/>
              <a:cxnLst>
                <a:cxn ang="0">
                  <a:pos x="connsiteX0" y="connsiteY0"/>
                </a:cxn>
                <a:cxn ang="0">
                  <a:pos x="connsiteX1" y="connsiteY1"/>
                </a:cxn>
                <a:cxn ang="0">
                  <a:pos x="connsiteX2" y="connsiteY2"/>
                </a:cxn>
                <a:cxn ang="0">
                  <a:pos x="connsiteX3" y="connsiteY3"/>
                </a:cxn>
              </a:cxnLst>
              <a:rect l="l" t="t" r="r" b="b"/>
              <a:pathLst>
                <a:path w="33688" h="332868">
                  <a:moveTo>
                    <a:pt x="0" y="0"/>
                  </a:moveTo>
                  <a:lnTo>
                    <a:pt x="33688" y="0"/>
                  </a:lnTo>
                  <a:lnTo>
                    <a:pt x="33688" y="332868"/>
                  </a:lnTo>
                  <a:lnTo>
                    <a:pt x="0" y="332868"/>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38" name="Freeform 137">
              <a:extLst>
                <a:ext uri="{FF2B5EF4-FFF2-40B4-BE49-F238E27FC236}">
                  <a16:creationId xmlns:a16="http://schemas.microsoft.com/office/drawing/2014/main" id="{B3D066D7-B851-226A-39B3-30A3B9622E87}"/>
                </a:ext>
              </a:extLst>
            </p:cNvPr>
            <p:cNvSpPr/>
            <p:nvPr/>
          </p:nvSpPr>
          <p:spPr>
            <a:xfrm>
              <a:off x="3873032" y="2957398"/>
              <a:ext cx="33688" cy="343602"/>
            </a:xfrm>
            <a:custGeom>
              <a:avLst/>
              <a:gdLst>
                <a:gd name="connsiteX0" fmla="*/ 0 w 33688"/>
                <a:gd name="connsiteY0" fmla="*/ 0 h 343602"/>
                <a:gd name="connsiteX1" fmla="*/ 33688 w 33688"/>
                <a:gd name="connsiteY1" fmla="*/ 0 h 343602"/>
                <a:gd name="connsiteX2" fmla="*/ 33688 w 33688"/>
                <a:gd name="connsiteY2" fmla="*/ 343603 h 343602"/>
                <a:gd name="connsiteX3" fmla="*/ 0 w 33688"/>
                <a:gd name="connsiteY3" fmla="*/ 343603 h 343602"/>
              </a:gdLst>
              <a:ahLst/>
              <a:cxnLst>
                <a:cxn ang="0">
                  <a:pos x="connsiteX0" y="connsiteY0"/>
                </a:cxn>
                <a:cxn ang="0">
                  <a:pos x="connsiteX1" y="connsiteY1"/>
                </a:cxn>
                <a:cxn ang="0">
                  <a:pos x="connsiteX2" y="connsiteY2"/>
                </a:cxn>
                <a:cxn ang="0">
                  <a:pos x="connsiteX3" y="connsiteY3"/>
                </a:cxn>
              </a:cxnLst>
              <a:rect l="l" t="t" r="r" b="b"/>
              <a:pathLst>
                <a:path w="33688" h="343602">
                  <a:moveTo>
                    <a:pt x="0" y="0"/>
                  </a:moveTo>
                  <a:lnTo>
                    <a:pt x="33688" y="0"/>
                  </a:lnTo>
                  <a:lnTo>
                    <a:pt x="33688" y="343603"/>
                  </a:lnTo>
                  <a:lnTo>
                    <a:pt x="0" y="343603"/>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39" name="Freeform 138">
              <a:extLst>
                <a:ext uri="{FF2B5EF4-FFF2-40B4-BE49-F238E27FC236}">
                  <a16:creationId xmlns:a16="http://schemas.microsoft.com/office/drawing/2014/main" id="{966436AB-DB6A-522A-1D94-71733524984B}"/>
                </a:ext>
              </a:extLst>
            </p:cNvPr>
            <p:cNvSpPr/>
            <p:nvPr/>
          </p:nvSpPr>
          <p:spPr>
            <a:xfrm>
              <a:off x="4310419" y="2957398"/>
              <a:ext cx="33688" cy="504996"/>
            </a:xfrm>
            <a:custGeom>
              <a:avLst/>
              <a:gdLst>
                <a:gd name="connsiteX0" fmla="*/ 0 w 33688"/>
                <a:gd name="connsiteY0" fmla="*/ 0 h 504996"/>
                <a:gd name="connsiteX1" fmla="*/ 33688 w 33688"/>
                <a:gd name="connsiteY1" fmla="*/ 0 h 504996"/>
                <a:gd name="connsiteX2" fmla="*/ 33688 w 33688"/>
                <a:gd name="connsiteY2" fmla="*/ 504997 h 504996"/>
                <a:gd name="connsiteX3" fmla="*/ 0 w 33688"/>
                <a:gd name="connsiteY3" fmla="*/ 504997 h 504996"/>
              </a:gdLst>
              <a:ahLst/>
              <a:cxnLst>
                <a:cxn ang="0">
                  <a:pos x="connsiteX0" y="connsiteY0"/>
                </a:cxn>
                <a:cxn ang="0">
                  <a:pos x="connsiteX1" y="connsiteY1"/>
                </a:cxn>
                <a:cxn ang="0">
                  <a:pos x="connsiteX2" y="connsiteY2"/>
                </a:cxn>
                <a:cxn ang="0">
                  <a:pos x="connsiteX3" y="connsiteY3"/>
                </a:cxn>
              </a:cxnLst>
              <a:rect l="l" t="t" r="r" b="b"/>
              <a:pathLst>
                <a:path w="33688" h="504996">
                  <a:moveTo>
                    <a:pt x="0" y="0"/>
                  </a:moveTo>
                  <a:lnTo>
                    <a:pt x="33688" y="0"/>
                  </a:lnTo>
                  <a:lnTo>
                    <a:pt x="33688" y="504997"/>
                  </a:lnTo>
                  <a:lnTo>
                    <a:pt x="0" y="504997"/>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40" name="Freeform 139">
              <a:extLst>
                <a:ext uri="{FF2B5EF4-FFF2-40B4-BE49-F238E27FC236}">
                  <a16:creationId xmlns:a16="http://schemas.microsoft.com/office/drawing/2014/main" id="{E4713481-0079-1E54-4AE2-C57D882FD718}"/>
                </a:ext>
              </a:extLst>
            </p:cNvPr>
            <p:cNvSpPr/>
            <p:nvPr/>
          </p:nvSpPr>
          <p:spPr>
            <a:xfrm>
              <a:off x="4512269" y="2957398"/>
              <a:ext cx="33688" cy="542614"/>
            </a:xfrm>
            <a:custGeom>
              <a:avLst/>
              <a:gdLst>
                <a:gd name="connsiteX0" fmla="*/ 0 w 33688"/>
                <a:gd name="connsiteY0" fmla="*/ 0 h 542614"/>
                <a:gd name="connsiteX1" fmla="*/ 33688 w 33688"/>
                <a:gd name="connsiteY1" fmla="*/ 0 h 542614"/>
                <a:gd name="connsiteX2" fmla="*/ 33688 w 33688"/>
                <a:gd name="connsiteY2" fmla="*/ 542615 h 542614"/>
                <a:gd name="connsiteX3" fmla="*/ 0 w 33688"/>
                <a:gd name="connsiteY3" fmla="*/ 542615 h 542614"/>
              </a:gdLst>
              <a:ahLst/>
              <a:cxnLst>
                <a:cxn ang="0">
                  <a:pos x="connsiteX0" y="connsiteY0"/>
                </a:cxn>
                <a:cxn ang="0">
                  <a:pos x="connsiteX1" y="connsiteY1"/>
                </a:cxn>
                <a:cxn ang="0">
                  <a:pos x="connsiteX2" y="connsiteY2"/>
                </a:cxn>
                <a:cxn ang="0">
                  <a:pos x="connsiteX3" y="connsiteY3"/>
                </a:cxn>
              </a:cxnLst>
              <a:rect l="l" t="t" r="r" b="b"/>
              <a:pathLst>
                <a:path w="33688" h="542614">
                  <a:moveTo>
                    <a:pt x="0" y="0"/>
                  </a:moveTo>
                  <a:lnTo>
                    <a:pt x="33688" y="0"/>
                  </a:lnTo>
                  <a:lnTo>
                    <a:pt x="33688" y="542615"/>
                  </a:lnTo>
                  <a:lnTo>
                    <a:pt x="0" y="542615"/>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41" name="Freeform 140">
              <a:extLst>
                <a:ext uri="{FF2B5EF4-FFF2-40B4-BE49-F238E27FC236}">
                  <a16:creationId xmlns:a16="http://schemas.microsoft.com/office/drawing/2014/main" id="{0AE76C59-53AC-23C4-9D20-4E26C59A350D}"/>
                </a:ext>
              </a:extLst>
            </p:cNvPr>
            <p:cNvSpPr/>
            <p:nvPr/>
          </p:nvSpPr>
          <p:spPr>
            <a:xfrm>
              <a:off x="5016846" y="2957398"/>
              <a:ext cx="33688" cy="639039"/>
            </a:xfrm>
            <a:custGeom>
              <a:avLst/>
              <a:gdLst>
                <a:gd name="connsiteX0" fmla="*/ 0 w 33688"/>
                <a:gd name="connsiteY0" fmla="*/ 0 h 639039"/>
                <a:gd name="connsiteX1" fmla="*/ 33688 w 33688"/>
                <a:gd name="connsiteY1" fmla="*/ 0 h 639039"/>
                <a:gd name="connsiteX2" fmla="*/ 33688 w 33688"/>
                <a:gd name="connsiteY2" fmla="*/ 639040 h 639039"/>
                <a:gd name="connsiteX3" fmla="*/ 0 w 33688"/>
                <a:gd name="connsiteY3" fmla="*/ 639040 h 639039"/>
              </a:gdLst>
              <a:ahLst/>
              <a:cxnLst>
                <a:cxn ang="0">
                  <a:pos x="connsiteX0" y="connsiteY0"/>
                </a:cxn>
                <a:cxn ang="0">
                  <a:pos x="connsiteX1" y="connsiteY1"/>
                </a:cxn>
                <a:cxn ang="0">
                  <a:pos x="connsiteX2" y="connsiteY2"/>
                </a:cxn>
                <a:cxn ang="0">
                  <a:pos x="connsiteX3" y="connsiteY3"/>
                </a:cxn>
              </a:cxnLst>
              <a:rect l="l" t="t" r="r" b="b"/>
              <a:pathLst>
                <a:path w="33688" h="639039">
                  <a:moveTo>
                    <a:pt x="0" y="0"/>
                  </a:moveTo>
                  <a:lnTo>
                    <a:pt x="33688" y="0"/>
                  </a:lnTo>
                  <a:lnTo>
                    <a:pt x="33688" y="639040"/>
                  </a:lnTo>
                  <a:lnTo>
                    <a:pt x="0" y="639040"/>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42" name="Freeform 141">
              <a:extLst>
                <a:ext uri="{FF2B5EF4-FFF2-40B4-BE49-F238E27FC236}">
                  <a16:creationId xmlns:a16="http://schemas.microsoft.com/office/drawing/2014/main" id="{ACB3C92B-8B67-C0C1-7EF4-67A84421D106}"/>
                </a:ext>
              </a:extLst>
            </p:cNvPr>
            <p:cNvSpPr/>
            <p:nvPr/>
          </p:nvSpPr>
          <p:spPr>
            <a:xfrm>
              <a:off x="5151506" y="2957491"/>
              <a:ext cx="33688" cy="657895"/>
            </a:xfrm>
            <a:custGeom>
              <a:avLst/>
              <a:gdLst>
                <a:gd name="connsiteX0" fmla="*/ 0 w 33688"/>
                <a:gd name="connsiteY0" fmla="*/ 0 h 657895"/>
                <a:gd name="connsiteX1" fmla="*/ 33688 w 33688"/>
                <a:gd name="connsiteY1" fmla="*/ 0 h 657895"/>
                <a:gd name="connsiteX2" fmla="*/ 33688 w 33688"/>
                <a:gd name="connsiteY2" fmla="*/ 657896 h 657895"/>
                <a:gd name="connsiteX3" fmla="*/ 0 w 33688"/>
                <a:gd name="connsiteY3" fmla="*/ 657896 h 657895"/>
              </a:gdLst>
              <a:ahLst/>
              <a:cxnLst>
                <a:cxn ang="0">
                  <a:pos x="connsiteX0" y="connsiteY0"/>
                </a:cxn>
                <a:cxn ang="0">
                  <a:pos x="connsiteX1" y="connsiteY1"/>
                </a:cxn>
                <a:cxn ang="0">
                  <a:pos x="connsiteX2" y="connsiteY2"/>
                </a:cxn>
                <a:cxn ang="0">
                  <a:pos x="connsiteX3" y="connsiteY3"/>
                </a:cxn>
              </a:cxnLst>
              <a:rect l="l" t="t" r="r" b="b"/>
              <a:pathLst>
                <a:path w="33688" h="657895">
                  <a:moveTo>
                    <a:pt x="0" y="0"/>
                  </a:moveTo>
                  <a:lnTo>
                    <a:pt x="33688" y="0"/>
                  </a:lnTo>
                  <a:lnTo>
                    <a:pt x="33688" y="657896"/>
                  </a:lnTo>
                  <a:lnTo>
                    <a:pt x="0" y="657896"/>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43" name="Freeform 142">
              <a:extLst>
                <a:ext uri="{FF2B5EF4-FFF2-40B4-BE49-F238E27FC236}">
                  <a16:creationId xmlns:a16="http://schemas.microsoft.com/office/drawing/2014/main" id="{C1121872-3190-B855-8D15-9F15AEC61D2B}"/>
                </a:ext>
              </a:extLst>
            </p:cNvPr>
            <p:cNvSpPr/>
            <p:nvPr/>
          </p:nvSpPr>
          <p:spPr>
            <a:xfrm>
              <a:off x="6899468" y="2956931"/>
              <a:ext cx="33594" cy="70848"/>
            </a:xfrm>
            <a:custGeom>
              <a:avLst/>
              <a:gdLst>
                <a:gd name="connsiteX0" fmla="*/ 0 w 33594"/>
                <a:gd name="connsiteY0" fmla="*/ 0 h 70848"/>
                <a:gd name="connsiteX1" fmla="*/ 33595 w 33594"/>
                <a:gd name="connsiteY1" fmla="*/ 0 h 70848"/>
                <a:gd name="connsiteX2" fmla="*/ 33595 w 33594"/>
                <a:gd name="connsiteY2" fmla="*/ 70849 h 70848"/>
                <a:gd name="connsiteX3" fmla="*/ 0 w 33594"/>
                <a:gd name="connsiteY3" fmla="*/ 70849 h 70848"/>
              </a:gdLst>
              <a:ahLst/>
              <a:cxnLst>
                <a:cxn ang="0">
                  <a:pos x="connsiteX0" y="connsiteY0"/>
                </a:cxn>
                <a:cxn ang="0">
                  <a:pos x="connsiteX1" y="connsiteY1"/>
                </a:cxn>
                <a:cxn ang="0">
                  <a:pos x="connsiteX2" y="connsiteY2"/>
                </a:cxn>
                <a:cxn ang="0">
                  <a:pos x="connsiteX3" y="connsiteY3"/>
                </a:cxn>
              </a:cxnLst>
              <a:rect l="l" t="t" r="r" b="b"/>
              <a:pathLst>
                <a:path w="33594" h="70848">
                  <a:moveTo>
                    <a:pt x="0" y="0"/>
                  </a:moveTo>
                  <a:lnTo>
                    <a:pt x="33595" y="0"/>
                  </a:lnTo>
                  <a:lnTo>
                    <a:pt x="33595" y="70849"/>
                  </a:lnTo>
                  <a:lnTo>
                    <a:pt x="0" y="70849"/>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44" name="Freeform 143">
              <a:extLst>
                <a:ext uri="{FF2B5EF4-FFF2-40B4-BE49-F238E27FC236}">
                  <a16:creationId xmlns:a16="http://schemas.microsoft.com/office/drawing/2014/main" id="{B71481BB-A3B3-A7B7-1074-137B98561879}"/>
                </a:ext>
              </a:extLst>
            </p:cNvPr>
            <p:cNvSpPr/>
            <p:nvPr/>
          </p:nvSpPr>
          <p:spPr>
            <a:xfrm>
              <a:off x="6933063" y="2956837"/>
              <a:ext cx="33594" cy="100252"/>
            </a:xfrm>
            <a:custGeom>
              <a:avLst/>
              <a:gdLst>
                <a:gd name="connsiteX0" fmla="*/ 0 w 33594"/>
                <a:gd name="connsiteY0" fmla="*/ 0 h 100252"/>
                <a:gd name="connsiteX1" fmla="*/ 33594 w 33594"/>
                <a:gd name="connsiteY1" fmla="*/ 0 h 100252"/>
                <a:gd name="connsiteX2" fmla="*/ 33594 w 33594"/>
                <a:gd name="connsiteY2" fmla="*/ 100253 h 100252"/>
                <a:gd name="connsiteX3" fmla="*/ 0 w 33594"/>
                <a:gd name="connsiteY3" fmla="*/ 100253 h 100252"/>
              </a:gdLst>
              <a:ahLst/>
              <a:cxnLst>
                <a:cxn ang="0">
                  <a:pos x="connsiteX0" y="connsiteY0"/>
                </a:cxn>
                <a:cxn ang="0">
                  <a:pos x="connsiteX1" y="connsiteY1"/>
                </a:cxn>
                <a:cxn ang="0">
                  <a:pos x="connsiteX2" y="connsiteY2"/>
                </a:cxn>
                <a:cxn ang="0">
                  <a:pos x="connsiteX3" y="connsiteY3"/>
                </a:cxn>
              </a:cxnLst>
              <a:rect l="l" t="t" r="r" b="b"/>
              <a:pathLst>
                <a:path w="33594" h="100252">
                  <a:moveTo>
                    <a:pt x="0" y="0"/>
                  </a:moveTo>
                  <a:lnTo>
                    <a:pt x="33594" y="0"/>
                  </a:lnTo>
                  <a:lnTo>
                    <a:pt x="33594" y="100253"/>
                  </a:lnTo>
                  <a:lnTo>
                    <a:pt x="0" y="100253"/>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45" name="Freeform 144">
              <a:extLst>
                <a:ext uri="{FF2B5EF4-FFF2-40B4-BE49-F238E27FC236}">
                  <a16:creationId xmlns:a16="http://schemas.microsoft.com/office/drawing/2014/main" id="{B2921E9A-1655-960F-5361-106E9C9A3487}"/>
                </a:ext>
              </a:extLst>
            </p:cNvPr>
            <p:cNvSpPr/>
            <p:nvPr/>
          </p:nvSpPr>
          <p:spPr>
            <a:xfrm>
              <a:off x="6966658" y="2956931"/>
              <a:ext cx="33594" cy="217587"/>
            </a:xfrm>
            <a:custGeom>
              <a:avLst/>
              <a:gdLst>
                <a:gd name="connsiteX0" fmla="*/ 0 w 33594"/>
                <a:gd name="connsiteY0" fmla="*/ 0 h 217587"/>
                <a:gd name="connsiteX1" fmla="*/ 33595 w 33594"/>
                <a:gd name="connsiteY1" fmla="*/ 0 h 217587"/>
                <a:gd name="connsiteX2" fmla="*/ 33595 w 33594"/>
                <a:gd name="connsiteY2" fmla="*/ 217587 h 217587"/>
                <a:gd name="connsiteX3" fmla="*/ 0 w 33594"/>
                <a:gd name="connsiteY3" fmla="*/ 217587 h 217587"/>
              </a:gdLst>
              <a:ahLst/>
              <a:cxnLst>
                <a:cxn ang="0">
                  <a:pos x="connsiteX0" y="connsiteY0"/>
                </a:cxn>
                <a:cxn ang="0">
                  <a:pos x="connsiteX1" y="connsiteY1"/>
                </a:cxn>
                <a:cxn ang="0">
                  <a:pos x="connsiteX2" y="connsiteY2"/>
                </a:cxn>
                <a:cxn ang="0">
                  <a:pos x="connsiteX3" y="connsiteY3"/>
                </a:cxn>
              </a:cxnLst>
              <a:rect l="l" t="t" r="r" b="b"/>
              <a:pathLst>
                <a:path w="33594" h="217587">
                  <a:moveTo>
                    <a:pt x="0" y="0"/>
                  </a:moveTo>
                  <a:lnTo>
                    <a:pt x="33595" y="0"/>
                  </a:lnTo>
                  <a:lnTo>
                    <a:pt x="33595" y="217587"/>
                  </a:lnTo>
                  <a:lnTo>
                    <a:pt x="0" y="217587"/>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46" name="Freeform 145">
              <a:extLst>
                <a:ext uri="{FF2B5EF4-FFF2-40B4-BE49-F238E27FC236}">
                  <a16:creationId xmlns:a16="http://schemas.microsoft.com/office/drawing/2014/main" id="{52F9D2C6-C18A-021A-F13D-851DBB0DE36C}"/>
                </a:ext>
              </a:extLst>
            </p:cNvPr>
            <p:cNvSpPr/>
            <p:nvPr/>
          </p:nvSpPr>
          <p:spPr>
            <a:xfrm>
              <a:off x="7000253" y="2956931"/>
              <a:ext cx="33594" cy="217587"/>
            </a:xfrm>
            <a:custGeom>
              <a:avLst/>
              <a:gdLst>
                <a:gd name="connsiteX0" fmla="*/ 0 w 33594"/>
                <a:gd name="connsiteY0" fmla="*/ 0 h 217587"/>
                <a:gd name="connsiteX1" fmla="*/ 33595 w 33594"/>
                <a:gd name="connsiteY1" fmla="*/ 0 h 217587"/>
                <a:gd name="connsiteX2" fmla="*/ 33595 w 33594"/>
                <a:gd name="connsiteY2" fmla="*/ 217587 h 217587"/>
                <a:gd name="connsiteX3" fmla="*/ 0 w 33594"/>
                <a:gd name="connsiteY3" fmla="*/ 217587 h 217587"/>
              </a:gdLst>
              <a:ahLst/>
              <a:cxnLst>
                <a:cxn ang="0">
                  <a:pos x="connsiteX0" y="connsiteY0"/>
                </a:cxn>
                <a:cxn ang="0">
                  <a:pos x="connsiteX1" y="connsiteY1"/>
                </a:cxn>
                <a:cxn ang="0">
                  <a:pos x="connsiteX2" y="connsiteY2"/>
                </a:cxn>
                <a:cxn ang="0">
                  <a:pos x="connsiteX3" y="connsiteY3"/>
                </a:cxn>
              </a:cxnLst>
              <a:rect l="l" t="t" r="r" b="b"/>
              <a:pathLst>
                <a:path w="33594" h="217587">
                  <a:moveTo>
                    <a:pt x="0" y="0"/>
                  </a:moveTo>
                  <a:lnTo>
                    <a:pt x="33595" y="0"/>
                  </a:lnTo>
                  <a:lnTo>
                    <a:pt x="33595" y="217587"/>
                  </a:lnTo>
                  <a:lnTo>
                    <a:pt x="0" y="217587"/>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47" name="Freeform 146">
              <a:extLst>
                <a:ext uri="{FF2B5EF4-FFF2-40B4-BE49-F238E27FC236}">
                  <a16:creationId xmlns:a16="http://schemas.microsoft.com/office/drawing/2014/main" id="{FEA82AFF-74BB-B749-2F96-EA1F969EF064}"/>
                </a:ext>
              </a:extLst>
            </p:cNvPr>
            <p:cNvSpPr/>
            <p:nvPr/>
          </p:nvSpPr>
          <p:spPr>
            <a:xfrm>
              <a:off x="7033848" y="2956931"/>
              <a:ext cx="33594" cy="224961"/>
            </a:xfrm>
            <a:custGeom>
              <a:avLst/>
              <a:gdLst>
                <a:gd name="connsiteX0" fmla="*/ 0 w 33594"/>
                <a:gd name="connsiteY0" fmla="*/ 0 h 224961"/>
                <a:gd name="connsiteX1" fmla="*/ 33595 w 33594"/>
                <a:gd name="connsiteY1" fmla="*/ 0 h 224961"/>
                <a:gd name="connsiteX2" fmla="*/ 33595 w 33594"/>
                <a:gd name="connsiteY2" fmla="*/ 224961 h 224961"/>
                <a:gd name="connsiteX3" fmla="*/ 0 w 33594"/>
                <a:gd name="connsiteY3" fmla="*/ 224961 h 224961"/>
              </a:gdLst>
              <a:ahLst/>
              <a:cxnLst>
                <a:cxn ang="0">
                  <a:pos x="connsiteX0" y="connsiteY0"/>
                </a:cxn>
                <a:cxn ang="0">
                  <a:pos x="connsiteX1" y="connsiteY1"/>
                </a:cxn>
                <a:cxn ang="0">
                  <a:pos x="connsiteX2" y="connsiteY2"/>
                </a:cxn>
                <a:cxn ang="0">
                  <a:pos x="connsiteX3" y="connsiteY3"/>
                </a:cxn>
              </a:cxnLst>
              <a:rect l="l" t="t" r="r" b="b"/>
              <a:pathLst>
                <a:path w="33594" h="224961">
                  <a:moveTo>
                    <a:pt x="0" y="0"/>
                  </a:moveTo>
                  <a:lnTo>
                    <a:pt x="33595" y="0"/>
                  </a:lnTo>
                  <a:lnTo>
                    <a:pt x="33595" y="224961"/>
                  </a:lnTo>
                  <a:lnTo>
                    <a:pt x="0" y="224961"/>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48" name="Freeform 147">
              <a:extLst>
                <a:ext uri="{FF2B5EF4-FFF2-40B4-BE49-F238E27FC236}">
                  <a16:creationId xmlns:a16="http://schemas.microsoft.com/office/drawing/2014/main" id="{5F8DD0A5-521F-B403-C38A-0A20236E9CAA}"/>
                </a:ext>
              </a:extLst>
            </p:cNvPr>
            <p:cNvSpPr/>
            <p:nvPr/>
          </p:nvSpPr>
          <p:spPr>
            <a:xfrm>
              <a:off x="7067443" y="2956931"/>
              <a:ext cx="33594" cy="241110"/>
            </a:xfrm>
            <a:custGeom>
              <a:avLst/>
              <a:gdLst>
                <a:gd name="connsiteX0" fmla="*/ 0 w 33594"/>
                <a:gd name="connsiteY0" fmla="*/ 0 h 241110"/>
                <a:gd name="connsiteX1" fmla="*/ 33595 w 33594"/>
                <a:gd name="connsiteY1" fmla="*/ 0 h 241110"/>
                <a:gd name="connsiteX2" fmla="*/ 33595 w 33594"/>
                <a:gd name="connsiteY2" fmla="*/ 241110 h 241110"/>
                <a:gd name="connsiteX3" fmla="*/ 0 w 33594"/>
                <a:gd name="connsiteY3" fmla="*/ 241110 h 241110"/>
              </a:gdLst>
              <a:ahLst/>
              <a:cxnLst>
                <a:cxn ang="0">
                  <a:pos x="connsiteX0" y="connsiteY0"/>
                </a:cxn>
                <a:cxn ang="0">
                  <a:pos x="connsiteX1" y="connsiteY1"/>
                </a:cxn>
                <a:cxn ang="0">
                  <a:pos x="connsiteX2" y="connsiteY2"/>
                </a:cxn>
                <a:cxn ang="0">
                  <a:pos x="connsiteX3" y="connsiteY3"/>
                </a:cxn>
              </a:cxnLst>
              <a:rect l="l" t="t" r="r" b="b"/>
              <a:pathLst>
                <a:path w="33594" h="241110">
                  <a:moveTo>
                    <a:pt x="0" y="0"/>
                  </a:moveTo>
                  <a:lnTo>
                    <a:pt x="33595" y="0"/>
                  </a:lnTo>
                  <a:lnTo>
                    <a:pt x="33595" y="241110"/>
                  </a:lnTo>
                  <a:lnTo>
                    <a:pt x="0" y="241110"/>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49" name="Freeform 148">
              <a:extLst>
                <a:ext uri="{FF2B5EF4-FFF2-40B4-BE49-F238E27FC236}">
                  <a16:creationId xmlns:a16="http://schemas.microsoft.com/office/drawing/2014/main" id="{92064C12-242E-F359-B63A-9A07BEDCF9AE}"/>
                </a:ext>
              </a:extLst>
            </p:cNvPr>
            <p:cNvSpPr/>
            <p:nvPr/>
          </p:nvSpPr>
          <p:spPr>
            <a:xfrm>
              <a:off x="7134632" y="2956931"/>
              <a:ext cx="33594" cy="258565"/>
            </a:xfrm>
            <a:custGeom>
              <a:avLst/>
              <a:gdLst>
                <a:gd name="connsiteX0" fmla="*/ 0 w 33594"/>
                <a:gd name="connsiteY0" fmla="*/ 0 h 258565"/>
                <a:gd name="connsiteX1" fmla="*/ 33595 w 33594"/>
                <a:gd name="connsiteY1" fmla="*/ 0 h 258565"/>
                <a:gd name="connsiteX2" fmla="*/ 33595 w 33594"/>
                <a:gd name="connsiteY2" fmla="*/ 258566 h 258565"/>
                <a:gd name="connsiteX3" fmla="*/ 0 w 33594"/>
                <a:gd name="connsiteY3" fmla="*/ 258566 h 258565"/>
              </a:gdLst>
              <a:ahLst/>
              <a:cxnLst>
                <a:cxn ang="0">
                  <a:pos x="connsiteX0" y="connsiteY0"/>
                </a:cxn>
                <a:cxn ang="0">
                  <a:pos x="connsiteX1" y="connsiteY1"/>
                </a:cxn>
                <a:cxn ang="0">
                  <a:pos x="connsiteX2" y="connsiteY2"/>
                </a:cxn>
                <a:cxn ang="0">
                  <a:pos x="connsiteX3" y="connsiteY3"/>
                </a:cxn>
              </a:cxnLst>
              <a:rect l="l" t="t" r="r" b="b"/>
              <a:pathLst>
                <a:path w="33594" h="258565">
                  <a:moveTo>
                    <a:pt x="0" y="0"/>
                  </a:moveTo>
                  <a:lnTo>
                    <a:pt x="33595" y="0"/>
                  </a:lnTo>
                  <a:lnTo>
                    <a:pt x="33595" y="258566"/>
                  </a:lnTo>
                  <a:lnTo>
                    <a:pt x="0" y="258566"/>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50" name="Freeform 149">
              <a:extLst>
                <a:ext uri="{FF2B5EF4-FFF2-40B4-BE49-F238E27FC236}">
                  <a16:creationId xmlns:a16="http://schemas.microsoft.com/office/drawing/2014/main" id="{E443786F-3DD8-69C0-D61E-922D8942298A}"/>
                </a:ext>
              </a:extLst>
            </p:cNvPr>
            <p:cNvSpPr/>
            <p:nvPr/>
          </p:nvSpPr>
          <p:spPr>
            <a:xfrm>
              <a:off x="7168227" y="2956931"/>
              <a:ext cx="33594" cy="264073"/>
            </a:xfrm>
            <a:custGeom>
              <a:avLst/>
              <a:gdLst>
                <a:gd name="connsiteX0" fmla="*/ 0 w 33594"/>
                <a:gd name="connsiteY0" fmla="*/ 0 h 264073"/>
                <a:gd name="connsiteX1" fmla="*/ 33595 w 33594"/>
                <a:gd name="connsiteY1" fmla="*/ 0 h 264073"/>
                <a:gd name="connsiteX2" fmla="*/ 33595 w 33594"/>
                <a:gd name="connsiteY2" fmla="*/ 264073 h 264073"/>
                <a:gd name="connsiteX3" fmla="*/ 0 w 33594"/>
                <a:gd name="connsiteY3" fmla="*/ 264073 h 264073"/>
              </a:gdLst>
              <a:ahLst/>
              <a:cxnLst>
                <a:cxn ang="0">
                  <a:pos x="connsiteX0" y="connsiteY0"/>
                </a:cxn>
                <a:cxn ang="0">
                  <a:pos x="connsiteX1" y="connsiteY1"/>
                </a:cxn>
                <a:cxn ang="0">
                  <a:pos x="connsiteX2" y="connsiteY2"/>
                </a:cxn>
                <a:cxn ang="0">
                  <a:pos x="connsiteX3" y="connsiteY3"/>
                </a:cxn>
              </a:cxnLst>
              <a:rect l="l" t="t" r="r" b="b"/>
              <a:pathLst>
                <a:path w="33594" h="264073">
                  <a:moveTo>
                    <a:pt x="0" y="0"/>
                  </a:moveTo>
                  <a:lnTo>
                    <a:pt x="33595" y="0"/>
                  </a:lnTo>
                  <a:lnTo>
                    <a:pt x="33595" y="264073"/>
                  </a:lnTo>
                  <a:lnTo>
                    <a:pt x="0" y="264073"/>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51" name="Freeform 150">
              <a:extLst>
                <a:ext uri="{FF2B5EF4-FFF2-40B4-BE49-F238E27FC236}">
                  <a16:creationId xmlns:a16="http://schemas.microsoft.com/office/drawing/2014/main" id="{878023D8-D125-EFD8-FA08-6BCED0817072}"/>
                </a:ext>
              </a:extLst>
            </p:cNvPr>
            <p:cNvSpPr/>
            <p:nvPr/>
          </p:nvSpPr>
          <p:spPr>
            <a:xfrm>
              <a:off x="7201729" y="2956931"/>
              <a:ext cx="33594" cy="286475"/>
            </a:xfrm>
            <a:custGeom>
              <a:avLst/>
              <a:gdLst>
                <a:gd name="connsiteX0" fmla="*/ 0 w 33594"/>
                <a:gd name="connsiteY0" fmla="*/ 0 h 286475"/>
                <a:gd name="connsiteX1" fmla="*/ 33595 w 33594"/>
                <a:gd name="connsiteY1" fmla="*/ 0 h 286475"/>
                <a:gd name="connsiteX2" fmla="*/ 33595 w 33594"/>
                <a:gd name="connsiteY2" fmla="*/ 286476 h 286475"/>
                <a:gd name="connsiteX3" fmla="*/ 0 w 33594"/>
                <a:gd name="connsiteY3" fmla="*/ 286476 h 286475"/>
              </a:gdLst>
              <a:ahLst/>
              <a:cxnLst>
                <a:cxn ang="0">
                  <a:pos x="connsiteX0" y="connsiteY0"/>
                </a:cxn>
                <a:cxn ang="0">
                  <a:pos x="connsiteX1" y="connsiteY1"/>
                </a:cxn>
                <a:cxn ang="0">
                  <a:pos x="connsiteX2" y="connsiteY2"/>
                </a:cxn>
                <a:cxn ang="0">
                  <a:pos x="connsiteX3" y="connsiteY3"/>
                </a:cxn>
              </a:cxnLst>
              <a:rect l="l" t="t" r="r" b="b"/>
              <a:pathLst>
                <a:path w="33594" h="286475">
                  <a:moveTo>
                    <a:pt x="0" y="0"/>
                  </a:moveTo>
                  <a:lnTo>
                    <a:pt x="33595" y="0"/>
                  </a:lnTo>
                  <a:lnTo>
                    <a:pt x="33595" y="286476"/>
                  </a:lnTo>
                  <a:lnTo>
                    <a:pt x="0" y="286476"/>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52" name="Freeform 151">
              <a:extLst>
                <a:ext uri="{FF2B5EF4-FFF2-40B4-BE49-F238E27FC236}">
                  <a16:creationId xmlns:a16="http://schemas.microsoft.com/office/drawing/2014/main" id="{7C564FAC-04D8-C5A7-1207-F9BB97082D01}"/>
                </a:ext>
              </a:extLst>
            </p:cNvPr>
            <p:cNvSpPr/>
            <p:nvPr/>
          </p:nvSpPr>
          <p:spPr>
            <a:xfrm>
              <a:off x="7235324" y="2956931"/>
              <a:ext cx="33594" cy="286475"/>
            </a:xfrm>
            <a:custGeom>
              <a:avLst/>
              <a:gdLst>
                <a:gd name="connsiteX0" fmla="*/ 0 w 33594"/>
                <a:gd name="connsiteY0" fmla="*/ 0 h 286475"/>
                <a:gd name="connsiteX1" fmla="*/ 33595 w 33594"/>
                <a:gd name="connsiteY1" fmla="*/ 0 h 286475"/>
                <a:gd name="connsiteX2" fmla="*/ 33595 w 33594"/>
                <a:gd name="connsiteY2" fmla="*/ 286476 h 286475"/>
                <a:gd name="connsiteX3" fmla="*/ 0 w 33594"/>
                <a:gd name="connsiteY3" fmla="*/ 286476 h 286475"/>
              </a:gdLst>
              <a:ahLst/>
              <a:cxnLst>
                <a:cxn ang="0">
                  <a:pos x="connsiteX0" y="connsiteY0"/>
                </a:cxn>
                <a:cxn ang="0">
                  <a:pos x="connsiteX1" y="connsiteY1"/>
                </a:cxn>
                <a:cxn ang="0">
                  <a:pos x="connsiteX2" y="connsiteY2"/>
                </a:cxn>
                <a:cxn ang="0">
                  <a:pos x="connsiteX3" y="connsiteY3"/>
                </a:cxn>
              </a:cxnLst>
              <a:rect l="l" t="t" r="r" b="b"/>
              <a:pathLst>
                <a:path w="33594" h="286475">
                  <a:moveTo>
                    <a:pt x="0" y="0"/>
                  </a:moveTo>
                  <a:lnTo>
                    <a:pt x="33595" y="0"/>
                  </a:lnTo>
                  <a:lnTo>
                    <a:pt x="33595" y="286476"/>
                  </a:lnTo>
                  <a:lnTo>
                    <a:pt x="0" y="286476"/>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53" name="Freeform 152">
              <a:extLst>
                <a:ext uri="{FF2B5EF4-FFF2-40B4-BE49-F238E27FC236}">
                  <a16:creationId xmlns:a16="http://schemas.microsoft.com/office/drawing/2014/main" id="{0E2F618F-0B01-A208-A2CF-B3BC30A4ECEC}"/>
                </a:ext>
              </a:extLst>
            </p:cNvPr>
            <p:cNvSpPr/>
            <p:nvPr/>
          </p:nvSpPr>
          <p:spPr>
            <a:xfrm>
              <a:off x="7268919" y="2956931"/>
              <a:ext cx="33594" cy="286475"/>
            </a:xfrm>
            <a:custGeom>
              <a:avLst/>
              <a:gdLst>
                <a:gd name="connsiteX0" fmla="*/ 0 w 33594"/>
                <a:gd name="connsiteY0" fmla="*/ 0 h 286475"/>
                <a:gd name="connsiteX1" fmla="*/ 33595 w 33594"/>
                <a:gd name="connsiteY1" fmla="*/ 0 h 286475"/>
                <a:gd name="connsiteX2" fmla="*/ 33595 w 33594"/>
                <a:gd name="connsiteY2" fmla="*/ 286476 h 286475"/>
                <a:gd name="connsiteX3" fmla="*/ 0 w 33594"/>
                <a:gd name="connsiteY3" fmla="*/ 286476 h 286475"/>
              </a:gdLst>
              <a:ahLst/>
              <a:cxnLst>
                <a:cxn ang="0">
                  <a:pos x="connsiteX0" y="connsiteY0"/>
                </a:cxn>
                <a:cxn ang="0">
                  <a:pos x="connsiteX1" y="connsiteY1"/>
                </a:cxn>
                <a:cxn ang="0">
                  <a:pos x="connsiteX2" y="connsiteY2"/>
                </a:cxn>
                <a:cxn ang="0">
                  <a:pos x="connsiteX3" y="connsiteY3"/>
                </a:cxn>
              </a:cxnLst>
              <a:rect l="l" t="t" r="r" b="b"/>
              <a:pathLst>
                <a:path w="33594" h="286475">
                  <a:moveTo>
                    <a:pt x="0" y="0"/>
                  </a:moveTo>
                  <a:lnTo>
                    <a:pt x="33595" y="0"/>
                  </a:lnTo>
                  <a:lnTo>
                    <a:pt x="33595" y="286476"/>
                  </a:lnTo>
                  <a:lnTo>
                    <a:pt x="0" y="286476"/>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54" name="Freeform 153">
              <a:extLst>
                <a:ext uri="{FF2B5EF4-FFF2-40B4-BE49-F238E27FC236}">
                  <a16:creationId xmlns:a16="http://schemas.microsoft.com/office/drawing/2014/main" id="{7D9BECB6-4BA5-D470-8860-51C04D358309}"/>
                </a:ext>
              </a:extLst>
            </p:cNvPr>
            <p:cNvSpPr/>
            <p:nvPr/>
          </p:nvSpPr>
          <p:spPr>
            <a:xfrm>
              <a:off x="7302514" y="2956931"/>
              <a:ext cx="33594" cy="306918"/>
            </a:xfrm>
            <a:custGeom>
              <a:avLst/>
              <a:gdLst>
                <a:gd name="connsiteX0" fmla="*/ 0 w 33594"/>
                <a:gd name="connsiteY0" fmla="*/ 0 h 306918"/>
                <a:gd name="connsiteX1" fmla="*/ 33595 w 33594"/>
                <a:gd name="connsiteY1" fmla="*/ 0 h 306918"/>
                <a:gd name="connsiteX2" fmla="*/ 33595 w 33594"/>
                <a:gd name="connsiteY2" fmla="*/ 306918 h 306918"/>
                <a:gd name="connsiteX3" fmla="*/ 0 w 33594"/>
                <a:gd name="connsiteY3" fmla="*/ 306918 h 306918"/>
              </a:gdLst>
              <a:ahLst/>
              <a:cxnLst>
                <a:cxn ang="0">
                  <a:pos x="connsiteX0" y="connsiteY0"/>
                </a:cxn>
                <a:cxn ang="0">
                  <a:pos x="connsiteX1" y="connsiteY1"/>
                </a:cxn>
                <a:cxn ang="0">
                  <a:pos x="connsiteX2" y="connsiteY2"/>
                </a:cxn>
                <a:cxn ang="0">
                  <a:pos x="connsiteX3" y="connsiteY3"/>
                </a:cxn>
              </a:cxnLst>
              <a:rect l="l" t="t" r="r" b="b"/>
              <a:pathLst>
                <a:path w="33594" h="306918">
                  <a:moveTo>
                    <a:pt x="0" y="0"/>
                  </a:moveTo>
                  <a:lnTo>
                    <a:pt x="33595" y="0"/>
                  </a:lnTo>
                  <a:lnTo>
                    <a:pt x="33595" y="306918"/>
                  </a:lnTo>
                  <a:lnTo>
                    <a:pt x="0" y="306918"/>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55" name="Freeform 154">
              <a:extLst>
                <a:ext uri="{FF2B5EF4-FFF2-40B4-BE49-F238E27FC236}">
                  <a16:creationId xmlns:a16="http://schemas.microsoft.com/office/drawing/2014/main" id="{F17A7080-9D8C-FEA8-3D9C-35309A294719}"/>
                </a:ext>
              </a:extLst>
            </p:cNvPr>
            <p:cNvSpPr/>
            <p:nvPr/>
          </p:nvSpPr>
          <p:spPr>
            <a:xfrm>
              <a:off x="7336109" y="2956837"/>
              <a:ext cx="33594" cy="310092"/>
            </a:xfrm>
            <a:custGeom>
              <a:avLst/>
              <a:gdLst>
                <a:gd name="connsiteX0" fmla="*/ 0 w 33594"/>
                <a:gd name="connsiteY0" fmla="*/ 0 h 310092"/>
                <a:gd name="connsiteX1" fmla="*/ 33594 w 33594"/>
                <a:gd name="connsiteY1" fmla="*/ 0 h 310092"/>
                <a:gd name="connsiteX2" fmla="*/ 33594 w 33594"/>
                <a:gd name="connsiteY2" fmla="*/ 310092 h 310092"/>
                <a:gd name="connsiteX3" fmla="*/ 0 w 33594"/>
                <a:gd name="connsiteY3" fmla="*/ 310092 h 310092"/>
              </a:gdLst>
              <a:ahLst/>
              <a:cxnLst>
                <a:cxn ang="0">
                  <a:pos x="connsiteX0" y="connsiteY0"/>
                </a:cxn>
                <a:cxn ang="0">
                  <a:pos x="connsiteX1" y="connsiteY1"/>
                </a:cxn>
                <a:cxn ang="0">
                  <a:pos x="connsiteX2" y="connsiteY2"/>
                </a:cxn>
                <a:cxn ang="0">
                  <a:pos x="connsiteX3" y="connsiteY3"/>
                </a:cxn>
              </a:cxnLst>
              <a:rect l="l" t="t" r="r" b="b"/>
              <a:pathLst>
                <a:path w="33594" h="310092">
                  <a:moveTo>
                    <a:pt x="0" y="0"/>
                  </a:moveTo>
                  <a:lnTo>
                    <a:pt x="33594" y="0"/>
                  </a:lnTo>
                  <a:lnTo>
                    <a:pt x="33594" y="310092"/>
                  </a:lnTo>
                  <a:lnTo>
                    <a:pt x="0" y="310092"/>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56" name="Freeform 155">
              <a:extLst>
                <a:ext uri="{FF2B5EF4-FFF2-40B4-BE49-F238E27FC236}">
                  <a16:creationId xmlns:a16="http://schemas.microsoft.com/office/drawing/2014/main" id="{9D219CF6-2592-A897-9ADC-B80656DA8F1C}"/>
                </a:ext>
              </a:extLst>
            </p:cNvPr>
            <p:cNvSpPr/>
            <p:nvPr/>
          </p:nvSpPr>
          <p:spPr>
            <a:xfrm>
              <a:off x="7369704" y="2956931"/>
              <a:ext cx="33594" cy="315039"/>
            </a:xfrm>
            <a:custGeom>
              <a:avLst/>
              <a:gdLst>
                <a:gd name="connsiteX0" fmla="*/ 0 w 33594"/>
                <a:gd name="connsiteY0" fmla="*/ 0 h 315039"/>
                <a:gd name="connsiteX1" fmla="*/ 33595 w 33594"/>
                <a:gd name="connsiteY1" fmla="*/ 0 h 315039"/>
                <a:gd name="connsiteX2" fmla="*/ 33595 w 33594"/>
                <a:gd name="connsiteY2" fmla="*/ 315039 h 315039"/>
                <a:gd name="connsiteX3" fmla="*/ 0 w 33594"/>
                <a:gd name="connsiteY3" fmla="*/ 315039 h 315039"/>
              </a:gdLst>
              <a:ahLst/>
              <a:cxnLst>
                <a:cxn ang="0">
                  <a:pos x="connsiteX0" y="connsiteY0"/>
                </a:cxn>
                <a:cxn ang="0">
                  <a:pos x="connsiteX1" y="connsiteY1"/>
                </a:cxn>
                <a:cxn ang="0">
                  <a:pos x="connsiteX2" y="connsiteY2"/>
                </a:cxn>
                <a:cxn ang="0">
                  <a:pos x="connsiteX3" y="connsiteY3"/>
                </a:cxn>
              </a:cxnLst>
              <a:rect l="l" t="t" r="r" b="b"/>
              <a:pathLst>
                <a:path w="33594" h="315039">
                  <a:moveTo>
                    <a:pt x="0" y="0"/>
                  </a:moveTo>
                  <a:lnTo>
                    <a:pt x="33595" y="0"/>
                  </a:lnTo>
                  <a:lnTo>
                    <a:pt x="33595" y="315039"/>
                  </a:lnTo>
                  <a:lnTo>
                    <a:pt x="0" y="315039"/>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57" name="Freeform 156">
              <a:extLst>
                <a:ext uri="{FF2B5EF4-FFF2-40B4-BE49-F238E27FC236}">
                  <a16:creationId xmlns:a16="http://schemas.microsoft.com/office/drawing/2014/main" id="{C5A7F56C-6F6F-42B4-FA88-2BE6F85383C1}"/>
                </a:ext>
              </a:extLst>
            </p:cNvPr>
            <p:cNvSpPr/>
            <p:nvPr/>
          </p:nvSpPr>
          <p:spPr>
            <a:xfrm>
              <a:off x="7403298" y="2956931"/>
              <a:ext cx="33594" cy="315039"/>
            </a:xfrm>
            <a:custGeom>
              <a:avLst/>
              <a:gdLst>
                <a:gd name="connsiteX0" fmla="*/ 0 w 33594"/>
                <a:gd name="connsiteY0" fmla="*/ 0 h 315039"/>
                <a:gd name="connsiteX1" fmla="*/ 33595 w 33594"/>
                <a:gd name="connsiteY1" fmla="*/ 0 h 315039"/>
                <a:gd name="connsiteX2" fmla="*/ 33595 w 33594"/>
                <a:gd name="connsiteY2" fmla="*/ 315039 h 315039"/>
                <a:gd name="connsiteX3" fmla="*/ 0 w 33594"/>
                <a:gd name="connsiteY3" fmla="*/ 315039 h 315039"/>
              </a:gdLst>
              <a:ahLst/>
              <a:cxnLst>
                <a:cxn ang="0">
                  <a:pos x="connsiteX0" y="connsiteY0"/>
                </a:cxn>
                <a:cxn ang="0">
                  <a:pos x="connsiteX1" y="connsiteY1"/>
                </a:cxn>
                <a:cxn ang="0">
                  <a:pos x="connsiteX2" y="connsiteY2"/>
                </a:cxn>
                <a:cxn ang="0">
                  <a:pos x="connsiteX3" y="connsiteY3"/>
                </a:cxn>
              </a:cxnLst>
              <a:rect l="l" t="t" r="r" b="b"/>
              <a:pathLst>
                <a:path w="33594" h="315039">
                  <a:moveTo>
                    <a:pt x="0" y="0"/>
                  </a:moveTo>
                  <a:lnTo>
                    <a:pt x="33595" y="0"/>
                  </a:lnTo>
                  <a:lnTo>
                    <a:pt x="33595" y="315039"/>
                  </a:lnTo>
                  <a:lnTo>
                    <a:pt x="0" y="315039"/>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58" name="Freeform 157">
              <a:extLst>
                <a:ext uri="{FF2B5EF4-FFF2-40B4-BE49-F238E27FC236}">
                  <a16:creationId xmlns:a16="http://schemas.microsoft.com/office/drawing/2014/main" id="{CAE5B6EC-2428-6066-0B4B-71D0A48130FF}"/>
                </a:ext>
              </a:extLst>
            </p:cNvPr>
            <p:cNvSpPr/>
            <p:nvPr/>
          </p:nvSpPr>
          <p:spPr>
            <a:xfrm>
              <a:off x="7436893" y="2956931"/>
              <a:ext cx="33594" cy="336788"/>
            </a:xfrm>
            <a:custGeom>
              <a:avLst/>
              <a:gdLst>
                <a:gd name="connsiteX0" fmla="*/ 0 w 33594"/>
                <a:gd name="connsiteY0" fmla="*/ 0 h 336788"/>
                <a:gd name="connsiteX1" fmla="*/ 33595 w 33594"/>
                <a:gd name="connsiteY1" fmla="*/ 0 h 336788"/>
                <a:gd name="connsiteX2" fmla="*/ 33595 w 33594"/>
                <a:gd name="connsiteY2" fmla="*/ 336789 h 336788"/>
                <a:gd name="connsiteX3" fmla="*/ 0 w 33594"/>
                <a:gd name="connsiteY3" fmla="*/ 336789 h 336788"/>
              </a:gdLst>
              <a:ahLst/>
              <a:cxnLst>
                <a:cxn ang="0">
                  <a:pos x="connsiteX0" y="connsiteY0"/>
                </a:cxn>
                <a:cxn ang="0">
                  <a:pos x="connsiteX1" y="connsiteY1"/>
                </a:cxn>
                <a:cxn ang="0">
                  <a:pos x="connsiteX2" y="connsiteY2"/>
                </a:cxn>
                <a:cxn ang="0">
                  <a:pos x="connsiteX3" y="connsiteY3"/>
                </a:cxn>
              </a:cxnLst>
              <a:rect l="l" t="t" r="r" b="b"/>
              <a:pathLst>
                <a:path w="33594" h="336788">
                  <a:moveTo>
                    <a:pt x="0" y="0"/>
                  </a:moveTo>
                  <a:lnTo>
                    <a:pt x="33595" y="0"/>
                  </a:lnTo>
                  <a:lnTo>
                    <a:pt x="33595" y="336789"/>
                  </a:lnTo>
                  <a:lnTo>
                    <a:pt x="0" y="336789"/>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59" name="Freeform 158">
              <a:extLst>
                <a:ext uri="{FF2B5EF4-FFF2-40B4-BE49-F238E27FC236}">
                  <a16:creationId xmlns:a16="http://schemas.microsoft.com/office/drawing/2014/main" id="{E9464956-B005-C1B3-743F-26AA3A1586C8}"/>
                </a:ext>
              </a:extLst>
            </p:cNvPr>
            <p:cNvSpPr/>
            <p:nvPr/>
          </p:nvSpPr>
          <p:spPr>
            <a:xfrm>
              <a:off x="7470488" y="2956931"/>
              <a:ext cx="33594" cy="343602"/>
            </a:xfrm>
            <a:custGeom>
              <a:avLst/>
              <a:gdLst>
                <a:gd name="connsiteX0" fmla="*/ 0 w 33594"/>
                <a:gd name="connsiteY0" fmla="*/ 0 h 343602"/>
                <a:gd name="connsiteX1" fmla="*/ 33595 w 33594"/>
                <a:gd name="connsiteY1" fmla="*/ 0 h 343602"/>
                <a:gd name="connsiteX2" fmla="*/ 33595 w 33594"/>
                <a:gd name="connsiteY2" fmla="*/ 343603 h 343602"/>
                <a:gd name="connsiteX3" fmla="*/ 0 w 33594"/>
                <a:gd name="connsiteY3" fmla="*/ 343603 h 343602"/>
              </a:gdLst>
              <a:ahLst/>
              <a:cxnLst>
                <a:cxn ang="0">
                  <a:pos x="connsiteX0" y="connsiteY0"/>
                </a:cxn>
                <a:cxn ang="0">
                  <a:pos x="connsiteX1" y="connsiteY1"/>
                </a:cxn>
                <a:cxn ang="0">
                  <a:pos x="connsiteX2" y="connsiteY2"/>
                </a:cxn>
                <a:cxn ang="0">
                  <a:pos x="connsiteX3" y="connsiteY3"/>
                </a:cxn>
              </a:cxnLst>
              <a:rect l="l" t="t" r="r" b="b"/>
              <a:pathLst>
                <a:path w="33594" h="343602">
                  <a:moveTo>
                    <a:pt x="0" y="0"/>
                  </a:moveTo>
                  <a:lnTo>
                    <a:pt x="33595" y="0"/>
                  </a:lnTo>
                  <a:lnTo>
                    <a:pt x="33595" y="343603"/>
                  </a:lnTo>
                  <a:lnTo>
                    <a:pt x="0" y="343603"/>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60" name="Freeform 159">
              <a:extLst>
                <a:ext uri="{FF2B5EF4-FFF2-40B4-BE49-F238E27FC236}">
                  <a16:creationId xmlns:a16="http://schemas.microsoft.com/office/drawing/2014/main" id="{0E62BF35-93E8-FC7B-4143-2EB76762FFFA}"/>
                </a:ext>
              </a:extLst>
            </p:cNvPr>
            <p:cNvSpPr/>
            <p:nvPr/>
          </p:nvSpPr>
          <p:spPr>
            <a:xfrm>
              <a:off x="7504083" y="2956931"/>
              <a:ext cx="33594" cy="356577"/>
            </a:xfrm>
            <a:custGeom>
              <a:avLst/>
              <a:gdLst>
                <a:gd name="connsiteX0" fmla="*/ 0 w 33594"/>
                <a:gd name="connsiteY0" fmla="*/ 0 h 356577"/>
                <a:gd name="connsiteX1" fmla="*/ 33594 w 33594"/>
                <a:gd name="connsiteY1" fmla="*/ 0 h 356577"/>
                <a:gd name="connsiteX2" fmla="*/ 33594 w 33594"/>
                <a:gd name="connsiteY2" fmla="*/ 356578 h 356577"/>
                <a:gd name="connsiteX3" fmla="*/ 0 w 33594"/>
                <a:gd name="connsiteY3" fmla="*/ 356578 h 356577"/>
              </a:gdLst>
              <a:ahLst/>
              <a:cxnLst>
                <a:cxn ang="0">
                  <a:pos x="connsiteX0" y="connsiteY0"/>
                </a:cxn>
                <a:cxn ang="0">
                  <a:pos x="connsiteX1" y="connsiteY1"/>
                </a:cxn>
                <a:cxn ang="0">
                  <a:pos x="connsiteX2" y="connsiteY2"/>
                </a:cxn>
                <a:cxn ang="0">
                  <a:pos x="connsiteX3" y="connsiteY3"/>
                </a:cxn>
              </a:cxnLst>
              <a:rect l="l" t="t" r="r" b="b"/>
              <a:pathLst>
                <a:path w="33594" h="356577">
                  <a:moveTo>
                    <a:pt x="0" y="0"/>
                  </a:moveTo>
                  <a:lnTo>
                    <a:pt x="33594" y="0"/>
                  </a:lnTo>
                  <a:lnTo>
                    <a:pt x="33594" y="356578"/>
                  </a:lnTo>
                  <a:lnTo>
                    <a:pt x="0" y="356578"/>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61" name="Freeform 160">
              <a:extLst>
                <a:ext uri="{FF2B5EF4-FFF2-40B4-BE49-F238E27FC236}">
                  <a16:creationId xmlns:a16="http://schemas.microsoft.com/office/drawing/2014/main" id="{C7FC6C07-8292-A440-7EA4-2C58AA01F1CA}"/>
                </a:ext>
              </a:extLst>
            </p:cNvPr>
            <p:cNvSpPr/>
            <p:nvPr/>
          </p:nvSpPr>
          <p:spPr>
            <a:xfrm>
              <a:off x="8007820" y="2956837"/>
              <a:ext cx="33594" cy="613836"/>
            </a:xfrm>
            <a:custGeom>
              <a:avLst/>
              <a:gdLst>
                <a:gd name="connsiteX0" fmla="*/ 0 w 33594"/>
                <a:gd name="connsiteY0" fmla="*/ 0 h 613836"/>
                <a:gd name="connsiteX1" fmla="*/ 33595 w 33594"/>
                <a:gd name="connsiteY1" fmla="*/ 0 h 613836"/>
                <a:gd name="connsiteX2" fmla="*/ 33595 w 33594"/>
                <a:gd name="connsiteY2" fmla="*/ 613837 h 613836"/>
                <a:gd name="connsiteX3" fmla="*/ 0 w 33594"/>
                <a:gd name="connsiteY3" fmla="*/ 613837 h 613836"/>
              </a:gdLst>
              <a:ahLst/>
              <a:cxnLst>
                <a:cxn ang="0">
                  <a:pos x="connsiteX0" y="connsiteY0"/>
                </a:cxn>
                <a:cxn ang="0">
                  <a:pos x="connsiteX1" y="connsiteY1"/>
                </a:cxn>
                <a:cxn ang="0">
                  <a:pos x="connsiteX2" y="connsiteY2"/>
                </a:cxn>
                <a:cxn ang="0">
                  <a:pos x="connsiteX3" y="connsiteY3"/>
                </a:cxn>
              </a:cxnLst>
              <a:rect l="l" t="t" r="r" b="b"/>
              <a:pathLst>
                <a:path w="33594" h="613836">
                  <a:moveTo>
                    <a:pt x="0" y="0"/>
                  </a:moveTo>
                  <a:lnTo>
                    <a:pt x="33595" y="0"/>
                  </a:lnTo>
                  <a:lnTo>
                    <a:pt x="33595" y="613837"/>
                  </a:lnTo>
                  <a:lnTo>
                    <a:pt x="0" y="613837"/>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62" name="Freeform 161">
              <a:extLst>
                <a:ext uri="{FF2B5EF4-FFF2-40B4-BE49-F238E27FC236}">
                  <a16:creationId xmlns:a16="http://schemas.microsoft.com/office/drawing/2014/main" id="{5014DA6D-0E9A-5983-7132-C6C83A205052}"/>
                </a:ext>
              </a:extLst>
            </p:cNvPr>
            <p:cNvSpPr/>
            <p:nvPr/>
          </p:nvSpPr>
          <p:spPr>
            <a:xfrm>
              <a:off x="8209390" y="2956931"/>
              <a:ext cx="33594" cy="842251"/>
            </a:xfrm>
            <a:custGeom>
              <a:avLst/>
              <a:gdLst>
                <a:gd name="connsiteX0" fmla="*/ 0 w 33594"/>
                <a:gd name="connsiteY0" fmla="*/ 0 h 842251"/>
                <a:gd name="connsiteX1" fmla="*/ 33595 w 33594"/>
                <a:gd name="connsiteY1" fmla="*/ 0 h 842251"/>
                <a:gd name="connsiteX2" fmla="*/ 33595 w 33594"/>
                <a:gd name="connsiteY2" fmla="*/ 842252 h 842251"/>
                <a:gd name="connsiteX3" fmla="*/ 0 w 33594"/>
                <a:gd name="connsiteY3" fmla="*/ 842252 h 842251"/>
              </a:gdLst>
              <a:ahLst/>
              <a:cxnLst>
                <a:cxn ang="0">
                  <a:pos x="connsiteX0" y="connsiteY0"/>
                </a:cxn>
                <a:cxn ang="0">
                  <a:pos x="connsiteX1" y="connsiteY1"/>
                </a:cxn>
                <a:cxn ang="0">
                  <a:pos x="connsiteX2" y="connsiteY2"/>
                </a:cxn>
                <a:cxn ang="0">
                  <a:pos x="connsiteX3" y="connsiteY3"/>
                </a:cxn>
              </a:cxnLst>
              <a:rect l="l" t="t" r="r" b="b"/>
              <a:pathLst>
                <a:path w="33594" h="842251">
                  <a:moveTo>
                    <a:pt x="0" y="0"/>
                  </a:moveTo>
                  <a:lnTo>
                    <a:pt x="33595" y="0"/>
                  </a:lnTo>
                  <a:lnTo>
                    <a:pt x="33595" y="842252"/>
                  </a:lnTo>
                  <a:lnTo>
                    <a:pt x="0" y="842252"/>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63" name="Freeform 162">
              <a:extLst>
                <a:ext uri="{FF2B5EF4-FFF2-40B4-BE49-F238E27FC236}">
                  <a16:creationId xmlns:a16="http://schemas.microsoft.com/office/drawing/2014/main" id="{3A801505-C880-1A86-2F07-72564A3D2D9D}"/>
                </a:ext>
              </a:extLst>
            </p:cNvPr>
            <p:cNvSpPr/>
            <p:nvPr/>
          </p:nvSpPr>
          <p:spPr>
            <a:xfrm>
              <a:off x="6798777" y="2906058"/>
              <a:ext cx="33594" cy="52086"/>
            </a:xfrm>
            <a:custGeom>
              <a:avLst/>
              <a:gdLst>
                <a:gd name="connsiteX0" fmla="*/ 0 w 33594"/>
                <a:gd name="connsiteY0" fmla="*/ 0 h 52086"/>
                <a:gd name="connsiteX1" fmla="*/ 33595 w 33594"/>
                <a:gd name="connsiteY1" fmla="*/ 0 h 52086"/>
                <a:gd name="connsiteX2" fmla="*/ 33595 w 33594"/>
                <a:gd name="connsiteY2" fmla="*/ 52087 h 52086"/>
                <a:gd name="connsiteX3" fmla="*/ 0 w 33594"/>
                <a:gd name="connsiteY3" fmla="*/ 52087 h 52086"/>
              </a:gdLst>
              <a:ahLst/>
              <a:cxnLst>
                <a:cxn ang="0">
                  <a:pos x="connsiteX0" y="connsiteY0"/>
                </a:cxn>
                <a:cxn ang="0">
                  <a:pos x="connsiteX1" y="connsiteY1"/>
                </a:cxn>
                <a:cxn ang="0">
                  <a:pos x="connsiteX2" y="connsiteY2"/>
                </a:cxn>
                <a:cxn ang="0">
                  <a:pos x="connsiteX3" y="connsiteY3"/>
                </a:cxn>
              </a:cxnLst>
              <a:rect l="l" t="t" r="r" b="b"/>
              <a:pathLst>
                <a:path w="33594" h="52086">
                  <a:moveTo>
                    <a:pt x="0" y="0"/>
                  </a:moveTo>
                  <a:lnTo>
                    <a:pt x="33595" y="0"/>
                  </a:lnTo>
                  <a:lnTo>
                    <a:pt x="33595" y="52087"/>
                  </a:lnTo>
                  <a:lnTo>
                    <a:pt x="0" y="52087"/>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64" name="Freeform 163">
              <a:extLst>
                <a:ext uri="{FF2B5EF4-FFF2-40B4-BE49-F238E27FC236}">
                  <a16:creationId xmlns:a16="http://schemas.microsoft.com/office/drawing/2014/main" id="{C5DB9DB8-589F-1827-BB93-A2677CC709B9}"/>
                </a:ext>
              </a:extLst>
            </p:cNvPr>
            <p:cNvSpPr/>
            <p:nvPr/>
          </p:nvSpPr>
          <p:spPr>
            <a:xfrm>
              <a:off x="6765182" y="2891683"/>
              <a:ext cx="33594" cy="66461"/>
            </a:xfrm>
            <a:custGeom>
              <a:avLst/>
              <a:gdLst>
                <a:gd name="connsiteX0" fmla="*/ 0 w 33594"/>
                <a:gd name="connsiteY0" fmla="*/ 0 h 66461"/>
                <a:gd name="connsiteX1" fmla="*/ 33595 w 33594"/>
                <a:gd name="connsiteY1" fmla="*/ 0 h 66461"/>
                <a:gd name="connsiteX2" fmla="*/ 33595 w 33594"/>
                <a:gd name="connsiteY2" fmla="*/ 66462 h 66461"/>
                <a:gd name="connsiteX3" fmla="*/ 0 w 33594"/>
                <a:gd name="connsiteY3" fmla="*/ 66462 h 66461"/>
              </a:gdLst>
              <a:ahLst/>
              <a:cxnLst>
                <a:cxn ang="0">
                  <a:pos x="connsiteX0" y="connsiteY0"/>
                </a:cxn>
                <a:cxn ang="0">
                  <a:pos x="connsiteX1" y="connsiteY1"/>
                </a:cxn>
                <a:cxn ang="0">
                  <a:pos x="connsiteX2" y="connsiteY2"/>
                </a:cxn>
                <a:cxn ang="0">
                  <a:pos x="connsiteX3" y="connsiteY3"/>
                </a:cxn>
              </a:cxnLst>
              <a:rect l="l" t="t" r="r" b="b"/>
              <a:pathLst>
                <a:path w="33594" h="66461">
                  <a:moveTo>
                    <a:pt x="0" y="0"/>
                  </a:moveTo>
                  <a:lnTo>
                    <a:pt x="33595" y="0"/>
                  </a:lnTo>
                  <a:lnTo>
                    <a:pt x="33595" y="66462"/>
                  </a:lnTo>
                  <a:lnTo>
                    <a:pt x="0" y="66462"/>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65" name="Freeform 164">
              <a:extLst>
                <a:ext uri="{FF2B5EF4-FFF2-40B4-BE49-F238E27FC236}">
                  <a16:creationId xmlns:a16="http://schemas.microsoft.com/office/drawing/2014/main" id="{38BE0A48-68F8-779A-5315-73A53598F69C}"/>
                </a:ext>
              </a:extLst>
            </p:cNvPr>
            <p:cNvSpPr/>
            <p:nvPr/>
          </p:nvSpPr>
          <p:spPr>
            <a:xfrm>
              <a:off x="9249713" y="2957864"/>
              <a:ext cx="33688" cy="29870"/>
            </a:xfrm>
            <a:custGeom>
              <a:avLst/>
              <a:gdLst>
                <a:gd name="connsiteX0" fmla="*/ 0 w 33688"/>
                <a:gd name="connsiteY0" fmla="*/ 0 h 29870"/>
                <a:gd name="connsiteX1" fmla="*/ 33688 w 33688"/>
                <a:gd name="connsiteY1" fmla="*/ 0 h 29870"/>
                <a:gd name="connsiteX2" fmla="*/ 33688 w 33688"/>
                <a:gd name="connsiteY2" fmla="*/ 29870 h 29870"/>
                <a:gd name="connsiteX3" fmla="*/ 0 w 33688"/>
                <a:gd name="connsiteY3" fmla="*/ 29870 h 29870"/>
              </a:gdLst>
              <a:ahLst/>
              <a:cxnLst>
                <a:cxn ang="0">
                  <a:pos x="connsiteX0" y="connsiteY0"/>
                </a:cxn>
                <a:cxn ang="0">
                  <a:pos x="connsiteX1" y="connsiteY1"/>
                </a:cxn>
                <a:cxn ang="0">
                  <a:pos x="connsiteX2" y="connsiteY2"/>
                </a:cxn>
                <a:cxn ang="0">
                  <a:pos x="connsiteX3" y="connsiteY3"/>
                </a:cxn>
              </a:cxnLst>
              <a:rect l="l" t="t" r="r" b="b"/>
              <a:pathLst>
                <a:path w="33688" h="29870">
                  <a:moveTo>
                    <a:pt x="0" y="0"/>
                  </a:moveTo>
                  <a:lnTo>
                    <a:pt x="33688" y="0"/>
                  </a:lnTo>
                  <a:lnTo>
                    <a:pt x="33688" y="29870"/>
                  </a:lnTo>
                  <a:lnTo>
                    <a:pt x="0" y="29870"/>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66" name="Freeform 165">
              <a:extLst>
                <a:ext uri="{FF2B5EF4-FFF2-40B4-BE49-F238E27FC236}">
                  <a16:creationId xmlns:a16="http://schemas.microsoft.com/office/drawing/2014/main" id="{DA404D89-B88E-00EA-2C36-D90A3CFB4097}"/>
                </a:ext>
              </a:extLst>
            </p:cNvPr>
            <p:cNvSpPr/>
            <p:nvPr/>
          </p:nvSpPr>
          <p:spPr>
            <a:xfrm>
              <a:off x="9283401" y="2957864"/>
              <a:ext cx="33688" cy="108560"/>
            </a:xfrm>
            <a:custGeom>
              <a:avLst/>
              <a:gdLst>
                <a:gd name="connsiteX0" fmla="*/ 0 w 33688"/>
                <a:gd name="connsiteY0" fmla="*/ 0 h 108560"/>
                <a:gd name="connsiteX1" fmla="*/ 33688 w 33688"/>
                <a:gd name="connsiteY1" fmla="*/ 0 h 108560"/>
                <a:gd name="connsiteX2" fmla="*/ 33688 w 33688"/>
                <a:gd name="connsiteY2" fmla="*/ 108560 h 108560"/>
                <a:gd name="connsiteX3" fmla="*/ 0 w 33688"/>
                <a:gd name="connsiteY3" fmla="*/ 108560 h 108560"/>
              </a:gdLst>
              <a:ahLst/>
              <a:cxnLst>
                <a:cxn ang="0">
                  <a:pos x="connsiteX0" y="connsiteY0"/>
                </a:cxn>
                <a:cxn ang="0">
                  <a:pos x="connsiteX1" y="connsiteY1"/>
                </a:cxn>
                <a:cxn ang="0">
                  <a:pos x="connsiteX2" y="connsiteY2"/>
                </a:cxn>
                <a:cxn ang="0">
                  <a:pos x="connsiteX3" y="connsiteY3"/>
                </a:cxn>
              </a:cxnLst>
              <a:rect l="l" t="t" r="r" b="b"/>
              <a:pathLst>
                <a:path w="33688" h="108560">
                  <a:moveTo>
                    <a:pt x="0" y="0"/>
                  </a:moveTo>
                  <a:lnTo>
                    <a:pt x="33688" y="0"/>
                  </a:lnTo>
                  <a:lnTo>
                    <a:pt x="33688" y="108560"/>
                  </a:lnTo>
                  <a:lnTo>
                    <a:pt x="0" y="108560"/>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67" name="Freeform 166">
              <a:extLst>
                <a:ext uri="{FF2B5EF4-FFF2-40B4-BE49-F238E27FC236}">
                  <a16:creationId xmlns:a16="http://schemas.microsoft.com/office/drawing/2014/main" id="{EA94C63B-480D-F8B7-5716-D68D7A98A958}"/>
                </a:ext>
              </a:extLst>
            </p:cNvPr>
            <p:cNvSpPr/>
            <p:nvPr/>
          </p:nvSpPr>
          <p:spPr>
            <a:xfrm>
              <a:off x="9317089" y="2957864"/>
              <a:ext cx="33688" cy="118361"/>
            </a:xfrm>
            <a:custGeom>
              <a:avLst/>
              <a:gdLst>
                <a:gd name="connsiteX0" fmla="*/ 0 w 33688"/>
                <a:gd name="connsiteY0" fmla="*/ 0 h 118361"/>
                <a:gd name="connsiteX1" fmla="*/ 33688 w 33688"/>
                <a:gd name="connsiteY1" fmla="*/ 0 h 118361"/>
                <a:gd name="connsiteX2" fmla="*/ 33688 w 33688"/>
                <a:gd name="connsiteY2" fmla="*/ 118361 h 118361"/>
                <a:gd name="connsiteX3" fmla="*/ 0 w 33688"/>
                <a:gd name="connsiteY3" fmla="*/ 118361 h 118361"/>
              </a:gdLst>
              <a:ahLst/>
              <a:cxnLst>
                <a:cxn ang="0">
                  <a:pos x="connsiteX0" y="connsiteY0"/>
                </a:cxn>
                <a:cxn ang="0">
                  <a:pos x="connsiteX1" y="connsiteY1"/>
                </a:cxn>
                <a:cxn ang="0">
                  <a:pos x="connsiteX2" y="connsiteY2"/>
                </a:cxn>
                <a:cxn ang="0">
                  <a:pos x="connsiteX3" y="connsiteY3"/>
                </a:cxn>
              </a:cxnLst>
              <a:rect l="l" t="t" r="r" b="b"/>
              <a:pathLst>
                <a:path w="33688" h="118361">
                  <a:moveTo>
                    <a:pt x="0" y="0"/>
                  </a:moveTo>
                  <a:lnTo>
                    <a:pt x="33688" y="0"/>
                  </a:lnTo>
                  <a:lnTo>
                    <a:pt x="33688" y="118361"/>
                  </a:lnTo>
                  <a:lnTo>
                    <a:pt x="0" y="118361"/>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68" name="Freeform 167">
              <a:extLst>
                <a:ext uri="{FF2B5EF4-FFF2-40B4-BE49-F238E27FC236}">
                  <a16:creationId xmlns:a16="http://schemas.microsoft.com/office/drawing/2014/main" id="{23C02660-656A-C599-A210-3D39E340F602}"/>
                </a:ext>
              </a:extLst>
            </p:cNvPr>
            <p:cNvSpPr/>
            <p:nvPr/>
          </p:nvSpPr>
          <p:spPr>
            <a:xfrm>
              <a:off x="9350777" y="2957864"/>
              <a:ext cx="33688" cy="217120"/>
            </a:xfrm>
            <a:custGeom>
              <a:avLst/>
              <a:gdLst>
                <a:gd name="connsiteX0" fmla="*/ 0 w 33688"/>
                <a:gd name="connsiteY0" fmla="*/ 0 h 217120"/>
                <a:gd name="connsiteX1" fmla="*/ 33688 w 33688"/>
                <a:gd name="connsiteY1" fmla="*/ 0 h 217120"/>
                <a:gd name="connsiteX2" fmla="*/ 33688 w 33688"/>
                <a:gd name="connsiteY2" fmla="*/ 217121 h 217120"/>
                <a:gd name="connsiteX3" fmla="*/ 0 w 33688"/>
                <a:gd name="connsiteY3" fmla="*/ 217121 h 217120"/>
              </a:gdLst>
              <a:ahLst/>
              <a:cxnLst>
                <a:cxn ang="0">
                  <a:pos x="connsiteX0" y="connsiteY0"/>
                </a:cxn>
                <a:cxn ang="0">
                  <a:pos x="connsiteX1" y="connsiteY1"/>
                </a:cxn>
                <a:cxn ang="0">
                  <a:pos x="connsiteX2" y="connsiteY2"/>
                </a:cxn>
                <a:cxn ang="0">
                  <a:pos x="connsiteX3" y="connsiteY3"/>
                </a:cxn>
              </a:cxnLst>
              <a:rect l="l" t="t" r="r" b="b"/>
              <a:pathLst>
                <a:path w="33688" h="217120">
                  <a:moveTo>
                    <a:pt x="0" y="0"/>
                  </a:moveTo>
                  <a:lnTo>
                    <a:pt x="33688" y="0"/>
                  </a:lnTo>
                  <a:lnTo>
                    <a:pt x="33688" y="217121"/>
                  </a:lnTo>
                  <a:lnTo>
                    <a:pt x="0" y="217121"/>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69" name="Freeform 168">
              <a:extLst>
                <a:ext uri="{FF2B5EF4-FFF2-40B4-BE49-F238E27FC236}">
                  <a16:creationId xmlns:a16="http://schemas.microsoft.com/office/drawing/2014/main" id="{32AA92F1-64BA-AB22-DA33-155F83F8FF92}"/>
                </a:ext>
              </a:extLst>
            </p:cNvPr>
            <p:cNvSpPr/>
            <p:nvPr/>
          </p:nvSpPr>
          <p:spPr>
            <a:xfrm>
              <a:off x="9384559" y="2957864"/>
              <a:ext cx="33688" cy="231308"/>
            </a:xfrm>
            <a:custGeom>
              <a:avLst/>
              <a:gdLst>
                <a:gd name="connsiteX0" fmla="*/ 0 w 33688"/>
                <a:gd name="connsiteY0" fmla="*/ 0 h 231308"/>
                <a:gd name="connsiteX1" fmla="*/ 33688 w 33688"/>
                <a:gd name="connsiteY1" fmla="*/ 0 h 231308"/>
                <a:gd name="connsiteX2" fmla="*/ 33688 w 33688"/>
                <a:gd name="connsiteY2" fmla="*/ 231309 h 231308"/>
                <a:gd name="connsiteX3" fmla="*/ 0 w 33688"/>
                <a:gd name="connsiteY3" fmla="*/ 231309 h 231308"/>
              </a:gdLst>
              <a:ahLst/>
              <a:cxnLst>
                <a:cxn ang="0">
                  <a:pos x="connsiteX0" y="connsiteY0"/>
                </a:cxn>
                <a:cxn ang="0">
                  <a:pos x="connsiteX1" y="connsiteY1"/>
                </a:cxn>
                <a:cxn ang="0">
                  <a:pos x="connsiteX2" y="connsiteY2"/>
                </a:cxn>
                <a:cxn ang="0">
                  <a:pos x="connsiteX3" y="connsiteY3"/>
                </a:cxn>
              </a:cxnLst>
              <a:rect l="l" t="t" r="r" b="b"/>
              <a:pathLst>
                <a:path w="33688" h="231308">
                  <a:moveTo>
                    <a:pt x="0" y="0"/>
                  </a:moveTo>
                  <a:lnTo>
                    <a:pt x="33688" y="0"/>
                  </a:lnTo>
                  <a:lnTo>
                    <a:pt x="33688" y="231309"/>
                  </a:lnTo>
                  <a:lnTo>
                    <a:pt x="0" y="231309"/>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70" name="Freeform 169">
              <a:extLst>
                <a:ext uri="{FF2B5EF4-FFF2-40B4-BE49-F238E27FC236}">
                  <a16:creationId xmlns:a16="http://schemas.microsoft.com/office/drawing/2014/main" id="{4DD3AC64-F4D7-7237-83E8-CE59950307C4}"/>
                </a:ext>
              </a:extLst>
            </p:cNvPr>
            <p:cNvSpPr/>
            <p:nvPr/>
          </p:nvSpPr>
          <p:spPr>
            <a:xfrm>
              <a:off x="9451935" y="2957864"/>
              <a:ext cx="33688" cy="281061"/>
            </a:xfrm>
            <a:custGeom>
              <a:avLst/>
              <a:gdLst>
                <a:gd name="connsiteX0" fmla="*/ 0 w 33688"/>
                <a:gd name="connsiteY0" fmla="*/ 0 h 281061"/>
                <a:gd name="connsiteX1" fmla="*/ 33688 w 33688"/>
                <a:gd name="connsiteY1" fmla="*/ 0 h 281061"/>
                <a:gd name="connsiteX2" fmla="*/ 33688 w 33688"/>
                <a:gd name="connsiteY2" fmla="*/ 281062 h 281061"/>
                <a:gd name="connsiteX3" fmla="*/ 0 w 33688"/>
                <a:gd name="connsiteY3" fmla="*/ 281062 h 281061"/>
              </a:gdLst>
              <a:ahLst/>
              <a:cxnLst>
                <a:cxn ang="0">
                  <a:pos x="connsiteX0" y="connsiteY0"/>
                </a:cxn>
                <a:cxn ang="0">
                  <a:pos x="connsiteX1" y="connsiteY1"/>
                </a:cxn>
                <a:cxn ang="0">
                  <a:pos x="connsiteX2" y="connsiteY2"/>
                </a:cxn>
                <a:cxn ang="0">
                  <a:pos x="connsiteX3" y="connsiteY3"/>
                </a:cxn>
              </a:cxnLst>
              <a:rect l="l" t="t" r="r" b="b"/>
              <a:pathLst>
                <a:path w="33688" h="281061">
                  <a:moveTo>
                    <a:pt x="0" y="0"/>
                  </a:moveTo>
                  <a:lnTo>
                    <a:pt x="33688" y="0"/>
                  </a:lnTo>
                  <a:lnTo>
                    <a:pt x="33688" y="281062"/>
                  </a:lnTo>
                  <a:lnTo>
                    <a:pt x="0" y="281062"/>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71" name="Freeform 170">
              <a:extLst>
                <a:ext uri="{FF2B5EF4-FFF2-40B4-BE49-F238E27FC236}">
                  <a16:creationId xmlns:a16="http://schemas.microsoft.com/office/drawing/2014/main" id="{0D84D2F0-3191-A6E3-00BD-C35010EB92AF}"/>
                </a:ext>
              </a:extLst>
            </p:cNvPr>
            <p:cNvSpPr/>
            <p:nvPr/>
          </p:nvSpPr>
          <p:spPr>
            <a:xfrm>
              <a:off x="9485624" y="2957864"/>
              <a:ext cx="33688" cy="301130"/>
            </a:xfrm>
            <a:custGeom>
              <a:avLst/>
              <a:gdLst>
                <a:gd name="connsiteX0" fmla="*/ 0 w 33688"/>
                <a:gd name="connsiteY0" fmla="*/ 0 h 301130"/>
                <a:gd name="connsiteX1" fmla="*/ 33688 w 33688"/>
                <a:gd name="connsiteY1" fmla="*/ 0 h 301130"/>
                <a:gd name="connsiteX2" fmla="*/ 33688 w 33688"/>
                <a:gd name="connsiteY2" fmla="*/ 301131 h 301130"/>
                <a:gd name="connsiteX3" fmla="*/ 0 w 33688"/>
                <a:gd name="connsiteY3" fmla="*/ 301131 h 301130"/>
              </a:gdLst>
              <a:ahLst/>
              <a:cxnLst>
                <a:cxn ang="0">
                  <a:pos x="connsiteX0" y="connsiteY0"/>
                </a:cxn>
                <a:cxn ang="0">
                  <a:pos x="connsiteX1" y="connsiteY1"/>
                </a:cxn>
                <a:cxn ang="0">
                  <a:pos x="connsiteX2" y="connsiteY2"/>
                </a:cxn>
                <a:cxn ang="0">
                  <a:pos x="connsiteX3" y="connsiteY3"/>
                </a:cxn>
              </a:cxnLst>
              <a:rect l="l" t="t" r="r" b="b"/>
              <a:pathLst>
                <a:path w="33688" h="301130">
                  <a:moveTo>
                    <a:pt x="0" y="0"/>
                  </a:moveTo>
                  <a:lnTo>
                    <a:pt x="33688" y="0"/>
                  </a:lnTo>
                  <a:lnTo>
                    <a:pt x="33688" y="301131"/>
                  </a:lnTo>
                  <a:lnTo>
                    <a:pt x="0" y="301131"/>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72" name="Freeform 171">
              <a:extLst>
                <a:ext uri="{FF2B5EF4-FFF2-40B4-BE49-F238E27FC236}">
                  <a16:creationId xmlns:a16="http://schemas.microsoft.com/office/drawing/2014/main" id="{6320D334-1663-3AE6-A522-E08A964595EF}"/>
                </a:ext>
              </a:extLst>
            </p:cNvPr>
            <p:cNvSpPr/>
            <p:nvPr/>
          </p:nvSpPr>
          <p:spPr>
            <a:xfrm>
              <a:off x="9519312" y="2957864"/>
              <a:ext cx="33688" cy="310092"/>
            </a:xfrm>
            <a:custGeom>
              <a:avLst/>
              <a:gdLst>
                <a:gd name="connsiteX0" fmla="*/ 0 w 33688"/>
                <a:gd name="connsiteY0" fmla="*/ 0 h 310092"/>
                <a:gd name="connsiteX1" fmla="*/ 33688 w 33688"/>
                <a:gd name="connsiteY1" fmla="*/ 0 h 310092"/>
                <a:gd name="connsiteX2" fmla="*/ 33688 w 33688"/>
                <a:gd name="connsiteY2" fmla="*/ 310092 h 310092"/>
                <a:gd name="connsiteX3" fmla="*/ 0 w 33688"/>
                <a:gd name="connsiteY3" fmla="*/ 310092 h 310092"/>
              </a:gdLst>
              <a:ahLst/>
              <a:cxnLst>
                <a:cxn ang="0">
                  <a:pos x="connsiteX0" y="connsiteY0"/>
                </a:cxn>
                <a:cxn ang="0">
                  <a:pos x="connsiteX1" y="connsiteY1"/>
                </a:cxn>
                <a:cxn ang="0">
                  <a:pos x="connsiteX2" y="connsiteY2"/>
                </a:cxn>
                <a:cxn ang="0">
                  <a:pos x="connsiteX3" y="connsiteY3"/>
                </a:cxn>
              </a:cxnLst>
              <a:rect l="l" t="t" r="r" b="b"/>
              <a:pathLst>
                <a:path w="33688" h="310092">
                  <a:moveTo>
                    <a:pt x="0" y="0"/>
                  </a:moveTo>
                  <a:lnTo>
                    <a:pt x="33688" y="0"/>
                  </a:lnTo>
                  <a:lnTo>
                    <a:pt x="33688" y="310092"/>
                  </a:lnTo>
                  <a:lnTo>
                    <a:pt x="0" y="310092"/>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73" name="Freeform 172">
              <a:extLst>
                <a:ext uri="{FF2B5EF4-FFF2-40B4-BE49-F238E27FC236}">
                  <a16:creationId xmlns:a16="http://schemas.microsoft.com/office/drawing/2014/main" id="{87124A98-7AF8-43B3-37E7-36D1894EC108}"/>
                </a:ext>
              </a:extLst>
            </p:cNvPr>
            <p:cNvSpPr/>
            <p:nvPr/>
          </p:nvSpPr>
          <p:spPr>
            <a:xfrm>
              <a:off x="9553000" y="2957864"/>
              <a:ext cx="33688" cy="310092"/>
            </a:xfrm>
            <a:custGeom>
              <a:avLst/>
              <a:gdLst>
                <a:gd name="connsiteX0" fmla="*/ 0 w 33688"/>
                <a:gd name="connsiteY0" fmla="*/ 0 h 310092"/>
                <a:gd name="connsiteX1" fmla="*/ 33688 w 33688"/>
                <a:gd name="connsiteY1" fmla="*/ 0 h 310092"/>
                <a:gd name="connsiteX2" fmla="*/ 33688 w 33688"/>
                <a:gd name="connsiteY2" fmla="*/ 310092 h 310092"/>
                <a:gd name="connsiteX3" fmla="*/ 0 w 33688"/>
                <a:gd name="connsiteY3" fmla="*/ 310092 h 310092"/>
              </a:gdLst>
              <a:ahLst/>
              <a:cxnLst>
                <a:cxn ang="0">
                  <a:pos x="connsiteX0" y="connsiteY0"/>
                </a:cxn>
                <a:cxn ang="0">
                  <a:pos x="connsiteX1" y="connsiteY1"/>
                </a:cxn>
                <a:cxn ang="0">
                  <a:pos x="connsiteX2" y="connsiteY2"/>
                </a:cxn>
                <a:cxn ang="0">
                  <a:pos x="connsiteX3" y="connsiteY3"/>
                </a:cxn>
              </a:cxnLst>
              <a:rect l="l" t="t" r="r" b="b"/>
              <a:pathLst>
                <a:path w="33688" h="310092">
                  <a:moveTo>
                    <a:pt x="0" y="0"/>
                  </a:moveTo>
                  <a:lnTo>
                    <a:pt x="33688" y="0"/>
                  </a:lnTo>
                  <a:lnTo>
                    <a:pt x="33688" y="310092"/>
                  </a:lnTo>
                  <a:lnTo>
                    <a:pt x="0" y="310092"/>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74" name="Freeform 173">
              <a:extLst>
                <a:ext uri="{FF2B5EF4-FFF2-40B4-BE49-F238E27FC236}">
                  <a16:creationId xmlns:a16="http://schemas.microsoft.com/office/drawing/2014/main" id="{A1283182-20C4-00DA-2293-B9241D585128}"/>
                </a:ext>
              </a:extLst>
            </p:cNvPr>
            <p:cNvSpPr/>
            <p:nvPr/>
          </p:nvSpPr>
          <p:spPr>
            <a:xfrm>
              <a:off x="9721535" y="2957864"/>
              <a:ext cx="33688" cy="419959"/>
            </a:xfrm>
            <a:custGeom>
              <a:avLst/>
              <a:gdLst>
                <a:gd name="connsiteX0" fmla="*/ 0 w 33688"/>
                <a:gd name="connsiteY0" fmla="*/ 0 h 419959"/>
                <a:gd name="connsiteX1" fmla="*/ 33688 w 33688"/>
                <a:gd name="connsiteY1" fmla="*/ 0 h 419959"/>
                <a:gd name="connsiteX2" fmla="*/ 33688 w 33688"/>
                <a:gd name="connsiteY2" fmla="*/ 419959 h 419959"/>
                <a:gd name="connsiteX3" fmla="*/ 0 w 33688"/>
                <a:gd name="connsiteY3" fmla="*/ 419959 h 419959"/>
              </a:gdLst>
              <a:ahLst/>
              <a:cxnLst>
                <a:cxn ang="0">
                  <a:pos x="connsiteX0" y="connsiteY0"/>
                </a:cxn>
                <a:cxn ang="0">
                  <a:pos x="connsiteX1" y="connsiteY1"/>
                </a:cxn>
                <a:cxn ang="0">
                  <a:pos x="connsiteX2" y="connsiteY2"/>
                </a:cxn>
                <a:cxn ang="0">
                  <a:pos x="connsiteX3" y="connsiteY3"/>
                </a:cxn>
              </a:cxnLst>
              <a:rect l="l" t="t" r="r" b="b"/>
              <a:pathLst>
                <a:path w="33688" h="419959">
                  <a:moveTo>
                    <a:pt x="0" y="0"/>
                  </a:moveTo>
                  <a:lnTo>
                    <a:pt x="33688" y="0"/>
                  </a:lnTo>
                  <a:lnTo>
                    <a:pt x="33688" y="419959"/>
                  </a:lnTo>
                  <a:lnTo>
                    <a:pt x="0" y="419959"/>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75" name="Freeform 174">
              <a:extLst>
                <a:ext uri="{FF2B5EF4-FFF2-40B4-BE49-F238E27FC236}">
                  <a16:creationId xmlns:a16="http://schemas.microsoft.com/office/drawing/2014/main" id="{00E69479-1FA6-A98E-5CF1-302F1C2956C9}"/>
                </a:ext>
              </a:extLst>
            </p:cNvPr>
            <p:cNvSpPr/>
            <p:nvPr/>
          </p:nvSpPr>
          <p:spPr>
            <a:xfrm>
              <a:off x="10024822" y="2957864"/>
              <a:ext cx="33688" cy="549708"/>
            </a:xfrm>
            <a:custGeom>
              <a:avLst/>
              <a:gdLst>
                <a:gd name="connsiteX0" fmla="*/ 0 w 33688"/>
                <a:gd name="connsiteY0" fmla="*/ 0 h 549708"/>
                <a:gd name="connsiteX1" fmla="*/ 33688 w 33688"/>
                <a:gd name="connsiteY1" fmla="*/ 0 h 549708"/>
                <a:gd name="connsiteX2" fmla="*/ 33688 w 33688"/>
                <a:gd name="connsiteY2" fmla="*/ 549709 h 549708"/>
                <a:gd name="connsiteX3" fmla="*/ 0 w 33688"/>
                <a:gd name="connsiteY3" fmla="*/ 549709 h 549708"/>
              </a:gdLst>
              <a:ahLst/>
              <a:cxnLst>
                <a:cxn ang="0">
                  <a:pos x="connsiteX0" y="connsiteY0"/>
                </a:cxn>
                <a:cxn ang="0">
                  <a:pos x="connsiteX1" y="connsiteY1"/>
                </a:cxn>
                <a:cxn ang="0">
                  <a:pos x="connsiteX2" y="connsiteY2"/>
                </a:cxn>
                <a:cxn ang="0">
                  <a:pos x="connsiteX3" y="connsiteY3"/>
                </a:cxn>
              </a:cxnLst>
              <a:rect l="l" t="t" r="r" b="b"/>
              <a:pathLst>
                <a:path w="33688" h="549708">
                  <a:moveTo>
                    <a:pt x="0" y="0"/>
                  </a:moveTo>
                  <a:lnTo>
                    <a:pt x="33688" y="0"/>
                  </a:lnTo>
                  <a:lnTo>
                    <a:pt x="33688" y="549709"/>
                  </a:lnTo>
                  <a:lnTo>
                    <a:pt x="0" y="549709"/>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76" name="Freeform 175">
              <a:extLst>
                <a:ext uri="{FF2B5EF4-FFF2-40B4-BE49-F238E27FC236}">
                  <a16:creationId xmlns:a16="http://schemas.microsoft.com/office/drawing/2014/main" id="{41C9DFD4-17A6-76E3-46F0-17B187D20024}"/>
                </a:ext>
              </a:extLst>
            </p:cNvPr>
            <p:cNvSpPr/>
            <p:nvPr/>
          </p:nvSpPr>
          <p:spPr>
            <a:xfrm>
              <a:off x="10125887" y="2957864"/>
              <a:ext cx="33688" cy="571364"/>
            </a:xfrm>
            <a:custGeom>
              <a:avLst/>
              <a:gdLst>
                <a:gd name="connsiteX0" fmla="*/ 0 w 33688"/>
                <a:gd name="connsiteY0" fmla="*/ 0 h 571364"/>
                <a:gd name="connsiteX1" fmla="*/ 33688 w 33688"/>
                <a:gd name="connsiteY1" fmla="*/ 0 h 571364"/>
                <a:gd name="connsiteX2" fmla="*/ 33688 w 33688"/>
                <a:gd name="connsiteY2" fmla="*/ 571365 h 571364"/>
                <a:gd name="connsiteX3" fmla="*/ 0 w 33688"/>
                <a:gd name="connsiteY3" fmla="*/ 571365 h 571364"/>
              </a:gdLst>
              <a:ahLst/>
              <a:cxnLst>
                <a:cxn ang="0">
                  <a:pos x="connsiteX0" y="connsiteY0"/>
                </a:cxn>
                <a:cxn ang="0">
                  <a:pos x="connsiteX1" y="connsiteY1"/>
                </a:cxn>
                <a:cxn ang="0">
                  <a:pos x="connsiteX2" y="connsiteY2"/>
                </a:cxn>
                <a:cxn ang="0">
                  <a:pos x="connsiteX3" y="connsiteY3"/>
                </a:cxn>
              </a:cxnLst>
              <a:rect l="l" t="t" r="r" b="b"/>
              <a:pathLst>
                <a:path w="33688" h="571364">
                  <a:moveTo>
                    <a:pt x="0" y="0"/>
                  </a:moveTo>
                  <a:lnTo>
                    <a:pt x="33688" y="0"/>
                  </a:lnTo>
                  <a:lnTo>
                    <a:pt x="33688" y="571365"/>
                  </a:lnTo>
                  <a:lnTo>
                    <a:pt x="0" y="571365"/>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77" name="Freeform 176">
              <a:extLst>
                <a:ext uri="{FF2B5EF4-FFF2-40B4-BE49-F238E27FC236}">
                  <a16:creationId xmlns:a16="http://schemas.microsoft.com/office/drawing/2014/main" id="{45862768-55D8-624A-2D7A-D11EAC6A2D91}"/>
                </a:ext>
              </a:extLst>
            </p:cNvPr>
            <p:cNvSpPr/>
            <p:nvPr/>
          </p:nvSpPr>
          <p:spPr>
            <a:xfrm>
              <a:off x="10193357" y="2957864"/>
              <a:ext cx="33688" cy="584433"/>
            </a:xfrm>
            <a:custGeom>
              <a:avLst/>
              <a:gdLst>
                <a:gd name="connsiteX0" fmla="*/ 0 w 33688"/>
                <a:gd name="connsiteY0" fmla="*/ 0 h 584433"/>
                <a:gd name="connsiteX1" fmla="*/ 33688 w 33688"/>
                <a:gd name="connsiteY1" fmla="*/ 0 h 584433"/>
                <a:gd name="connsiteX2" fmla="*/ 33688 w 33688"/>
                <a:gd name="connsiteY2" fmla="*/ 584433 h 584433"/>
                <a:gd name="connsiteX3" fmla="*/ 0 w 33688"/>
                <a:gd name="connsiteY3" fmla="*/ 584433 h 584433"/>
              </a:gdLst>
              <a:ahLst/>
              <a:cxnLst>
                <a:cxn ang="0">
                  <a:pos x="connsiteX0" y="connsiteY0"/>
                </a:cxn>
                <a:cxn ang="0">
                  <a:pos x="connsiteX1" y="connsiteY1"/>
                </a:cxn>
                <a:cxn ang="0">
                  <a:pos x="connsiteX2" y="connsiteY2"/>
                </a:cxn>
                <a:cxn ang="0">
                  <a:pos x="connsiteX3" y="connsiteY3"/>
                </a:cxn>
              </a:cxnLst>
              <a:rect l="l" t="t" r="r" b="b"/>
              <a:pathLst>
                <a:path w="33688" h="584433">
                  <a:moveTo>
                    <a:pt x="0" y="0"/>
                  </a:moveTo>
                  <a:lnTo>
                    <a:pt x="33688" y="0"/>
                  </a:lnTo>
                  <a:lnTo>
                    <a:pt x="33688" y="584433"/>
                  </a:lnTo>
                  <a:lnTo>
                    <a:pt x="0" y="584433"/>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78" name="Freeform 177">
              <a:extLst>
                <a:ext uri="{FF2B5EF4-FFF2-40B4-BE49-F238E27FC236}">
                  <a16:creationId xmlns:a16="http://schemas.microsoft.com/office/drawing/2014/main" id="{D9FAE54C-1AE4-D2EC-D4BE-46C3665E2301}"/>
                </a:ext>
              </a:extLst>
            </p:cNvPr>
            <p:cNvSpPr/>
            <p:nvPr/>
          </p:nvSpPr>
          <p:spPr>
            <a:xfrm>
              <a:off x="9216024" y="2957864"/>
              <a:ext cx="33688" cy="11854"/>
            </a:xfrm>
            <a:custGeom>
              <a:avLst/>
              <a:gdLst>
                <a:gd name="connsiteX0" fmla="*/ 0 w 33688"/>
                <a:gd name="connsiteY0" fmla="*/ 0 h 11854"/>
                <a:gd name="connsiteX1" fmla="*/ 33688 w 33688"/>
                <a:gd name="connsiteY1" fmla="*/ 0 h 11854"/>
                <a:gd name="connsiteX2" fmla="*/ 33688 w 33688"/>
                <a:gd name="connsiteY2" fmla="*/ 11855 h 11854"/>
                <a:gd name="connsiteX3" fmla="*/ 0 w 33688"/>
                <a:gd name="connsiteY3" fmla="*/ 11855 h 11854"/>
              </a:gdLst>
              <a:ahLst/>
              <a:cxnLst>
                <a:cxn ang="0">
                  <a:pos x="connsiteX0" y="connsiteY0"/>
                </a:cxn>
                <a:cxn ang="0">
                  <a:pos x="connsiteX1" y="connsiteY1"/>
                </a:cxn>
                <a:cxn ang="0">
                  <a:pos x="connsiteX2" y="connsiteY2"/>
                </a:cxn>
                <a:cxn ang="0">
                  <a:pos x="connsiteX3" y="connsiteY3"/>
                </a:cxn>
              </a:cxnLst>
              <a:rect l="l" t="t" r="r" b="b"/>
              <a:pathLst>
                <a:path w="33688" h="11854">
                  <a:moveTo>
                    <a:pt x="0" y="0"/>
                  </a:moveTo>
                  <a:lnTo>
                    <a:pt x="33688" y="0"/>
                  </a:lnTo>
                  <a:lnTo>
                    <a:pt x="33688" y="11855"/>
                  </a:lnTo>
                  <a:lnTo>
                    <a:pt x="0" y="11855"/>
                  </a:lnTo>
                  <a:close/>
                </a:path>
              </a:pathLst>
            </a:custGeom>
            <a:solidFill>
              <a:srgbClr val="948A54"/>
            </a:solidFill>
            <a:ln w="2332" cap="flat">
              <a:solidFill>
                <a:srgbClr val="1A1F1C"/>
              </a:solidFill>
              <a:prstDash val="solid"/>
              <a:miter/>
            </a:ln>
          </p:spPr>
          <p:txBody>
            <a:bodyPr rtlCol="0" anchor="ctr"/>
            <a:lstStyle/>
            <a:p>
              <a:endParaRPr lang="en-US" dirty="0"/>
            </a:p>
          </p:txBody>
        </p:sp>
        <p:sp>
          <p:nvSpPr>
            <p:cNvPr id="179" name="Freeform 178">
              <a:extLst>
                <a:ext uri="{FF2B5EF4-FFF2-40B4-BE49-F238E27FC236}">
                  <a16:creationId xmlns:a16="http://schemas.microsoft.com/office/drawing/2014/main" id="{90403CAF-5A3F-F28B-AB50-D3AAE3720870}"/>
                </a:ext>
              </a:extLst>
            </p:cNvPr>
            <p:cNvSpPr/>
            <p:nvPr/>
          </p:nvSpPr>
          <p:spPr>
            <a:xfrm>
              <a:off x="9148648" y="2913712"/>
              <a:ext cx="33688" cy="44152"/>
            </a:xfrm>
            <a:custGeom>
              <a:avLst/>
              <a:gdLst>
                <a:gd name="connsiteX0" fmla="*/ 0 w 33688"/>
                <a:gd name="connsiteY0" fmla="*/ 0 h 44152"/>
                <a:gd name="connsiteX1" fmla="*/ 33688 w 33688"/>
                <a:gd name="connsiteY1" fmla="*/ 0 h 44152"/>
                <a:gd name="connsiteX2" fmla="*/ 33688 w 33688"/>
                <a:gd name="connsiteY2" fmla="*/ 44152 h 44152"/>
                <a:gd name="connsiteX3" fmla="*/ 0 w 33688"/>
                <a:gd name="connsiteY3" fmla="*/ 44152 h 44152"/>
              </a:gdLst>
              <a:ahLst/>
              <a:cxnLst>
                <a:cxn ang="0">
                  <a:pos x="connsiteX0" y="connsiteY0"/>
                </a:cxn>
                <a:cxn ang="0">
                  <a:pos x="connsiteX1" y="connsiteY1"/>
                </a:cxn>
                <a:cxn ang="0">
                  <a:pos x="connsiteX2" y="connsiteY2"/>
                </a:cxn>
                <a:cxn ang="0">
                  <a:pos x="connsiteX3" y="connsiteY3"/>
                </a:cxn>
              </a:cxnLst>
              <a:rect l="l" t="t" r="r" b="b"/>
              <a:pathLst>
                <a:path w="33688" h="44152">
                  <a:moveTo>
                    <a:pt x="0" y="0"/>
                  </a:moveTo>
                  <a:lnTo>
                    <a:pt x="33688" y="0"/>
                  </a:lnTo>
                  <a:lnTo>
                    <a:pt x="33688" y="44152"/>
                  </a:lnTo>
                  <a:lnTo>
                    <a:pt x="0" y="44152"/>
                  </a:lnTo>
                  <a:close/>
                </a:path>
              </a:pathLst>
            </a:custGeom>
            <a:solidFill>
              <a:srgbClr val="948A54"/>
            </a:solidFill>
            <a:ln w="2332" cap="flat">
              <a:solidFill>
                <a:srgbClr val="1A1F1C"/>
              </a:solidFill>
              <a:prstDash val="solid"/>
              <a:miter/>
            </a:ln>
          </p:spPr>
          <p:txBody>
            <a:bodyPr rtlCol="0" anchor="ctr"/>
            <a:lstStyle/>
            <a:p>
              <a:endParaRPr lang="en-US" dirty="0"/>
            </a:p>
          </p:txBody>
        </p:sp>
      </p:grpSp>
      <p:grpSp>
        <p:nvGrpSpPr>
          <p:cNvPr id="180" name="Graphic 31">
            <a:extLst>
              <a:ext uri="{FF2B5EF4-FFF2-40B4-BE49-F238E27FC236}">
                <a16:creationId xmlns:a16="http://schemas.microsoft.com/office/drawing/2014/main" id="{D2745247-E5BE-D047-8C8A-93B06E1C1425}"/>
              </a:ext>
            </a:extLst>
          </p:cNvPr>
          <p:cNvGrpSpPr/>
          <p:nvPr/>
        </p:nvGrpSpPr>
        <p:grpSpPr>
          <a:xfrm>
            <a:off x="3940315" y="2024788"/>
            <a:ext cx="7533567" cy="1996182"/>
            <a:chOff x="3940315" y="2024788"/>
            <a:chExt cx="7533567" cy="1996182"/>
          </a:xfrm>
          <a:solidFill>
            <a:srgbClr val="C6573B"/>
          </a:solidFill>
        </p:grpSpPr>
        <p:sp>
          <p:nvSpPr>
            <p:cNvPr id="181" name="Freeform 180">
              <a:extLst>
                <a:ext uri="{FF2B5EF4-FFF2-40B4-BE49-F238E27FC236}">
                  <a16:creationId xmlns:a16="http://schemas.microsoft.com/office/drawing/2014/main" id="{2F9A6E5A-4B9C-F549-E6C2-F90644798780}"/>
                </a:ext>
              </a:extLst>
            </p:cNvPr>
            <p:cNvSpPr/>
            <p:nvPr/>
          </p:nvSpPr>
          <p:spPr>
            <a:xfrm>
              <a:off x="6550267" y="2024788"/>
              <a:ext cx="103117" cy="103146"/>
            </a:xfrm>
            <a:custGeom>
              <a:avLst/>
              <a:gdLst>
                <a:gd name="connsiteX0" fmla="*/ 0 w 103117"/>
                <a:gd name="connsiteY0" fmla="*/ 0 h 103146"/>
                <a:gd name="connsiteX1" fmla="*/ 103118 w 103117"/>
                <a:gd name="connsiteY1" fmla="*/ 0 h 103146"/>
                <a:gd name="connsiteX2" fmla="*/ 103118 w 103117"/>
                <a:gd name="connsiteY2" fmla="*/ 103146 h 103146"/>
                <a:gd name="connsiteX3" fmla="*/ 0 w 103117"/>
                <a:gd name="connsiteY3" fmla="*/ 103146 h 103146"/>
              </a:gdLst>
              <a:ahLst/>
              <a:cxnLst>
                <a:cxn ang="0">
                  <a:pos x="connsiteX0" y="connsiteY0"/>
                </a:cxn>
                <a:cxn ang="0">
                  <a:pos x="connsiteX1" y="connsiteY1"/>
                </a:cxn>
                <a:cxn ang="0">
                  <a:pos x="connsiteX2" y="connsiteY2"/>
                </a:cxn>
                <a:cxn ang="0">
                  <a:pos x="connsiteX3" y="connsiteY3"/>
                </a:cxn>
              </a:cxnLst>
              <a:rect l="l" t="t" r="r" b="b"/>
              <a:pathLst>
                <a:path w="103117" h="103146">
                  <a:moveTo>
                    <a:pt x="0" y="0"/>
                  </a:moveTo>
                  <a:lnTo>
                    <a:pt x="103118" y="0"/>
                  </a:lnTo>
                  <a:lnTo>
                    <a:pt x="103118" y="103146"/>
                  </a:lnTo>
                  <a:lnTo>
                    <a:pt x="0" y="103146"/>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82" name="Freeform 181">
              <a:extLst>
                <a:ext uri="{FF2B5EF4-FFF2-40B4-BE49-F238E27FC236}">
                  <a16:creationId xmlns:a16="http://schemas.microsoft.com/office/drawing/2014/main" id="{3915E65D-A6B5-DDA3-79B7-164F058C3752}"/>
                </a:ext>
              </a:extLst>
            </p:cNvPr>
            <p:cNvSpPr/>
            <p:nvPr/>
          </p:nvSpPr>
          <p:spPr>
            <a:xfrm>
              <a:off x="3940315" y="2957491"/>
              <a:ext cx="33688" cy="350417"/>
            </a:xfrm>
            <a:custGeom>
              <a:avLst/>
              <a:gdLst>
                <a:gd name="connsiteX0" fmla="*/ 0 w 33688"/>
                <a:gd name="connsiteY0" fmla="*/ 0 h 350417"/>
                <a:gd name="connsiteX1" fmla="*/ 33688 w 33688"/>
                <a:gd name="connsiteY1" fmla="*/ 0 h 350417"/>
                <a:gd name="connsiteX2" fmla="*/ 33688 w 33688"/>
                <a:gd name="connsiteY2" fmla="*/ 350417 h 350417"/>
                <a:gd name="connsiteX3" fmla="*/ 0 w 33688"/>
                <a:gd name="connsiteY3" fmla="*/ 350417 h 350417"/>
              </a:gdLst>
              <a:ahLst/>
              <a:cxnLst>
                <a:cxn ang="0">
                  <a:pos x="connsiteX0" y="connsiteY0"/>
                </a:cxn>
                <a:cxn ang="0">
                  <a:pos x="connsiteX1" y="connsiteY1"/>
                </a:cxn>
                <a:cxn ang="0">
                  <a:pos x="connsiteX2" y="connsiteY2"/>
                </a:cxn>
                <a:cxn ang="0">
                  <a:pos x="connsiteX3" y="connsiteY3"/>
                </a:cxn>
              </a:cxnLst>
              <a:rect l="l" t="t" r="r" b="b"/>
              <a:pathLst>
                <a:path w="33688" h="350417">
                  <a:moveTo>
                    <a:pt x="0" y="0"/>
                  </a:moveTo>
                  <a:lnTo>
                    <a:pt x="33688" y="0"/>
                  </a:lnTo>
                  <a:lnTo>
                    <a:pt x="33688" y="350417"/>
                  </a:lnTo>
                  <a:lnTo>
                    <a:pt x="0" y="35041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83" name="Freeform 182">
              <a:extLst>
                <a:ext uri="{FF2B5EF4-FFF2-40B4-BE49-F238E27FC236}">
                  <a16:creationId xmlns:a16="http://schemas.microsoft.com/office/drawing/2014/main" id="{B3C1F3C8-B41C-D5F4-5BF8-D62681D82860}"/>
                </a:ext>
              </a:extLst>
            </p:cNvPr>
            <p:cNvSpPr/>
            <p:nvPr/>
          </p:nvSpPr>
          <p:spPr>
            <a:xfrm>
              <a:off x="4007599" y="2957491"/>
              <a:ext cx="33688" cy="410437"/>
            </a:xfrm>
            <a:custGeom>
              <a:avLst/>
              <a:gdLst>
                <a:gd name="connsiteX0" fmla="*/ 0 w 33688"/>
                <a:gd name="connsiteY0" fmla="*/ 0 h 410437"/>
                <a:gd name="connsiteX1" fmla="*/ 33688 w 33688"/>
                <a:gd name="connsiteY1" fmla="*/ 0 h 410437"/>
                <a:gd name="connsiteX2" fmla="*/ 33688 w 33688"/>
                <a:gd name="connsiteY2" fmla="*/ 410438 h 410437"/>
                <a:gd name="connsiteX3" fmla="*/ 0 w 33688"/>
                <a:gd name="connsiteY3" fmla="*/ 410438 h 410437"/>
              </a:gdLst>
              <a:ahLst/>
              <a:cxnLst>
                <a:cxn ang="0">
                  <a:pos x="connsiteX0" y="connsiteY0"/>
                </a:cxn>
                <a:cxn ang="0">
                  <a:pos x="connsiteX1" y="connsiteY1"/>
                </a:cxn>
                <a:cxn ang="0">
                  <a:pos x="connsiteX2" y="connsiteY2"/>
                </a:cxn>
                <a:cxn ang="0">
                  <a:pos x="connsiteX3" y="connsiteY3"/>
                </a:cxn>
              </a:cxnLst>
              <a:rect l="l" t="t" r="r" b="b"/>
              <a:pathLst>
                <a:path w="33688" h="410437">
                  <a:moveTo>
                    <a:pt x="0" y="0"/>
                  </a:moveTo>
                  <a:lnTo>
                    <a:pt x="33688" y="0"/>
                  </a:lnTo>
                  <a:lnTo>
                    <a:pt x="33688" y="410438"/>
                  </a:lnTo>
                  <a:lnTo>
                    <a:pt x="0" y="410438"/>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84" name="Freeform 183">
              <a:extLst>
                <a:ext uri="{FF2B5EF4-FFF2-40B4-BE49-F238E27FC236}">
                  <a16:creationId xmlns:a16="http://schemas.microsoft.com/office/drawing/2014/main" id="{E97EE202-526C-AB87-2189-BACF5E371DE3}"/>
                </a:ext>
              </a:extLst>
            </p:cNvPr>
            <p:cNvSpPr/>
            <p:nvPr/>
          </p:nvSpPr>
          <p:spPr>
            <a:xfrm>
              <a:off x="4041287" y="2957398"/>
              <a:ext cx="33688" cy="432654"/>
            </a:xfrm>
            <a:custGeom>
              <a:avLst/>
              <a:gdLst>
                <a:gd name="connsiteX0" fmla="*/ 0 w 33688"/>
                <a:gd name="connsiteY0" fmla="*/ 0 h 432654"/>
                <a:gd name="connsiteX1" fmla="*/ 33688 w 33688"/>
                <a:gd name="connsiteY1" fmla="*/ 0 h 432654"/>
                <a:gd name="connsiteX2" fmla="*/ 33688 w 33688"/>
                <a:gd name="connsiteY2" fmla="*/ 432654 h 432654"/>
                <a:gd name="connsiteX3" fmla="*/ 0 w 33688"/>
                <a:gd name="connsiteY3" fmla="*/ 432654 h 432654"/>
              </a:gdLst>
              <a:ahLst/>
              <a:cxnLst>
                <a:cxn ang="0">
                  <a:pos x="connsiteX0" y="connsiteY0"/>
                </a:cxn>
                <a:cxn ang="0">
                  <a:pos x="connsiteX1" y="connsiteY1"/>
                </a:cxn>
                <a:cxn ang="0">
                  <a:pos x="connsiteX2" y="connsiteY2"/>
                </a:cxn>
                <a:cxn ang="0">
                  <a:pos x="connsiteX3" y="connsiteY3"/>
                </a:cxn>
              </a:cxnLst>
              <a:rect l="l" t="t" r="r" b="b"/>
              <a:pathLst>
                <a:path w="33688" h="432654">
                  <a:moveTo>
                    <a:pt x="0" y="0"/>
                  </a:moveTo>
                  <a:lnTo>
                    <a:pt x="33688" y="0"/>
                  </a:lnTo>
                  <a:lnTo>
                    <a:pt x="33688" y="432654"/>
                  </a:lnTo>
                  <a:lnTo>
                    <a:pt x="0" y="432654"/>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85" name="Freeform 184">
              <a:extLst>
                <a:ext uri="{FF2B5EF4-FFF2-40B4-BE49-F238E27FC236}">
                  <a16:creationId xmlns:a16="http://schemas.microsoft.com/office/drawing/2014/main" id="{33378250-7F6E-4FCB-974C-EA2572F71AFC}"/>
                </a:ext>
              </a:extLst>
            </p:cNvPr>
            <p:cNvSpPr/>
            <p:nvPr/>
          </p:nvSpPr>
          <p:spPr>
            <a:xfrm>
              <a:off x="4074882" y="2957398"/>
              <a:ext cx="33688" cy="458884"/>
            </a:xfrm>
            <a:custGeom>
              <a:avLst/>
              <a:gdLst>
                <a:gd name="connsiteX0" fmla="*/ 0 w 33688"/>
                <a:gd name="connsiteY0" fmla="*/ 0 h 458884"/>
                <a:gd name="connsiteX1" fmla="*/ 33688 w 33688"/>
                <a:gd name="connsiteY1" fmla="*/ 0 h 458884"/>
                <a:gd name="connsiteX2" fmla="*/ 33688 w 33688"/>
                <a:gd name="connsiteY2" fmla="*/ 458884 h 458884"/>
                <a:gd name="connsiteX3" fmla="*/ 0 w 33688"/>
                <a:gd name="connsiteY3" fmla="*/ 458884 h 458884"/>
              </a:gdLst>
              <a:ahLst/>
              <a:cxnLst>
                <a:cxn ang="0">
                  <a:pos x="connsiteX0" y="connsiteY0"/>
                </a:cxn>
                <a:cxn ang="0">
                  <a:pos x="connsiteX1" y="connsiteY1"/>
                </a:cxn>
                <a:cxn ang="0">
                  <a:pos x="connsiteX2" y="connsiteY2"/>
                </a:cxn>
                <a:cxn ang="0">
                  <a:pos x="connsiteX3" y="connsiteY3"/>
                </a:cxn>
              </a:cxnLst>
              <a:rect l="l" t="t" r="r" b="b"/>
              <a:pathLst>
                <a:path w="33688" h="458884">
                  <a:moveTo>
                    <a:pt x="0" y="0"/>
                  </a:moveTo>
                  <a:lnTo>
                    <a:pt x="33688" y="0"/>
                  </a:lnTo>
                  <a:lnTo>
                    <a:pt x="33688" y="458884"/>
                  </a:lnTo>
                  <a:lnTo>
                    <a:pt x="0" y="458884"/>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86" name="Freeform 185">
              <a:extLst>
                <a:ext uri="{FF2B5EF4-FFF2-40B4-BE49-F238E27FC236}">
                  <a16:creationId xmlns:a16="http://schemas.microsoft.com/office/drawing/2014/main" id="{03BAE0B4-BF5F-6BCB-71A9-61808897EB6E}"/>
                </a:ext>
              </a:extLst>
            </p:cNvPr>
            <p:cNvSpPr/>
            <p:nvPr/>
          </p:nvSpPr>
          <p:spPr>
            <a:xfrm>
              <a:off x="4108570" y="2957398"/>
              <a:ext cx="33688" cy="458884"/>
            </a:xfrm>
            <a:custGeom>
              <a:avLst/>
              <a:gdLst>
                <a:gd name="connsiteX0" fmla="*/ 0 w 33688"/>
                <a:gd name="connsiteY0" fmla="*/ 0 h 458884"/>
                <a:gd name="connsiteX1" fmla="*/ 33688 w 33688"/>
                <a:gd name="connsiteY1" fmla="*/ 0 h 458884"/>
                <a:gd name="connsiteX2" fmla="*/ 33688 w 33688"/>
                <a:gd name="connsiteY2" fmla="*/ 458884 h 458884"/>
                <a:gd name="connsiteX3" fmla="*/ 0 w 33688"/>
                <a:gd name="connsiteY3" fmla="*/ 458884 h 458884"/>
              </a:gdLst>
              <a:ahLst/>
              <a:cxnLst>
                <a:cxn ang="0">
                  <a:pos x="connsiteX0" y="connsiteY0"/>
                </a:cxn>
                <a:cxn ang="0">
                  <a:pos x="connsiteX1" y="connsiteY1"/>
                </a:cxn>
                <a:cxn ang="0">
                  <a:pos x="connsiteX2" y="connsiteY2"/>
                </a:cxn>
                <a:cxn ang="0">
                  <a:pos x="connsiteX3" y="connsiteY3"/>
                </a:cxn>
              </a:cxnLst>
              <a:rect l="l" t="t" r="r" b="b"/>
              <a:pathLst>
                <a:path w="33688" h="458884">
                  <a:moveTo>
                    <a:pt x="0" y="0"/>
                  </a:moveTo>
                  <a:lnTo>
                    <a:pt x="33688" y="0"/>
                  </a:lnTo>
                  <a:lnTo>
                    <a:pt x="33688" y="458884"/>
                  </a:lnTo>
                  <a:lnTo>
                    <a:pt x="0" y="458884"/>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87" name="Freeform 186">
              <a:extLst>
                <a:ext uri="{FF2B5EF4-FFF2-40B4-BE49-F238E27FC236}">
                  <a16:creationId xmlns:a16="http://schemas.microsoft.com/office/drawing/2014/main" id="{8B1249C3-F3EB-F3FA-0A84-A06D81F75D39}"/>
                </a:ext>
              </a:extLst>
            </p:cNvPr>
            <p:cNvSpPr/>
            <p:nvPr/>
          </p:nvSpPr>
          <p:spPr>
            <a:xfrm>
              <a:off x="4142165" y="2957398"/>
              <a:ext cx="33688" cy="470272"/>
            </a:xfrm>
            <a:custGeom>
              <a:avLst/>
              <a:gdLst>
                <a:gd name="connsiteX0" fmla="*/ 0 w 33688"/>
                <a:gd name="connsiteY0" fmla="*/ 0 h 470272"/>
                <a:gd name="connsiteX1" fmla="*/ 33688 w 33688"/>
                <a:gd name="connsiteY1" fmla="*/ 0 h 470272"/>
                <a:gd name="connsiteX2" fmla="*/ 33688 w 33688"/>
                <a:gd name="connsiteY2" fmla="*/ 470272 h 470272"/>
                <a:gd name="connsiteX3" fmla="*/ 0 w 33688"/>
                <a:gd name="connsiteY3" fmla="*/ 470272 h 470272"/>
              </a:gdLst>
              <a:ahLst/>
              <a:cxnLst>
                <a:cxn ang="0">
                  <a:pos x="connsiteX0" y="connsiteY0"/>
                </a:cxn>
                <a:cxn ang="0">
                  <a:pos x="connsiteX1" y="connsiteY1"/>
                </a:cxn>
                <a:cxn ang="0">
                  <a:pos x="connsiteX2" y="connsiteY2"/>
                </a:cxn>
                <a:cxn ang="0">
                  <a:pos x="connsiteX3" y="connsiteY3"/>
                </a:cxn>
              </a:cxnLst>
              <a:rect l="l" t="t" r="r" b="b"/>
              <a:pathLst>
                <a:path w="33688" h="470272">
                  <a:moveTo>
                    <a:pt x="0" y="0"/>
                  </a:moveTo>
                  <a:lnTo>
                    <a:pt x="33688" y="0"/>
                  </a:lnTo>
                  <a:lnTo>
                    <a:pt x="33688" y="470272"/>
                  </a:lnTo>
                  <a:lnTo>
                    <a:pt x="0" y="470272"/>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88" name="Freeform 187">
              <a:extLst>
                <a:ext uri="{FF2B5EF4-FFF2-40B4-BE49-F238E27FC236}">
                  <a16:creationId xmlns:a16="http://schemas.microsoft.com/office/drawing/2014/main" id="{38B3552D-EB0C-40A1-1F26-79F158FF85FB}"/>
                </a:ext>
              </a:extLst>
            </p:cNvPr>
            <p:cNvSpPr/>
            <p:nvPr/>
          </p:nvSpPr>
          <p:spPr>
            <a:xfrm>
              <a:off x="4175853" y="2957398"/>
              <a:ext cx="33688" cy="473072"/>
            </a:xfrm>
            <a:custGeom>
              <a:avLst/>
              <a:gdLst>
                <a:gd name="connsiteX0" fmla="*/ 0 w 33688"/>
                <a:gd name="connsiteY0" fmla="*/ 0 h 473072"/>
                <a:gd name="connsiteX1" fmla="*/ 33688 w 33688"/>
                <a:gd name="connsiteY1" fmla="*/ 0 h 473072"/>
                <a:gd name="connsiteX2" fmla="*/ 33688 w 33688"/>
                <a:gd name="connsiteY2" fmla="*/ 473072 h 473072"/>
                <a:gd name="connsiteX3" fmla="*/ 0 w 33688"/>
                <a:gd name="connsiteY3" fmla="*/ 473072 h 473072"/>
              </a:gdLst>
              <a:ahLst/>
              <a:cxnLst>
                <a:cxn ang="0">
                  <a:pos x="connsiteX0" y="connsiteY0"/>
                </a:cxn>
                <a:cxn ang="0">
                  <a:pos x="connsiteX1" y="connsiteY1"/>
                </a:cxn>
                <a:cxn ang="0">
                  <a:pos x="connsiteX2" y="connsiteY2"/>
                </a:cxn>
                <a:cxn ang="0">
                  <a:pos x="connsiteX3" y="connsiteY3"/>
                </a:cxn>
              </a:cxnLst>
              <a:rect l="l" t="t" r="r" b="b"/>
              <a:pathLst>
                <a:path w="33688" h="473072">
                  <a:moveTo>
                    <a:pt x="0" y="0"/>
                  </a:moveTo>
                  <a:lnTo>
                    <a:pt x="33688" y="0"/>
                  </a:lnTo>
                  <a:lnTo>
                    <a:pt x="33688" y="473072"/>
                  </a:lnTo>
                  <a:lnTo>
                    <a:pt x="0" y="473072"/>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89" name="Freeform 188">
              <a:extLst>
                <a:ext uri="{FF2B5EF4-FFF2-40B4-BE49-F238E27FC236}">
                  <a16:creationId xmlns:a16="http://schemas.microsoft.com/office/drawing/2014/main" id="{31B2605B-D628-446A-DF32-815E8050694C}"/>
                </a:ext>
              </a:extLst>
            </p:cNvPr>
            <p:cNvSpPr/>
            <p:nvPr/>
          </p:nvSpPr>
          <p:spPr>
            <a:xfrm>
              <a:off x="4209448" y="2957398"/>
              <a:ext cx="33688" cy="479326"/>
            </a:xfrm>
            <a:custGeom>
              <a:avLst/>
              <a:gdLst>
                <a:gd name="connsiteX0" fmla="*/ 0 w 33688"/>
                <a:gd name="connsiteY0" fmla="*/ 0 h 479326"/>
                <a:gd name="connsiteX1" fmla="*/ 33688 w 33688"/>
                <a:gd name="connsiteY1" fmla="*/ 0 h 479326"/>
                <a:gd name="connsiteX2" fmla="*/ 33688 w 33688"/>
                <a:gd name="connsiteY2" fmla="*/ 479327 h 479326"/>
                <a:gd name="connsiteX3" fmla="*/ 0 w 33688"/>
                <a:gd name="connsiteY3" fmla="*/ 479327 h 479326"/>
              </a:gdLst>
              <a:ahLst/>
              <a:cxnLst>
                <a:cxn ang="0">
                  <a:pos x="connsiteX0" y="connsiteY0"/>
                </a:cxn>
                <a:cxn ang="0">
                  <a:pos x="connsiteX1" y="connsiteY1"/>
                </a:cxn>
                <a:cxn ang="0">
                  <a:pos x="connsiteX2" y="connsiteY2"/>
                </a:cxn>
                <a:cxn ang="0">
                  <a:pos x="connsiteX3" y="connsiteY3"/>
                </a:cxn>
              </a:cxnLst>
              <a:rect l="l" t="t" r="r" b="b"/>
              <a:pathLst>
                <a:path w="33688" h="479326">
                  <a:moveTo>
                    <a:pt x="0" y="0"/>
                  </a:moveTo>
                  <a:lnTo>
                    <a:pt x="33688" y="0"/>
                  </a:lnTo>
                  <a:lnTo>
                    <a:pt x="33688" y="479327"/>
                  </a:lnTo>
                  <a:lnTo>
                    <a:pt x="0" y="47932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90" name="Freeform 189">
              <a:extLst>
                <a:ext uri="{FF2B5EF4-FFF2-40B4-BE49-F238E27FC236}">
                  <a16:creationId xmlns:a16="http://schemas.microsoft.com/office/drawing/2014/main" id="{0E7A26C0-B7C6-6FFC-A71E-74BB2566F642}"/>
                </a:ext>
              </a:extLst>
            </p:cNvPr>
            <p:cNvSpPr/>
            <p:nvPr/>
          </p:nvSpPr>
          <p:spPr>
            <a:xfrm>
              <a:off x="4243136" y="2957398"/>
              <a:ext cx="33688" cy="499862"/>
            </a:xfrm>
            <a:custGeom>
              <a:avLst/>
              <a:gdLst>
                <a:gd name="connsiteX0" fmla="*/ 0 w 33688"/>
                <a:gd name="connsiteY0" fmla="*/ 0 h 499862"/>
                <a:gd name="connsiteX1" fmla="*/ 33688 w 33688"/>
                <a:gd name="connsiteY1" fmla="*/ 0 h 499862"/>
                <a:gd name="connsiteX2" fmla="*/ 33688 w 33688"/>
                <a:gd name="connsiteY2" fmla="*/ 499863 h 499862"/>
                <a:gd name="connsiteX3" fmla="*/ 0 w 33688"/>
                <a:gd name="connsiteY3" fmla="*/ 499863 h 499862"/>
              </a:gdLst>
              <a:ahLst/>
              <a:cxnLst>
                <a:cxn ang="0">
                  <a:pos x="connsiteX0" y="connsiteY0"/>
                </a:cxn>
                <a:cxn ang="0">
                  <a:pos x="connsiteX1" y="connsiteY1"/>
                </a:cxn>
                <a:cxn ang="0">
                  <a:pos x="connsiteX2" y="connsiteY2"/>
                </a:cxn>
                <a:cxn ang="0">
                  <a:pos x="connsiteX3" y="connsiteY3"/>
                </a:cxn>
              </a:cxnLst>
              <a:rect l="l" t="t" r="r" b="b"/>
              <a:pathLst>
                <a:path w="33688" h="499862">
                  <a:moveTo>
                    <a:pt x="0" y="0"/>
                  </a:moveTo>
                  <a:lnTo>
                    <a:pt x="33688" y="0"/>
                  </a:lnTo>
                  <a:lnTo>
                    <a:pt x="33688" y="499863"/>
                  </a:lnTo>
                  <a:lnTo>
                    <a:pt x="0" y="499863"/>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91" name="Freeform 190">
              <a:extLst>
                <a:ext uri="{FF2B5EF4-FFF2-40B4-BE49-F238E27FC236}">
                  <a16:creationId xmlns:a16="http://schemas.microsoft.com/office/drawing/2014/main" id="{510A68D0-48A7-949F-15DF-BDEF5A6764EA}"/>
                </a:ext>
              </a:extLst>
            </p:cNvPr>
            <p:cNvSpPr/>
            <p:nvPr/>
          </p:nvSpPr>
          <p:spPr>
            <a:xfrm>
              <a:off x="4276731" y="2957398"/>
              <a:ext cx="33688" cy="504996"/>
            </a:xfrm>
            <a:custGeom>
              <a:avLst/>
              <a:gdLst>
                <a:gd name="connsiteX0" fmla="*/ 0 w 33688"/>
                <a:gd name="connsiteY0" fmla="*/ 0 h 504996"/>
                <a:gd name="connsiteX1" fmla="*/ 33688 w 33688"/>
                <a:gd name="connsiteY1" fmla="*/ 0 h 504996"/>
                <a:gd name="connsiteX2" fmla="*/ 33688 w 33688"/>
                <a:gd name="connsiteY2" fmla="*/ 504997 h 504996"/>
                <a:gd name="connsiteX3" fmla="*/ 0 w 33688"/>
                <a:gd name="connsiteY3" fmla="*/ 504997 h 504996"/>
              </a:gdLst>
              <a:ahLst/>
              <a:cxnLst>
                <a:cxn ang="0">
                  <a:pos x="connsiteX0" y="connsiteY0"/>
                </a:cxn>
                <a:cxn ang="0">
                  <a:pos x="connsiteX1" y="connsiteY1"/>
                </a:cxn>
                <a:cxn ang="0">
                  <a:pos x="connsiteX2" y="connsiteY2"/>
                </a:cxn>
                <a:cxn ang="0">
                  <a:pos x="connsiteX3" y="connsiteY3"/>
                </a:cxn>
              </a:cxnLst>
              <a:rect l="l" t="t" r="r" b="b"/>
              <a:pathLst>
                <a:path w="33688" h="504996">
                  <a:moveTo>
                    <a:pt x="0" y="0"/>
                  </a:moveTo>
                  <a:lnTo>
                    <a:pt x="33688" y="0"/>
                  </a:lnTo>
                  <a:lnTo>
                    <a:pt x="33688" y="504997"/>
                  </a:lnTo>
                  <a:lnTo>
                    <a:pt x="0" y="50499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92" name="Freeform 191">
              <a:extLst>
                <a:ext uri="{FF2B5EF4-FFF2-40B4-BE49-F238E27FC236}">
                  <a16:creationId xmlns:a16="http://schemas.microsoft.com/office/drawing/2014/main" id="{3C8B0B76-6679-7461-4477-DD5BDF5346E6}"/>
                </a:ext>
              </a:extLst>
            </p:cNvPr>
            <p:cNvSpPr/>
            <p:nvPr/>
          </p:nvSpPr>
          <p:spPr>
            <a:xfrm>
              <a:off x="4344014" y="2957398"/>
              <a:ext cx="33688" cy="514050"/>
            </a:xfrm>
            <a:custGeom>
              <a:avLst/>
              <a:gdLst>
                <a:gd name="connsiteX0" fmla="*/ 0 w 33688"/>
                <a:gd name="connsiteY0" fmla="*/ 0 h 514050"/>
                <a:gd name="connsiteX1" fmla="*/ 33688 w 33688"/>
                <a:gd name="connsiteY1" fmla="*/ 0 h 514050"/>
                <a:gd name="connsiteX2" fmla="*/ 33688 w 33688"/>
                <a:gd name="connsiteY2" fmla="*/ 514051 h 514050"/>
                <a:gd name="connsiteX3" fmla="*/ 0 w 33688"/>
                <a:gd name="connsiteY3" fmla="*/ 514051 h 514050"/>
              </a:gdLst>
              <a:ahLst/>
              <a:cxnLst>
                <a:cxn ang="0">
                  <a:pos x="connsiteX0" y="connsiteY0"/>
                </a:cxn>
                <a:cxn ang="0">
                  <a:pos x="connsiteX1" y="connsiteY1"/>
                </a:cxn>
                <a:cxn ang="0">
                  <a:pos x="connsiteX2" y="connsiteY2"/>
                </a:cxn>
                <a:cxn ang="0">
                  <a:pos x="connsiteX3" y="connsiteY3"/>
                </a:cxn>
              </a:cxnLst>
              <a:rect l="l" t="t" r="r" b="b"/>
              <a:pathLst>
                <a:path w="33688" h="514050">
                  <a:moveTo>
                    <a:pt x="0" y="0"/>
                  </a:moveTo>
                  <a:lnTo>
                    <a:pt x="33688" y="0"/>
                  </a:lnTo>
                  <a:lnTo>
                    <a:pt x="33688" y="514051"/>
                  </a:lnTo>
                  <a:lnTo>
                    <a:pt x="0" y="514051"/>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93" name="Freeform 192">
              <a:extLst>
                <a:ext uri="{FF2B5EF4-FFF2-40B4-BE49-F238E27FC236}">
                  <a16:creationId xmlns:a16="http://schemas.microsoft.com/office/drawing/2014/main" id="{C0352874-5DE4-011B-BF73-6B340B3F1AB6}"/>
                </a:ext>
              </a:extLst>
            </p:cNvPr>
            <p:cNvSpPr/>
            <p:nvPr/>
          </p:nvSpPr>
          <p:spPr>
            <a:xfrm>
              <a:off x="4411298" y="2957398"/>
              <a:ext cx="33688" cy="523758"/>
            </a:xfrm>
            <a:custGeom>
              <a:avLst/>
              <a:gdLst>
                <a:gd name="connsiteX0" fmla="*/ 0 w 33688"/>
                <a:gd name="connsiteY0" fmla="*/ 0 h 523758"/>
                <a:gd name="connsiteX1" fmla="*/ 33688 w 33688"/>
                <a:gd name="connsiteY1" fmla="*/ 0 h 523758"/>
                <a:gd name="connsiteX2" fmla="*/ 33688 w 33688"/>
                <a:gd name="connsiteY2" fmla="*/ 523759 h 523758"/>
                <a:gd name="connsiteX3" fmla="*/ 0 w 33688"/>
                <a:gd name="connsiteY3" fmla="*/ 523759 h 523758"/>
              </a:gdLst>
              <a:ahLst/>
              <a:cxnLst>
                <a:cxn ang="0">
                  <a:pos x="connsiteX0" y="connsiteY0"/>
                </a:cxn>
                <a:cxn ang="0">
                  <a:pos x="connsiteX1" y="connsiteY1"/>
                </a:cxn>
                <a:cxn ang="0">
                  <a:pos x="connsiteX2" y="connsiteY2"/>
                </a:cxn>
                <a:cxn ang="0">
                  <a:pos x="connsiteX3" y="connsiteY3"/>
                </a:cxn>
              </a:cxnLst>
              <a:rect l="l" t="t" r="r" b="b"/>
              <a:pathLst>
                <a:path w="33688" h="523758">
                  <a:moveTo>
                    <a:pt x="0" y="0"/>
                  </a:moveTo>
                  <a:lnTo>
                    <a:pt x="33688" y="0"/>
                  </a:lnTo>
                  <a:lnTo>
                    <a:pt x="33688" y="523759"/>
                  </a:lnTo>
                  <a:lnTo>
                    <a:pt x="0" y="523759"/>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94" name="Freeform 193">
              <a:extLst>
                <a:ext uri="{FF2B5EF4-FFF2-40B4-BE49-F238E27FC236}">
                  <a16:creationId xmlns:a16="http://schemas.microsoft.com/office/drawing/2014/main" id="{CF8162E0-5A6B-8987-49E4-DCD37F5781F8}"/>
                </a:ext>
              </a:extLst>
            </p:cNvPr>
            <p:cNvSpPr/>
            <p:nvPr/>
          </p:nvSpPr>
          <p:spPr>
            <a:xfrm>
              <a:off x="4444986" y="2957491"/>
              <a:ext cx="33688" cy="529732"/>
            </a:xfrm>
            <a:custGeom>
              <a:avLst/>
              <a:gdLst>
                <a:gd name="connsiteX0" fmla="*/ 0 w 33688"/>
                <a:gd name="connsiteY0" fmla="*/ 0 h 529732"/>
                <a:gd name="connsiteX1" fmla="*/ 33688 w 33688"/>
                <a:gd name="connsiteY1" fmla="*/ 0 h 529732"/>
                <a:gd name="connsiteX2" fmla="*/ 33688 w 33688"/>
                <a:gd name="connsiteY2" fmla="*/ 529733 h 529732"/>
                <a:gd name="connsiteX3" fmla="*/ 0 w 33688"/>
                <a:gd name="connsiteY3" fmla="*/ 529733 h 529732"/>
              </a:gdLst>
              <a:ahLst/>
              <a:cxnLst>
                <a:cxn ang="0">
                  <a:pos x="connsiteX0" y="connsiteY0"/>
                </a:cxn>
                <a:cxn ang="0">
                  <a:pos x="connsiteX1" y="connsiteY1"/>
                </a:cxn>
                <a:cxn ang="0">
                  <a:pos x="connsiteX2" y="connsiteY2"/>
                </a:cxn>
                <a:cxn ang="0">
                  <a:pos x="connsiteX3" y="connsiteY3"/>
                </a:cxn>
              </a:cxnLst>
              <a:rect l="l" t="t" r="r" b="b"/>
              <a:pathLst>
                <a:path w="33688" h="529732">
                  <a:moveTo>
                    <a:pt x="0" y="0"/>
                  </a:moveTo>
                  <a:lnTo>
                    <a:pt x="33688" y="0"/>
                  </a:lnTo>
                  <a:lnTo>
                    <a:pt x="33688" y="529733"/>
                  </a:lnTo>
                  <a:lnTo>
                    <a:pt x="0" y="529733"/>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95" name="Freeform 194">
              <a:extLst>
                <a:ext uri="{FF2B5EF4-FFF2-40B4-BE49-F238E27FC236}">
                  <a16:creationId xmlns:a16="http://schemas.microsoft.com/office/drawing/2014/main" id="{511ED29F-2CD9-57A5-6773-DCB86DE0AFE8}"/>
                </a:ext>
              </a:extLst>
            </p:cNvPr>
            <p:cNvSpPr/>
            <p:nvPr/>
          </p:nvSpPr>
          <p:spPr>
            <a:xfrm>
              <a:off x="4478581" y="2957491"/>
              <a:ext cx="33688" cy="534026"/>
            </a:xfrm>
            <a:custGeom>
              <a:avLst/>
              <a:gdLst>
                <a:gd name="connsiteX0" fmla="*/ 0 w 33688"/>
                <a:gd name="connsiteY0" fmla="*/ 0 h 534026"/>
                <a:gd name="connsiteX1" fmla="*/ 33688 w 33688"/>
                <a:gd name="connsiteY1" fmla="*/ 0 h 534026"/>
                <a:gd name="connsiteX2" fmla="*/ 33688 w 33688"/>
                <a:gd name="connsiteY2" fmla="*/ 534027 h 534026"/>
                <a:gd name="connsiteX3" fmla="*/ 0 w 33688"/>
                <a:gd name="connsiteY3" fmla="*/ 534027 h 534026"/>
              </a:gdLst>
              <a:ahLst/>
              <a:cxnLst>
                <a:cxn ang="0">
                  <a:pos x="connsiteX0" y="connsiteY0"/>
                </a:cxn>
                <a:cxn ang="0">
                  <a:pos x="connsiteX1" y="connsiteY1"/>
                </a:cxn>
                <a:cxn ang="0">
                  <a:pos x="connsiteX2" y="connsiteY2"/>
                </a:cxn>
                <a:cxn ang="0">
                  <a:pos x="connsiteX3" y="connsiteY3"/>
                </a:cxn>
              </a:cxnLst>
              <a:rect l="l" t="t" r="r" b="b"/>
              <a:pathLst>
                <a:path w="33688" h="534026">
                  <a:moveTo>
                    <a:pt x="0" y="0"/>
                  </a:moveTo>
                  <a:lnTo>
                    <a:pt x="33688" y="0"/>
                  </a:lnTo>
                  <a:lnTo>
                    <a:pt x="33688" y="534027"/>
                  </a:lnTo>
                  <a:lnTo>
                    <a:pt x="0" y="53402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96" name="Freeform 195">
              <a:extLst>
                <a:ext uri="{FF2B5EF4-FFF2-40B4-BE49-F238E27FC236}">
                  <a16:creationId xmlns:a16="http://schemas.microsoft.com/office/drawing/2014/main" id="{DA2E4EC7-D274-03C6-3DCD-022F11CC9B66}"/>
                </a:ext>
              </a:extLst>
            </p:cNvPr>
            <p:cNvSpPr/>
            <p:nvPr/>
          </p:nvSpPr>
          <p:spPr>
            <a:xfrm>
              <a:off x="4545864" y="2957398"/>
              <a:ext cx="33688" cy="551948"/>
            </a:xfrm>
            <a:custGeom>
              <a:avLst/>
              <a:gdLst>
                <a:gd name="connsiteX0" fmla="*/ 0 w 33688"/>
                <a:gd name="connsiteY0" fmla="*/ 0 h 551948"/>
                <a:gd name="connsiteX1" fmla="*/ 33688 w 33688"/>
                <a:gd name="connsiteY1" fmla="*/ 0 h 551948"/>
                <a:gd name="connsiteX2" fmla="*/ 33688 w 33688"/>
                <a:gd name="connsiteY2" fmla="*/ 551949 h 551948"/>
                <a:gd name="connsiteX3" fmla="*/ 0 w 33688"/>
                <a:gd name="connsiteY3" fmla="*/ 551949 h 551948"/>
              </a:gdLst>
              <a:ahLst/>
              <a:cxnLst>
                <a:cxn ang="0">
                  <a:pos x="connsiteX0" y="connsiteY0"/>
                </a:cxn>
                <a:cxn ang="0">
                  <a:pos x="connsiteX1" y="connsiteY1"/>
                </a:cxn>
                <a:cxn ang="0">
                  <a:pos x="connsiteX2" y="connsiteY2"/>
                </a:cxn>
                <a:cxn ang="0">
                  <a:pos x="connsiteX3" y="connsiteY3"/>
                </a:cxn>
              </a:cxnLst>
              <a:rect l="l" t="t" r="r" b="b"/>
              <a:pathLst>
                <a:path w="33688" h="551948">
                  <a:moveTo>
                    <a:pt x="0" y="0"/>
                  </a:moveTo>
                  <a:lnTo>
                    <a:pt x="33688" y="0"/>
                  </a:lnTo>
                  <a:lnTo>
                    <a:pt x="33688" y="551949"/>
                  </a:lnTo>
                  <a:lnTo>
                    <a:pt x="0" y="551949"/>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97" name="Freeform 196">
              <a:extLst>
                <a:ext uri="{FF2B5EF4-FFF2-40B4-BE49-F238E27FC236}">
                  <a16:creationId xmlns:a16="http://schemas.microsoft.com/office/drawing/2014/main" id="{63691D7E-82F5-1480-F6CA-37343BAC0DCC}"/>
                </a:ext>
              </a:extLst>
            </p:cNvPr>
            <p:cNvSpPr/>
            <p:nvPr/>
          </p:nvSpPr>
          <p:spPr>
            <a:xfrm>
              <a:off x="4579552" y="2957398"/>
              <a:ext cx="33688" cy="563057"/>
            </a:xfrm>
            <a:custGeom>
              <a:avLst/>
              <a:gdLst>
                <a:gd name="connsiteX0" fmla="*/ 0 w 33688"/>
                <a:gd name="connsiteY0" fmla="*/ 0 h 563057"/>
                <a:gd name="connsiteX1" fmla="*/ 33688 w 33688"/>
                <a:gd name="connsiteY1" fmla="*/ 0 h 563057"/>
                <a:gd name="connsiteX2" fmla="*/ 33688 w 33688"/>
                <a:gd name="connsiteY2" fmla="*/ 563057 h 563057"/>
                <a:gd name="connsiteX3" fmla="*/ 0 w 33688"/>
                <a:gd name="connsiteY3" fmla="*/ 563057 h 563057"/>
              </a:gdLst>
              <a:ahLst/>
              <a:cxnLst>
                <a:cxn ang="0">
                  <a:pos x="connsiteX0" y="connsiteY0"/>
                </a:cxn>
                <a:cxn ang="0">
                  <a:pos x="connsiteX1" y="connsiteY1"/>
                </a:cxn>
                <a:cxn ang="0">
                  <a:pos x="connsiteX2" y="connsiteY2"/>
                </a:cxn>
                <a:cxn ang="0">
                  <a:pos x="connsiteX3" y="connsiteY3"/>
                </a:cxn>
              </a:cxnLst>
              <a:rect l="l" t="t" r="r" b="b"/>
              <a:pathLst>
                <a:path w="33688" h="563057">
                  <a:moveTo>
                    <a:pt x="0" y="0"/>
                  </a:moveTo>
                  <a:lnTo>
                    <a:pt x="33688" y="0"/>
                  </a:lnTo>
                  <a:lnTo>
                    <a:pt x="33688" y="563057"/>
                  </a:lnTo>
                  <a:lnTo>
                    <a:pt x="0" y="56305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98" name="Freeform 197">
              <a:extLst>
                <a:ext uri="{FF2B5EF4-FFF2-40B4-BE49-F238E27FC236}">
                  <a16:creationId xmlns:a16="http://schemas.microsoft.com/office/drawing/2014/main" id="{20D2EA20-1482-CD81-7730-736C495C1142}"/>
                </a:ext>
              </a:extLst>
            </p:cNvPr>
            <p:cNvSpPr/>
            <p:nvPr/>
          </p:nvSpPr>
          <p:spPr>
            <a:xfrm>
              <a:off x="4613147" y="2957398"/>
              <a:ext cx="33688" cy="569031"/>
            </a:xfrm>
            <a:custGeom>
              <a:avLst/>
              <a:gdLst>
                <a:gd name="connsiteX0" fmla="*/ 0 w 33688"/>
                <a:gd name="connsiteY0" fmla="*/ 0 h 569031"/>
                <a:gd name="connsiteX1" fmla="*/ 33688 w 33688"/>
                <a:gd name="connsiteY1" fmla="*/ 0 h 569031"/>
                <a:gd name="connsiteX2" fmla="*/ 33688 w 33688"/>
                <a:gd name="connsiteY2" fmla="*/ 569031 h 569031"/>
                <a:gd name="connsiteX3" fmla="*/ 0 w 33688"/>
                <a:gd name="connsiteY3" fmla="*/ 569031 h 569031"/>
              </a:gdLst>
              <a:ahLst/>
              <a:cxnLst>
                <a:cxn ang="0">
                  <a:pos x="connsiteX0" y="connsiteY0"/>
                </a:cxn>
                <a:cxn ang="0">
                  <a:pos x="connsiteX1" y="connsiteY1"/>
                </a:cxn>
                <a:cxn ang="0">
                  <a:pos x="connsiteX2" y="connsiteY2"/>
                </a:cxn>
                <a:cxn ang="0">
                  <a:pos x="connsiteX3" y="connsiteY3"/>
                </a:cxn>
              </a:cxnLst>
              <a:rect l="l" t="t" r="r" b="b"/>
              <a:pathLst>
                <a:path w="33688" h="569031">
                  <a:moveTo>
                    <a:pt x="0" y="0"/>
                  </a:moveTo>
                  <a:lnTo>
                    <a:pt x="33688" y="0"/>
                  </a:lnTo>
                  <a:lnTo>
                    <a:pt x="33688" y="569031"/>
                  </a:lnTo>
                  <a:lnTo>
                    <a:pt x="0" y="569031"/>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199" name="Freeform 198">
              <a:extLst>
                <a:ext uri="{FF2B5EF4-FFF2-40B4-BE49-F238E27FC236}">
                  <a16:creationId xmlns:a16="http://schemas.microsoft.com/office/drawing/2014/main" id="{F210B674-1ECF-1982-B035-4922D945666D}"/>
                </a:ext>
              </a:extLst>
            </p:cNvPr>
            <p:cNvSpPr/>
            <p:nvPr/>
          </p:nvSpPr>
          <p:spPr>
            <a:xfrm>
              <a:off x="4646835" y="2957491"/>
              <a:ext cx="33688" cy="593767"/>
            </a:xfrm>
            <a:custGeom>
              <a:avLst/>
              <a:gdLst>
                <a:gd name="connsiteX0" fmla="*/ 0 w 33688"/>
                <a:gd name="connsiteY0" fmla="*/ 0 h 593767"/>
                <a:gd name="connsiteX1" fmla="*/ 33688 w 33688"/>
                <a:gd name="connsiteY1" fmla="*/ 0 h 593767"/>
                <a:gd name="connsiteX2" fmla="*/ 33688 w 33688"/>
                <a:gd name="connsiteY2" fmla="*/ 593768 h 593767"/>
                <a:gd name="connsiteX3" fmla="*/ 0 w 33688"/>
                <a:gd name="connsiteY3" fmla="*/ 593768 h 593767"/>
              </a:gdLst>
              <a:ahLst/>
              <a:cxnLst>
                <a:cxn ang="0">
                  <a:pos x="connsiteX0" y="connsiteY0"/>
                </a:cxn>
                <a:cxn ang="0">
                  <a:pos x="connsiteX1" y="connsiteY1"/>
                </a:cxn>
                <a:cxn ang="0">
                  <a:pos x="connsiteX2" y="connsiteY2"/>
                </a:cxn>
                <a:cxn ang="0">
                  <a:pos x="connsiteX3" y="connsiteY3"/>
                </a:cxn>
              </a:cxnLst>
              <a:rect l="l" t="t" r="r" b="b"/>
              <a:pathLst>
                <a:path w="33688" h="593767">
                  <a:moveTo>
                    <a:pt x="0" y="0"/>
                  </a:moveTo>
                  <a:lnTo>
                    <a:pt x="33688" y="0"/>
                  </a:lnTo>
                  <a:lnTo>
                    <a:pt x="33688" y="593768"/>
                  </a:lnTo>
                  <a:lnTo>
                    <a:pt x="0" y="593768"/>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00" name="Freeform 199">
              <a:extLst>
                <a:ext uri="{FF2B5EF4-FFF2-40B4-BE49-F238E27FC236}">
                  <a16:creationId xmlns:a16="http://schemas.microsoft.com/office/drawing/2014/main" id="{112FB73E-BACF-EDB0-C7BC-F94BDDA388E5}"/>
                </a:ext>
              </a:extLst>
            </p:cNvPr>
            <p:cNvSpPr/>
            <p:nvPr/>
          </p:nvSpPr>
          <p:spPr>
            <a:xfrm>
              <a:off x="4680430" y="2957491"/>
              <a:ext cx="33688" cy="593767"/>
            </a:xfrm>
            <a:custGeom>
              <a:avLst/>
              <a:gdLst>
                <a:gd name="connsiteX0" fmla="*/ 0 w 33688"/>
                <a:gd name="connsiteY0" fmla="*/ 0 h 593767"/>
                <a:gd name="connsiteX1" fmla="*/ 33688 w 33688"/>
                <a:gd name="connsiteY1" fmla="*/ 0 h 593767"/>
                <a:gd name="connsiteX2" fmla="*/ 33688 w 33688"/>
                <a:gd name="connsiteY2" fmla="*/ 593768 h 593767"/>
                <a:gd name="connsiteX3" fmla="*/ 0 w 33688"/>
                <a:gd name="connsiteY3" fmla="*/ 593768 h 593767"/>
              </a:gdLst>
              <a:ahLst/>
              <a:cxnLst>
                <a:cxn ang="0">
                  <a:pos x="connsiteX0" y="connsiteY0"/>
                </a:cxn>
                <a:cxn ang="0">
                  <a:pos x="connsiteX1" y="connsiteY1"/>
                </a:cxn>
                <a:cxn ang="0">
                  <a:pos x="connsiteX2" y="connsiteY2"/>
                </a:cxn>
                <a:cxn ang="0">
                  <a:pos x="connsiteX3" y="connsiteY3"/>
                </a:cxn>
              </a:cxnLst>
              <a:rect l="l" t="t" r="r" b="b"/>
              <a:pathLst>
                <a:path w="33688" h="593767">
                  <a:moveTo>
                    <a:pt x="0" y="0"/>
                  </a:moveTo>
                  <a:lnTo>
                    <a:pt x="33688" y="0"/>
                  </a:lnTo>
                  <a:lnTo>
                    <a:pt x="33688" y="593768"/>
                  </a:lnTo>
                  <a:lnTo>
                    <a:pt x="0" y="593768"/>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01" name="Freeform 200">
              <a:extLst>
                <a:ext uri="{FF2B5EF4-FFF2-40B4-BE49-F238E27FC236}">
                  <a16:creationId xmlns:a16="http://schemas.microsoft.com/office/drawing/2014/main" id="{81B6B080-AE23-C083-A34D-54258EBDBB7A}"/>
                </a:ext>
              </a:extLst>
            </p:cNvPr>
            <p:cNvSpPr/>
            <p:nvPr/>
          </p:nvSpPr>
          <p:spPr>
            <a:xfrm>
              <a:off x="4714118" y="2957398"/>
              <a:ext cx="33688" cy="597688"/>
            </a:xfrm>
            <a:custGeom>
              <a:avLst/>
              <a:gdLst>
                <a:gd name="connsiteX0" fmla="*/ 0 w 33688"/>
                <a:gd name="connsiteY0" fmla="*/ 0 h 597688"/>
                <a:gd name="connsiteX1" fmla="*/ 33688 w 33688"/>
                <a:gd name="connsiteY1" fmla="*/ 0 h 597688"/>
                <a:gd name="connsiteX2" fmla="*/ 33688 w 33688"/>
                <a:gd name="connsiteY2" fmla="*/ 597688 h 597688"/>
                <a:gd name="connsiteX3" fmla="*/ 0 w 33688"/>
                <a:gd name="connsiteY3" fmla="*/ 597688 h 597688"/>
              </a:gdLst>
              <a:ahLst/>
              <a:cxnLst>
                <a:cxn ang="0">
                  <a:pos x="connsiteX0" y="connsiteY0"/>
                </a:cxn>
                <a:cxn ang="0">
                  <a:pos x="connsiteX1" y="connsiteY1"/>
                </a:cxn>
                <a:cxn ang="0">
                  <a:pos x="connsiteX2" y="connsiteY2"/>
                </a:cxn>
                <a:cxn ang="0">
                  <a:pos x="connsiteX3" y="connsiteY3"/>
                </a:cxn>
              </a:cxnLst>
              <a:rect l="l" t="t" r="r" b="b"/>
              <a:pathLst>
                <a:path w="33688" h="597688">
                  <a:moveTo>
                    <a:pt x="0" y="0"/>
                  </a:moveTo>
                  <a:lnTo>
                    <a:pt x="33688" y="0"/>
                  </a:lnTo>
                  <a:lnTo>
                    <a:pt x="33688" y="597688"/>
                  </a:lnTo>
                  <a:lnTo>
                    <a:pt x="0" y="597688"/>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02" name="Freeform 201">
              <a:extLst>
                <a:ext uri="{FF2B5EF4-FFF2-40B4-BE49-F238E27FC236}">
                  <a16:creationId xmlns:a16="http://schemas.microsoft.com/office/drawing/2014/main" id="{0A1BFC7C-BDE4-EC03-97DF-4B36FB446E9E}"/>
                </a:ext>
              </a:extLst>
            </p:cNvPr>
            <p:cNvSpPr/>
            <p:nvPr/>
          </p:nvSpPr>
          <p:spPr>
            <a:xfrm>
              <a:off x="4747713" y="2957398"/>
              <a:ext cx="33688" cy="597688"/>
            </a:xfrm>
            <a:custGeom>
              <a:avLst/>
              <a:gdLst>
                <a:gd name="connsiteX0" fmla="*/ 0 w 33688"/>
                <a:gd name="connsiteY0" fmla="*/ 0 h 597688"/>
                <a:gd name="connsiteX1" fmla="*/ 33688 w 33688"/>
                <a:gd name="connsiteY1" fmla="*/ 0 h 597688"/>
                <a:gd name="connsiteX2" fmla="*/ 33688 w 33688"/>
                <a:gd name="connsiteY2" fmla="*/ 597688 h 597688"/>
                <a:gd name="connsiteX3" fmla="*/ 0 w 33688"/>
                <a:gd name="connsiteY3" fmla="*/ 597688 h 597688"/>
              </a:gdLst>
              <a:ahLst/>
              <a:cxnLst>
                <a:cxn ang="0">
                  <a:pos x="connsiteX0" y="connsiteY0"/>
                </a:cxn>
                <a:cxn ang="0">
                  <a:pos x="connsiteX1" y="connsiteY1"/>
                </a:cxn>
                <a:cxn ang="0">
                  <a:pos x="connsiteX2" y="connsiteY2"/>
                </a:cxn>
                <a:cxn ang="0">
                  <a:pos x="connsiteX3" y="connsiteY3"/>
                </a:cxn>
              </a:cxnLst>
              <a:rect l="l" t="t" r="r" b="b"/>
              <a:pathLst>
                <a:path w="33688" h="597688">
                  <a:moveTo>
                    <a:pt x="0" y="0"/>
                  </a:moveTo>
                  <a:lnTo>
                    <a:pt x="33688" y="0"/>
                  </a:lnTo>
                  <a:lnTo>
                    <a:pt x="33688" y="597688"/>
                  </a:lnTo>
                  <a:lnTo>
                    <a:pt x="0" y="597688"/>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03" name="Freeform 202">
              <a:extLst>
                <a:ext uri="{FF2B5EF4-FFF2-40B4-BE49-F238E27FC236}">
                  <a16:creationId xmlns:a16="http://schemas.microsoft.com/office/drawing/2014/main" id="{31EE0199-01CB-A2E3-26B5-F95EDDA4E7E0}"/>
                </a:ext>
              </a:extLst>
            </p:cNvPr>
            <p:cNvSpPr/>
            <p:nvPr/>
          </p:nvSpPr>
          <p:spPr>
            <a:xfrm>
              <a:off x="4781402" y="2957398"/>
              <a:ext cx="33688" cy="602822"/>
            </a:xfrm>
            <a:custGeom>
              <a:avLst/>
              <a:gdLst>
                <a:gd name="connsiteX0" fmla="*/ 0 w 33688"/>
                <a:gd name="connsiteY0" fmla="*/ 0 h 602822"/>
                <a:gd name="connsiteX1" fmla="*/ 33688 w 33688"/>
                <a:gd name="connsiteY1" fmla="*/ 0 h 602822"/>
                <a:gd name="connsiteX2" fmla="*/ 33688 w 33688"/>
                <a:gd name="connsiteY2" fmla="*/ 602822 h 602822"/>
                <a:gd name="connsiteX3" fmla="*/ 0 w 33688"/>
                <a:gd name="connsiteY3" fmla="*/ 602822 h 602822"/>
              </a:gdLst>
              <a:ahLst/>
              <a:cxnLst>
                <a:cxn ang="0">
                  <a:pos x="connsiteX0" y="connsiteY0"/>
                </a:cxn>
                <a:cxn ang="0">
                  <a:pos x="connsiteX1" y="connsiteY1"/>
                </a:cxn>
                <a:cxn ang="0">
                  <a:pos x="connsiteX2" y="connsiteY2"/>
                </a:cxn>
                <a:cxn ang="0">
                  <a:pos x="connsiteX3" y="connsiteY3"/>
                </a:cxn>
              </a:cxnLst>
              <a:rect l="l" t="t" r="r" b="b"/>
              <a:pathLst>
                <a:path w="33688" h="602822">
                  <a:moveTo>
                    <a:pt x="0" y="0"/>
                  </a:moveTo>
                  <a:lnTo>
                    <a:pt x="33688" y="0"/>
                  </a:lnTo>
                  <a:lnTo>
                    <a:pt x="33688" y="602822"/>
                  </a:lnTo>
                  <a:lnTo>
                    <a:pt x="0" y="602822"/>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04" name="Freeform 203">
              <a:extLst>
                <a:ext uri="{FF2B5EF4-FFF2-40B4-BE49-F238E27FC236}">
                  <a16:creationId xmlns:a16="http://schemas.microsoft.com/office/drawing/2014/main" id="{C172341B-7CCD-F7F6-2DD2-59D3F8471E66}"/>
                </a:ext>
              </a:extLst>
            </p:cNvPr>
            <p:cNvSpPr/>
            <p:nvPr/>
          </p:nvSpPr>
          <p:spPr>
            <a:xfrm>
              <a:off x="4814997" y="2957398"/>
              <a:ext cx="33688" cy="602822"/>
            </a:xfrm>
            <a:custGeom>
              <a:avLst/>
              <a:gdLst>
                <a:gd name="connsiteX0" fmla="*/ 0 w 33688"/>
                <a:gd name="connsiteY0" fmla="*/ 0 h 602822"/>
                <a:gd name="connsiteX1" fmla="*/ 33688 w 33688"/>
                <a:gd name="connsiteY1" fmla="*/ 0 h 602822"/>
                <a:gd name="connsiteX2" fmla="*/ 33688 w 33688"/>
                <a:gd name="connsiteY2" fmla="*/ 602822 h 602822"/>
                <a:gd name="connsiteX3" fmla="*/ 0 w 33688"/>
                <a:gd name="connsiteY3" fmla="*/ 602822 h 602822"/>
              </a:gdLst>
              <a:ahLst/>
              <a:cxnLst>
                <a:cxn ang="0">
                  <a:pos x="connsiteX0" y="connsiteY0"/>
                </a:cxn>
                <a:cxn ang="0">
                  <a:pos x="connsiteX1" y="connsiteY1"/>
                </a:cxn>
                <a:cxn ang="0">
                  <a:pos x="connsiteX2" y="connsiteY2"/>
                </a:cxn>
                <a:cxn ang="0">
                  <a:pos x="connsiteX3" y="connsiteY3"/>
                </a:cxn>
              </a:cxnLst>
              <a:rect l="l" t="t" r="r" b="b"/>
              <a:pathLst>
                <a:path w="33688" h="602822">
                  <a:moveTo>
                    <a:pt x="0" y="0"/>
                  </a:moveTo>
                  <a:lnTo>
                    <a:pt x="33688" y="0"/>
                  </a:lnTo>
                  <a:lnTo>
                    <a:pt x="33688" y="602822"/>
                  </a:lnTo>
                  <a:lnTo>
                    <a:pt x="0" y="602822"/>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05" name="Freeform 204">
              <a:extLst>
                <a:ext uri="{FF2B5EF4-FFF2-40B4-BE49-F238E27FC236}">
                  <a16:creationId xmlns:a16="http://schemas.microsoft.com/office/drawing/2014/main" id="{97BE33BD-9C20-1408-2E3B-A90890D9CF37}"/>
                </a:ext>
              </a:extLst>
            </p:cNvPr>
            <p:cNvSpPr/>
            <p:nvPr/>
          </p:nvSpPr>
          <p:spPr>
            <a:xfrm>
              <a:off x="4848685" y="2957398"/>
              <a:ext cx="33688" cy="602822"/>
            </a:xfrm>
            <a:custGeom>
              <a:avLst/>
              <a:gdLst>
                <a:gd name="connsiteX0" fmla="*/ 0 w 33688"/>
                <a:gd name="connsiteY0" fmla="*/ 0 h 602822"/>
                <a:gd name="connsiteX1" fmla="*/ 33688 w 33688"/>
                <a:gd name="connsiteY1" fmla="*/ 0 h 602822"/>
                <a:gd name="connsiteX2" fmla="*/ 33688 w 33688"/>
                <a:gd name="connsiteY2" fmla="*/ 602822 h 602822"/>
                <a:gd name="connsiteX3" fmla="*/ 0 w 33688"/>
                <a:gd name="connsiteY3" fmla="*/ 602822 h 602822"/>
              </a:gdLst>
              <a:ahLst/>
              <a:cxnLst>
                <a:cxn ang="0">
                  <a:pos x="connsiteX0" y="connsiteY0"/>
                </a:cxn>
                <a:cxn ang="0">
                  <a:pos x="connsiteX1" y="connsiteY1"/>
                </a:cxn>
                <a:cxn ang="0">
                  <a:pos x="connsiteX2" y="connsiteY2"/>
                </a:cxn>
                <a:cxn ang="0">
                  <a:pos x="connsiteX3" y="connsiteY3"/>
                </a:cxn>
              </a:cxnLst>
              <a:rect l="l" t="t" r="r" b="b"/>
              <a:pathLst>
                <a:path w="33688" h="602822">
                  <a:moveTo>
                    <a:pt x="0" y="0"/>
                  </a:moveTo>
                  <a:lnTo>
                    <a:pt x="33688" y="0"/>
                  </a:lnTo>
                  <a:lnTo>
                    <a:pt x="33688" y="602822"/>
                  </a:lnTo>
                  <a:lnTo>
                    <a:pt x="0" y="602822"/>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06" name="Freeform 205">
              <a:extLst>
                <a:ext uri="{FF2B5EF4-FFF2-40B4-BE49-F238E27FC236}">
                  <a16:creationId xmlns:a16="http://schemas.microsoft.com/office/drawing/2014/main" id="{2607111A-4F02-FC0E-0DEB-01A6A04D1961}"/>
                </a:ext>
              </a:extLst>
            </p:cNvPr>
            <p:cNvSpPr/>
            <p:nvPr/>
          </p:nvSpPr>
          <p:spPr>
            <a:xfrm>
              <a:off x="4882280" y="2957491"/>
              <a:ext cx="33688" cy="608329"/>
            </a:xfrm>
            <a:custGeom>
              <a:avLst/>
              <a:gdLst>
                <a:gd name="connsiteX0" fmla="*/ 0 w 33688"/>
                <a:gd name="connsiteY0" fmla="*/ 0 h 608329"/>
                <a:gd name="connsiteX1" fmla="*/ 33688 w 33688"/>
                <a:gd name="connsiteY1" fmla="*/ 0 h 608329"/>
                <a:gd name="connsiteX2" fmla="*/ 33688 w 33688"/>
                <a:gd name="connsiteY2" fmla="*/ 608329 h 608329"/>
                <a:gd name="connsiteX3" fmla="*/ 0 w 33688"/>
                <a:gd name="connsiteY3" fmla="*/ 608329 h 608329"/>
              </a:gdLst>
              <a:ahLst/>
              <a:cxnLst>
                <a:cxn ang="0">
                  <a:pos x="connsiteX0" y="connsiteY0"/>
                </a:cxn>
                <a:cxn ang="0">
                  <a:pos x="connsiteX1" y="connsiteY1"/>
                </a:cxn>
                <a:cxn ang="0">
                  <a:pos x="connsiteX2" y="connsiteY2"/>
                </a:cxn>
                <a:cxn ang="0">
                  <a:pos x="connsiteX3" y="connsiteY3"/>
                </a:cxn>
              </a:cxnLst>
              <a:rect l="l" t="t" r="r" b="b"/>
              <a:pathLst>
                <a:path w="33688" h="608329">
                  <a:moveTo>
                    <a:pt x="0" y="0"/>
                  </a:moveTo>
                  <a:lnTo>
                    <a:pt x="33688" y="0"/>
                  </a:lnTo>
                  <a:lnTo>
                    <a:pt x="33688" y="608329"/>
                  </a:lnTo>
                  <a:lnTo>
                    <a:pt x="0" y="608329"/>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07" name="Freeform 206">
              <a:extLst>
                <a:ext uri="{FF2B5EF4-FFF2-40B4-BE49-F238E27FC236}">
                  <a16:creationId xmlns:a16="http://schemas.microsoft.com/office/drawing/2014/main" id="{DF69F484-6802-B525-E868-79C4565AD1EB}"/>
                </a:ext>
              </a:extLst>
            </p:cNvPr>
            <p:cNvSpPr/>
            <p:nvPr/>
          </p:nvSpPr>
          <p:spPr>
            <a:xfrm>
              <a:off x="4915968" y="2957491"/>
              <a:ext cx="33688" cy="613463"/>
            </a:xfrm>
            <a:custGeom>
              <a:avLst/>
              <a:gdLst>
                <a:gd name="connsiteX0" fmla="*/ 0 w 33688"/>
                <a:gd name="connsiteY0" fmla="*/ 0 h 613463"/>
                <a:gd name="connsiteX1" fmla="*/ 33688 w 33688"/>
                <a:gd name="connsiteY1" fmla="*/ 0 h 613463"/>
                <a:gd name="connsiteX2" fmla="*/ 33688 w 33688"/>
                <a:gd name="connsiteY2" fmla="*/ 613463 h 613463"/>
                <a:gd name="connsiteX3" fmla="*/ 0 w 33688"/>
                <a:gd name="connsiteY3" fmla="*/ 613463 h 613463"/>
              </a:gdLst>
              <a:ahLst/>
              <a:cxnLst>
                <a:cxn ang="0">
                  <a:pos x="connsiteX0" y="connsiteY0"/>
                </a:cxn>
                <a:cxn ang="0">
                  <a:pos x="connsiteX1" y="connsiteY1"/>
                </a:cxn>
                <a:cxn ang="0">
                  <a:pos x="connsiteX2" y="connsiteY2"/>
                </a:cxn>
                <a:cxn ang="0">
                  <a:pos x="connsiteX3" y="connsiteY3"/>
                </a:cxn>
              </a:cxnLst>
              <a:rect l="l" t="t" r="r" b="b"/>
              <a:pathLst>
                <a:path w="33688" h="613463">
                  <a:moveTo>
                    <a:pt x="0" y="0"/>
                  </a:moveTo>
                  <a:lnTo>
                    <a:pt x="33688" y="0"/>
                  </a:lnTo>
                  <a:lnTo>
                    <a:pt x="33688" y="613463"/>
                  </a:lnTo>
                  <a:lnTo>
                    <a:pt x="0" y="613463"/>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08" name="Freeform 207">
              <a:extLst>
                <a:ext uri="{FF2B5EF4-FFF2-40B4-BE49-F238E27FC236}">
                  <a16:creationId xmlns:a16="http://schemas.microsoft.com/office/drawing/2014/main" id="{11F6E94C-3CA4-F9B9-2898-1A1D75B49B8D}"/>
                </a:ext>
              </a:extLst>
            </p:cNvPr>
            <p:cNvSpPr/>
            <p:nvPr/>
          </p:nvSpPr>
          <p:spPr>
            <a:xfrm>
              <a:off x="4983251" y="2957398"/>
              <a:ext cx="33688" cy="633905"/>
            </a:xfrm>
            <a:custGeom>
              <a:avLst/>
              <a:gdLst>
                <a:gd name="connsiteX0" fmla="*/ 0 w 33688"/>
                <a:gd name="connsiteY0" fmla="*/ 0 h 633905"/>
                <a:gd name="connsiteX1" fmla="*/ 33688 w 33688"/>
                <a:gd name="connsiteY1" fmla="*/ 0 h 633905"/>
                <a:gd name="connsiteX2" fmla="*/ 33688 w 33688"/>
                <a:gd name="connsiteY2" fmla="*/ 633906 h 633905"/>
                <a:gd name="connsiteX3" fmla="*/ 0 w 33688"/>
                <a:gd name="connsiteY3" fmla="*/ 633906 h 633905"/>
              </a:gdLst>
              <a:ahLst/>
              <a:cxnLst>
                <a:cxn ang="0">
                  <a:pos x="connsiteX0" y="connsiteY0"/>
                </a:cxn>
                <a:cxn ang="0">
                  <a:pos x="connsiteX1" y="connsiteY1"/>
                </a:cxn>
                <a:cxn ang="0">
                  <a:pos x="connsiteX2" y="connsiteY2"/>
                </a:cxn>
                <a:cxn ang="0">
                  <a:pos x="connsiteX3" y="connsiteY3"/>
                </a:cxn>
              </a:cxnLst>
              <a:rect l="l" t="t" r="r" b="b"/>
              <a:pathLst>
                <a:path w="33688" h="633905">
                  <a:moveTo>
                    <a:pt x="0" y="0"/>
                  </a:moveTo>
                  <a:lnTo>
                    <a:pt x="33688" y="0"/>
                  </a:lnTo>
                  <a:lnTo>
                    <a:pt x="33688" y="633906"/>
                  </a:lnTo>
                  <a:lnTo>
                    <a:pt x="0" y="633906"/>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09" name="Freeform 208">
              <a:extLst>
                <a:ext uri="{FF2B5EF4-FFF2-40B4-BE49-F238E27FC236}">
                  <a16:creationId xmlns:a16="http://schemas.microsoft.com/office/drawing/2014/main" id="{A9970700-B628-1663-9C9E-260E02901212}"/>
                </a:ext>
              </a:extLst>
            </p:cNvPr>
            <p:cNvSpPr/>
            <p:nvPr/>
          </p:nvSpPr>
          <p:spPr>
            <a:xfrm>
              <a:off x="5050534" y="2957491"/>
              <a:ext cx="33688" cy="645947"/>
            </a:xfrm>
            <a:custGeom>
              <a:avLst/>
              <a:gdLst>
                <a:gd name="connsiteX0" fmla="*/ 0 w 33688"/>
                <a:gd name="connsiteY0" fmla="*/ 0 h 645947"/>
                <a:gd name="connsiteX1" fmla="*/ 33688 w 33688"/>
                <a:gd name="connsiteY1" fmla="*/ 0 h 645947"/>
                <a:gd name="connsiteX2" fmla="*/ 33688 w 33688"/>
                <a:gd name="connsiteY2" fmla="*/ 645947 h 645947"/>
                <a:gd name="connsiteX3" fmla="*/ 0 w 33688"/>
                <a:gd name="connsiteY3" fmla="*/ 645947 h 645947"/>
              </a:gdLst>
              <a:ahLst/>
              <a:cxnLst>
                <a:cxn ang="0">
                  <a:pos x="connsiteX0" y="connsiteY0"/>
                </a:cxn>
                <a:cxn ang="0">
                  <a:pos x="connsiteX1" y="connsiteY1"/>
                </a:cxn>
                <a:cxn ang="0">
                  <a:pos x="connsiteX2" y="connsiteY2"/>
                </a:cxn>
                <a:cxn ang="0">
                  <a:pos x="connsiteX3" y="connsiteY3"/>
                </a:cxn>
              </a:cxnLst>
              <a:rect l="l" t="t" r="r" b="b"/>
              <a:pathLst>
                <a:path w="33688" h="645947">
                  <a:moveTo>
                    <a:pt x="0" y="0"/>
                  </a:moveTo>
                  <a:lnTo>
                    <a:pt x="33688" y="0"/>
                  </a:lnTo>
                  <a:lnTo>
                    <a:pt x="33688" y="645947"/>
                  </a:lnTo>
                  <a:lnTo>
                    <a:pt x="0" y="64594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10" name="Freeform 209">
              <a:extLst>
                <a:ext uri="{FF2B5EF4-FFF2-40B4-BE49-F238E27FC236}">
                  <a16:creationId xmlns:a16="http://schemas.microsoft.com/office/drawing/2014/main" id="{BC29FCBD-D2C1-9AF2-536C-7FC6526C0D95}"/>
                </a:ext>
              </a:extLst>
            </p:cNvPr>
            <p:cNvSpPr/>
            <p:nvPr/>
          </p:nvSpPr>
          <p:spPr>
            <a:xfrm>
              <a:off x="5084222" y="2957398"/>
              <a:ext cx="33688" cy="650147"/>
            </a:xfrm>
            <a:custGeom>
              <a:avLst/>
              <a:gdLst>
                <a:gd name="connsiteX0" fmla="*/ 0 w 33688"/>
                <a:gd name="connsiteY0" fmla="*/ 0 h 650147"/>
                <a:gd name="connsiteX1" fmla="*/ 33688 w 33688"/>
                <a:gd name="connsiteY1" fmla="*/ 0 h 650147"/>
                <a:gd name="connsiteX2" fmla="*/ 33688 w 33688"/>
                <a:gd name="connsiteY2" fmla="*/ 650148 h 650147"/>
                <a:gd name="connsiteX3" fmla="*/ 0 w 33688"/>
                <a:gd name="connsiteY3" fmla="*/ 650148 h 650147"/>
              </a:gdLst>
              <a:ahLst/>
              <a:cxnLst>
                <a:cxn ang="0">
                  <a:pos x="connsiteX0" y="connsiteY0"/>
                </a:cxn>
                <a:cxn ang="0">
                  <a:pos x="connsiteX1" y="connsiteY1"/>
                </a:cxn>
                <a:cxn ang="0">
                  <a:pos x="connsiteX2" y="connsiteY2"/>
                </a:cxn>
                <a:cxn ang="0">
                  <a:pos x="connsiteX3" y="connsiteY3"/>
                </a:cxn>
              </a:cxnLst>
              <a:rect l="l" t="t" r="r" b="b"/>
              <a:pathLst>
                <a:path w="33688" h="650147">
                  <a:moveTo>
                    <a:pt x="0" y="0"/>
                  </a:moveTo>
                  <a:lnTo>
                    <a:pt x="33688" y="0"/>
                  </a:lnTo>
                  <a:lnTo>
                    <a:pt x="33688" y="650148"/>
                  </a:lnTo>
                  <a:lnTo>
                    <a:pt x="0" y="650148"/>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11" name="Freeform 210">
              <a:extLst>
                <a:ext uri="{FF2B5EF4-FFF2-40B4-BE49-F238E27FC236}">
                  <a16:creationId xmlns:a16="http://schemas.microsoft.com/office/drawing/2014/main" id="{B8E28F2C-7948-15D6-A889-927B329AD4CD}"/>
                </a:ext>
              </a:extLst>
            </p:cNvPr>
            <p:cNvSpPr/>
            <p:nvPr/>
          </p:nvSpPr>
          <p:spPr>
            <a:xfrm>
              <a:off x="5117817" y="2957491"/>
              <a:ext cx="33688" cy="654441"/>
            </a:xfrm>
            <a:custGeom>
              <a:avLst/>
              <a:gdLst>
                <a:gd name="connsiteX0" fmla="*/ 0 w 33688"/>
                <a:gd name="connsiteY0" fmla="*/ 0 h 654441"/>
                <a:gd name="connsiteX1" fmla="*/ 33688 w 33688"/>
                <a:gd name="connsiteY1" fmla="*/ 0 h 654441"/>
                <a:gd name="connsiteX2" fmla="*/ 33688 w 33688"/>
                <a:gd name="connsiteY2" fmla="*/ 654442 h 654441"/>
                <a:gd name="connsiteX3" fmla="*/ 0 w 33688"/>
                <a:gd name="connsiteY3" fmla="*/ 654442 h 654441"/>
              </a:gdLst>
              <a:ahLst/>
              <a:cxnLst>
                <a:cxn ang="0">
                  <a:pos x="connsiteX0" y="connsiteY0"/>
                </a:cxn>
                <a:cxn ang="0">
                  <a:pos x="connsiteX1" y="connsiteY1"/>
                </a:cxn>
                <a:cxn ang="0">
                  <a:pos x="connsiteX2" y="connsiteY2"/>
                </a:cxn>
                <a:cxn ang="0">
                  <a:pos x="connsiteX3" y="connsiteY3"/>
                </a:cxn>
              </a:cxnLst>
              <a:rect l="l" t="t" r="r" b="b"/>
              <a:pathLst>
                <a:path w="33688" h="654441">
                  <a:moveTo>
                    <a:pt x="0" y="0"/>
                  </a:moveTo>
                  <a:lnTo>
                    <a:pt x="33688" y="0"/>
                  </a:lnTo>
                  <a:lnTo>
                    <a:pt x="33688" y="654442"/>
                  </a:lnTo>
                  <a:lnTo>
                    <a:pt x="0" y="654442"/>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12" name="Freeform 211">
              <a:extLst>
                <a:ext uri="{FF2B5EF4-FFF2-40B4-BE49-F238E27FC236}">
                  <a16:creationId xmlns:a16="http://schemas.microsoft.com/office/drawing/2014/main" id="{83FE67AD-AC5E-B9AB-4846-D3CABC9FAA28}"/>
                </a:ext>
              </a:extLst>
            </p:cNvPr>
            <p:cNvSpPr/>
            <p:nvPr/>
          </p:nvSpPr>
          <p:spPr>
            <a:xfrm>
              <a:off x="5185101" y="2957398"/>
              <a:ext cx="33688" cy="671523"/>
            </a:xfrm>
            <a:custGeom>
              <a:avLst/>
              <a:gdLst>
                <a:gd name="connsiteX0" fmla="*/ 0 w 33688"/>
                <a:gd name="connsiteY0" fmla="*/ 0 h 671523"/>
                <a:gd name="connsiteX1" fmla="*/ 33688 w 33688"/>
                <a:gd name="connsiteY1" fmla="*/ 0 h 671523"/>
                <a:gd name="connsiteX2" fmla="*/ 33688 w 33688"/>
                <a:gd name="connsiteY2" fmla="*/ 671524 h 671523"/>
                <a:gd name="connsiteX3" fmla="*/ 0 w 33688"/>
                <a:gd name="connsiteY3" fmla="*/ 671524 h 671523"/>
              </a:gdLst>
              <a:ahLst/>
              <a:cxnLst>
                <a:cxn ang="0">
                  <a:pos x="connsiteX0" y="connsiteY0"/>
                </a:cxn>
                <a:cxn ang="0">
                  <a:pos x="connsiteX1" y="connsiteY1"/>
                </a:cxn>
                <a:cxn ang="0">
                  <a:pos x="connsiteX2" y="connsiteY2"/>
                </a:cxn>
                <a:cxn ang="0">
                  <a:pos x="connsiteX3" y="connsiteY3"/>
                </a:cxn>
              </a:cxnLst>
              <a:rect l="l" t="t" r="r" b="b"/>
              <a:pathLst>
                <a:path w="33688" h="671523">
                  <a:moveTo>
                    <a:pt x="0" y="0"/>
                  </a:moveTo>
                  <a:lnTo>
                    <a:pt x="33688" y="0"/>
                  </a:lnTo>
                  <a:lnTo>
                    <a:pt x="33688" y="671524"/>
                  </a:lnTo>
                  <a:lnTo>
                    <a:pt x="0" y="671524"/>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13" name="Freeform 212">
              <a:extLst>
                <a:ext uri="{FF2B5EF4-FFF2-40B4-BE49-F238E27FC236}">
                  <a16:creationId xmlns:a16="http://schemas.microsoft.com/office/drawing/2014/main" id="{4C2B12FE-6D9A-730E-E4A8-56E5A4B37ED9}"/>
                </a:ext>
              </a:extLst>
            </p:cNvPr>
            <p:cNvSpPr/>
            <p:nvPr/>
          </p:nvSpPr>
          <p:spPr>
            <a:xfrm>
              <a:off x="5218789" y="2957398"/>
              <a:ext cx="33688" cy="678338"/>
            </a:xfrm>
            <a:custGeom>
              <a:avLst/>
              <a:gdLst>
                <a:gd name="connsiteX0" fmla="*/ 0 w 33688"/>
                <a:gd name="connsiteY0" fmla="*/ 0 h 678338"/>
                <a:gd name="connsiteX1" fmla="*/ 33688 w 33688"/>
                <a:gd name="connsiteY1" fmla="*/ 0 h 678338"/>
                <a:gd name="connsiteX2" fmla="*/ 33688 w 33688"/>
                <a:gd name="connsiteY2" fmla="*/ 678338 h 678338"/>
                <a:gd name="connsiteX3" fmla="*/ 0 w 33688"/>
                <a:gd name="connsiteY3" fmla="*/ 678338 h 678338"/>
              </a:gdLst>
              <a:ahLst/>
              <a:cxnLst>
                <a:cxn ang="0">
                  <a:pos x="connsiteX0" y="connsiteY0"/>
                </a:cxn>
                <a:cxn ang="0">
                  <a:pos x="connsiteX1" y="connsiteY1"/>
                </a:cxn>
                <a:cxn ang="0">
                  <a:pos x="connsiteX2" y="connsiteY2"/>
                </a:cxn>
                <a:cxn ang="0">
                  <a:pos x="connsiteX3" y="connsiteY3"/>
                </a:cxn>
              </a:cxnLst>
              <a:rect l="l" t="t" r="r" b="b"/>
              <a:pathLst>
                <a:path w="33688" h="678338">
                  <a:moveTo>
                    <a:pt x="0" y="0"/>
                  </a:moveTo>
                  <a:lnTo>
                    <a:pt x="33688" y="0"/>
                  </a:lnTo>
                  <a:lnTo>
                    <a:pt x="33688" y="678338"/>
                  </a:lnTo>
                  <a:lnTo>
                    <a:pt x="0" y="678338"/>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14" name="Freeform 213">
              <a:extLst>
                <a:ext uri="{FF2B5EF4-FFF2-40B4-BE49-F238E27FC236}">
                  <a16:creationId xmlns:a16="http://schemas.microsoft.com/office/drawing/2014/main" id="{7FD25F0D-EA89-E732-C7E2-E35847B8E2AD}"/>
                </a:ext>
              </a:extLst>
            </p:cNvPr>
            <p:cNvSpPr/>
            <p:nvPr/>
          </p:nvSpPr>
          <p:spPr>
            <a:xfrm>
              <a:off x="5252384" y="2957491"/>
              <a:ext cx="33688" cy="684312"/>
            </a:xfrm>
            <a:custGeom>
              <a:avLst/>
              <a:gdLst>
                <a:gd name="connsiteX0" fmla="*/ 0 w 33688"/>
                <a:gd name="connsiteY0" fmla="*/ 0 h 684312"/>
                <a:gd name="connsiteX1" fmla="*/ 33688 w 33688"/>
                <a:gd name="connsiteY1" fmla="*/ 0 h 684312"/>
                <a:gd name="connsiteX2" fmla="*/ 33688 w 33688"/>
                <a:gd name="connsiteY2" fmla="*/ 684312 h 684312"/>
                <a:gd name="connsiteX3" fmla="*/ 0 w 33688"/>
                <a:gd name="connsiteY3" fmla="*/ 684312 h 684312"/>
              </a:gdLst>
              <a:ahLst/>
              <a:cxnLst>
                <a:cxn ang="0">
                  <a:pos x="connsiteX0" y="connsiteY0"/>
                </a:cxn>
                <a:cxn ang="0">
                  <a:pos x="connsiteX1" y="connsiteY1"/>
                </a:cxn>
                <a:cxn ang="0">
                  <a:pos x="connsiteX2" y="connsiteY2"/>
                </a:cxn>
                <a:cxn ang="0">
                  <a:pos x="connsiteX3" y="connsiteY3"/>
                </a:cxn>
              </a:cxnLst>
              <a:rect l="l" t="t" r="r" b="b"/>
              <a:pathLst>
                <a:path w="33688" h="684312">
                  <a:moveTo>
                    <a:pt x="0" y="0"/>
                  </a:moveTo>
                  <a:lnTo>
                    <a:pt x="33688" y="0"/>
                  </a:lnTo>
                  <a:lnTo>
                    <a:pt x="33688" y="684312"/>
                  </a:lnTo>
                  <a:lnTo>
                    <a:pt x="0" y="684312"/>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15" name="Freeform 214">
              <a:extLst>
                <a:ext uri="{FF2B5EF4-FFF2-40B4-BE49-F238E27FC236}">
                  <a16:creationId xmlns:a16="http://schemas.microsoft.com/office/drawing/2014/main" id="{F87772FC-2748-BC1B-D199-1B7425F85C88}"/>
                </a:ext>
              </a:extLst>
            </p:cNvPr>
            <p:cNvSpPr/>
            <p:nvPr/>
          </p:nvSpPr>
          <p:spPr>
            <a:xfrm>
              <a:off x="5286072" y="2957398"/>
              <a:ext cx="33688" cy="691966"/>
            </a:xfrm>
            <a:custGeom>
              <a:avLst/>
              <a:gdLst>
                <a:gd name="connsiteX0" fmla="*/ 0 w 33688"/>
                <a:gd name="connsiteY0" fmla="*/ 0 h 691966"/>
                <a:gd name="connsiteX1" fmla="*/ 33688 w 33688"/>
                <a:gd name="connsiteY1" fmla="*/ 0 h 691966"/>
                <a:gd name="connsiteX2" fmla="*/ 33688 w 33688"/>
                <a:gd name="connsiteY2" fmla="*/ 691967 h 691966"/>
                <a:gd name="connsiteX3" fmla="*/ 0 w 33688"/>
                <a:gd name="connsiteY3" fmla="*/ 691967 h 691966"/>
              </a:gdLst>
              <a:ahLst/>
              <a:cxnLst>
                <a:cxn ang="0">
                  <a:pos x="connsiteX0" y="connsiteY0"/>
                </a:cxn>
                <a:cxn ang="0">
                  <a:pos x="connsiteX1" y="connsiteY1"/>
                </a:cxn>
                <a:cxn ang="0">
                  <a:pos x="connsiteX2" y="connsiteY2"/>
                </a:cxn>
                <a:cxn ang="0">
                  <a:pos x="connsiteX3" y="connsiteY3"/>
                </a:cxn>
              </a:cxnLst>
              <a:rect l="l" t="t" r="r" b="b"/>
              <a:pathLst>
                <a:path w="33688" h="691966">
                  <a:moveTo>
                    <a:pt x="0" y="0"/>
                  </a:moveTo>
                  <a:lnTo>
                    <a:pt x="33688" y="0"/>
                  </a:lnTo>
                  <a:lnTo>
                    <a:pt x="33688" y="691967"/>
                  </a:lnTo>
                  <a:lnTo>
                    <a:pt x="0" y="69196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16" name="Freeform 215">
              <a:extLst>
                <a:ext uri="{FF2B5EF4-FFF2-40B4-BE49-F238E27FC236}">
                  <a16:creationId xmlns:a16="http://schemas.microsoft.com/office/drawing/2014/main" id="{FECCF090-358F-0DCC-D7D5-266794873547}"/>
                </a:ext>
              </a:extLst>
            </p:cNvPr>
            <p:cNvSpPr/>
            <p:nvPr/>
          </p:nvSpPr>
          <p:spPr>
            <a:xfrm>
              <a:off x="5319667" y="2957398"/>
              <a:ext cx="33688" cy="704007"/>
            </a:xfrm>
            <a:custGeom>
              <a:avLst/>
              <a:gdLst>
                <a:gd name="connsiteX0" fmla="*/ 0 w 33688"/>
                <a:gd name="connsiteY0" fmla="*/ 0 h 704007"/>
                <a:gd name="connsiteX1" fmla="*/ 33688 w 33688"/>
                <a:gd name="connsiteY1" fmla="*/ 0 h 704007"/>
                <a:gd name="connsiteX2" fmla="*/ 33688 w 33688"/>
                <a:gd name="connsiteY2" fmla="*/ 704008 h 704007"/>
                <a:gd name="connsiteX3" fmla="*/ 0 w 33688"/>
                <a:gd name="connsiteY3" fmla="*/ 704008 h 704007"/>
              </a:gdLst>
              <a:ahLst/>
              <a:cxnLst>
                <a:cxn ang="0">
                  <a:pos x="connsiteX0" y="connsiteY0"/>
                </a:cxn>
                <a:cxn ang="0">
                  <a:pos x="connsiteX1" y="connsiteY1"/>
                </a:cxn>
                <a:cxn ang="0">
                  <a:pos x="connsiteX2" y="connsiteY2"/>
                </a:cxn>
                <a:cxn ang="0">
                  <a:pos x="connsiteX3" y="connsiteY3"/>
                </a:cxn>
              </a:cxnLst>
              <a:rect l="l" t="t" r="r" b="b"/>
              <a:pathLst>
                <a:path w="33688" h="704007">
                  <a:moveTo>
                    <a:pt x="0" y="0"/>
                  </a:moveTo>
                  <a:lnTo>
                    <a:pt x="33688" y="0"/>
                  </a:lnTo>
                  <a:lnTo>
                    <a:pt x="33688" y="704008"/>
                  </a:lnTo>
                  <a:lnTo>
                    <a:pt x="0" y="704008"/>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17" name="Freeform 216">
              <a:extLst>
                <a:ext uri="{FF2B5EF4-FFF2-40B4-BE49-F238E27FC236}">
                  <a16:creationId xmlns:a16="http://schemas.microsoft.com/office/drawing/2014/main" id="{DA367682-A50A-D130-1EB6-1A0CAEB2C2E3}"/>
                </a:ext>
              </a:extLst>
            </p:cNvPr>
            <p:cNvSpPr/>
            <p:nvPr/>
          </p:nvSpPr>
          <p:spPr>
            <a:xfrm>
              <a:off x="5353355" y="2957398"/>
              <a:ext cx="33688" cy="731264"/>
            </a:xfrm>
            <a:custGeom>
              <a:avLst/>
              <a:gdLst>
                <a:gd name="connsiteX0" fmla="*/ 0 w 33688"/>
                <a:gd name="connsiteY0" fmla="*/ 0 h 731264"/>
                <a:gd name="connsiteX1" fmla="*/ 33688 w 33688"/>
                <a:gd name="connsiteY1" fmla="*/ 0 h 731264"/>
                <a:gd name="connsiteX2" fmla="*/ 33688 w 33688"/>
                <a:gd name="connsiteY2" fmla="*/ 731265 h 731264"/>
                <a:gd name="connsiteX3" fmla="*/ 0 w 33688"/>
                <a:gd name="connsiteY3" fmla="*/ 731265 h 731264"/>
              </a:gdLst>
              <a:ahLst/>
              <a:cxnLst>
                <a:cxn ang="0">
                  <a:pos x="connsiteX0" y="connsiteY0"/>
                </a:cxn>
                <a:cxn ang="0">
                  <a:pos x="connsiteX1" y="connsiteY1"/>
                </a:cxn>
                <a:cxn ang="0">
                  <a:pos x="connsiteX2" y="connsiteY2"/>
                </a:cxn>
                <a:cxn ang="0">
                  <a:pos x="connsiteX3" y="connsiteY3"/>
                </a:cxn>
              </a:cxnLst>
              <a:rect l="l" t="t" r="r" b="b"/>
              <a:pathLst>
                <a:path w="33688" h="731264">
                  <a:moveTo>
                    <a:pt x="0" y="0"/>
                  </a:moveTo>
                  <a:lnTo>
                    <a:pt x="33688" y="0"/>
                  </a:lnTo>
                  <a:lnTo>
                    <a:pt x="33688" y="731265"/>
                  </a:lnTo>
                  <a:lnTo>
                    <a:pt x="0" y="731265"/>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18" name="Freeform 217">
              <a:extLst>
                <a:ext uri="{FF2B5EF4-FFF2-40B4-BE49-F238E27FC236}">
                  <a16:creationId xmlns:a16="http://schemas.microsoft.com/office/drawing/2014/main" id="{5384ECBF-76A5-D9CF-514C-EC57858D6EC0}"/>
                </a:ext>
              </a:extLst>
            </p:cNvPr>
            <p:cNvSpPr/>
            <p:nvPr/>
          </p:nvSpPr>
          <p:spPr>
            <a:xfrm>
              <a:off x="5386950" y="2957398"/>
              <a:ext cx="33688" cy="743306"/>
            </a:xfrm>
            <a:custGeom>
              <a:avLst/>
              <a:gdLst>
                <a:gd name="connsiteX0" fmla="*/ 0 w 33688"/>
                <a:gd name="connsiteY0" fmla="*/ 0 h 743306"/>
                <a:gd name="connsiteX1" fmla="*/ 33688 w 33688"/>
                <a:gd name="connsiteY1" fmla="*/ 0 h 743306"/>
                <a:gd name="connsiteX2" fmla="*/ 33688 w 33688"/>
                <a:gd name="connsiteY2" fmla="*/ 743306 h 743306"/>
                <a:gd name="connsiteX3" fmla="*/ 0 w 33688"/>
                <a:gd name="connsiteY3" fmla="*/ 743306 h 743306"/>
              </a:gdLst>
              <a:ahLst/>
              <a:cxnLst>
                <a:cxn ang="0">
                  <a:pos x="connsiteX0" y="connsiteY0"/>
                </a:cxn>
                <a:cxn ang="0">
                  <a:pos x="connsiteX1" y="connsiteY1"/>
                </a:cxn>
                <a:cxn ang="0">
                  <a:pos x="connsiteX2" y="connsiteY2"/>
                </a:cxn>
                <a:cxn ang="0">
                  <a:pos x="connsiteX3" y="connsiteY3"/>
                </a:cxn>
              </a:cxnLst>
              <a:rect l="l" t="t" r="r" b="b"/>
              <a:pathLst>
                <a:path w="33688" h="743306">
                  <a:moveTo>
                    <a:pt x="0" y="0"/>
                  </a:moveTo>
                  <a:lnTo>
                    <a:pt x="33688" y="0"/>
                  </a:lnTo>
                  <a:lnTo>
                    <a:pt x="33688" y="743306"/>
                  </a:lnTo>
                  <a:lnTo>
                    <a:pt x="0" y="743306"/>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19" name="Freeform 218">
              <a:extLst>
                <a:ext uri="{FF2B5EF4-FFF2-40B4-BE49-F238E27FC236}">
                  <a16:creationId xmlns:a16="http://schemas.microsoft.com/office/drawing/2014/main" id="{62789250-78C3-AC74-F8E8-D93D42C7D275}"/>
                </a:ext>
              </a:extLst>
            </p:cNvPr>
            <p:cNvSpPr/>
            <p:nvPr/>
          </p:nvSpPr>
          <p:spPr>
            <a:xfrm>
              <a:off x="5420638" y="2957398"/>
              <a:ext cx="33688" cy="764588"/>
            </a:xfrm>
            <a:custGeom>
              <a:avLst/>
              <a:gdLst>
                <a:gd name="connsiteX0" fmla="*/ 0 w 33688"/>
                <a:gd name="connsiteY0" fmla="*/ 0 h 764588"/>
                <a:gd name="connsiteX1" fmla="*/ 33688 w 33688"/>
                <a:gd name="connsiteY1" fmla="*/ 0 h 764588"/>
                <a:gd name="connsiteX2" fmla="*/ 33688 w 33688"/>
                <a:gd name="connsiteY2" fmla="*/ 764589 h 764588"/>
                <a:gd name="connsiteX3" fmla="*/ 0 w 33688"/>
                <a:gd name="connsiteY3" fmla="*/ 764589 h 764588"/>
              </a:gdLst>
              <a:ahLst/>
              <a:cxnLst>
                <a:cxn ang="0">
                  <a:pos x="connsiteX0" y="connsiteY0"/>
                </a:cxn>
                <a:cxn ang="0">
                  <a:pos x="connsiteX1" y="connsiteY1"/>
                </a:cxn>
                <a:cxn ang="0">
                  <a:pos x="connsiteX2" y="connsiteY2"/>
                </a:cxn>
                <a:cxn ang="0">
                  <a:pos x="connsiteX3" y="connsiteY3"/>
                </a:cxn>
              </a:cxnLst>
              <a:rect l="l" t="t" r="r" b="b"/>
              <a:pathLst>
                <a:path w="33688" h="764588">
                  <a:moveTo>
                    <a:pt x="0" y="0"/>
                  </a:moveTo>
                  <a:lnTo>
                    <a:pt x="33688" y="0"/>
                  </a:lnTo>
                  <a:lnTo>
                    <a:pt x="33688" y="764589"/>
                  </a:lnTo>
                  <a:lnTo>
                    <a:pt x="0" y="764589"/>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20" name="Freeform 219">
              <a:extLst>
                <a:ext uri="{FF2B5EF4-FFF2-40B4-BE49-F238E27FC236}">
                  <a16:creationId xmlns:a16="http://schemas.microsoft.com/office/drawing/2014/main" id="{679A6C5A-441D-1B9F-4B19-665551861442}"/>
                </a:ext>
              </a:extLst>
            </p:cNvPr>
            <p:cNvSpPr/>
            <p:nvPr/>
          </p:nvSpPr>
          <p:spPr>
            <a:xfrm>
              <a:off x="5454233" y="2957398"/>
              <a:ext cx="33688" cy="764588"/>
            </a:xfrm>
            <a:custGeom>
              <a:avLst/>
              <a:gdLst>
                <a:gd name="connsiteX0" fmla="*/ 0 w 33688"/>
                <a:gd name="connsiteY0" fmla="*/ 0 h 764588"/>
                <a:gd name="connsiteX1" fmla="*/ 33688 w 33688"/>
                <a:gd name="connsiteY1" fmla="*/ 0 h 764588"/>
                <a:gd name="connsiteX2" fmla="*/ 33688 w 33688"/>
                <a:gd name="connsiteY2" fmla="*/ 764589 h 764588"/>
                <a:gd name="connsiteX3" fmla="*/ 0 w 33688"/>
                <a:gd name="connsiteY3" fmla="*/ 764589 h 764588"/>
              </a:gdLst>
              <a:ahLst/>
              <a:cxnLst>
                <a:cxn ang="0">
                  <a:pos x="connsiteX0" y="connsiteY0"/>
                </a:cxn>
                <a:cxn ang="0">
                  <a:pos x="connsiteX1" y="connsiteY1"/>
                </a:cxn>
                <a:cxn ang="0">
                  <a:pos x="connsiteX2" y="connsiteY2"/>
                </a:cxn>
                <a:cxn ang="0">
                  <a:pos x="connsiteX3" y="connsiteY3"/>
                </a:cxn>
              </a:cxnLst>
              <a:rect l="l" t="t" r="r" b="b"/>
              <a:pathLst>
                <a:path w="33688" h="764588">
                  <a:moveTo>
                    <a:pt x="0" y="0"/>
                  </a:moveTo>
                  <a:lnTo>
                    <a:pt x="33688" y="0"/>
                  </a:lnTo>
                  <a:lnTo>
                    <a:pt x="33688" y="764589"/>
                  </a:lnTo>
                  <a:lnTo>
                    <a:pt x="0" y="764589"/>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21" name="Freeform 220">
              <a:extLst>
                <a:ext uri="{FF2B5EF4-FFF2-40B4-BE49-F238E27FC236}">
                  <a16:creationId xmlns:a16="http://schemas.microsoft.com/office/drawing/2014/main" id="{BA6FF22E-49B7-90EB-D66A-34872998D88B}"/>
                </a:ext>
              </a:extLst>
            </p:cNvPr>
            <p:cNvSpPr/>
            <p:nvPr/>
          </p:nvSpPr>
          <p:spPr>
            <a:xfrm>
              <a:off x="5487921" y="2957398"/>
              <a:ext cx="33688" cy="791938"/>
            </a:xfrm>
            <a:custGeom>
              <a:avLst/>
              <a:gdLst>
                <a:gd name="connsiteX0" fmla="*/ 0 w 33688"/>
                <a:gd name="connsiteY0" fmla="*/ 0 h 791938"/>
                <a:gd name="connsiteX1" fmla="*/ 33688 w 33688"/>
                <a:gd name="connsiteY1" fmla="*/ 0 h 791938"/>
                <a:gd name="connsiteX2" fmla="*/ 33688 w 33688"/>
                <a:gd name="connsiteY2" fmla="*/ 791939 h 791938"/>
                <a:gd name="connsiteX3" fmla="*/ 0 w 33688"/>
                <a:gd name="connsiteY3" fmla="*/ 791939 h 791938"/>
              </a:gdLst>
              <a:ahLst/>
              <a:cxnLst>
                <a:cxn ang="0">
                  <a:pos x="connsiteX0" y="connsiteY0"/>
                </a:cxn>
                <a:cxn ang="0">
                  <a:pos x="connsiteX1" y="connsiteY1"/>
                </a:cxn>
                <a:cxn ang="0">
                  <a:pos x="connsiteX2" y="connsiteY2"/>
                </a:cxn>
                <a:cxn ang="0">
                  <a:pos x="connsiteX3" y="connsiteY3"/>
                </a:cxn>
              </a:cxnLst>
              <a:rect l="l" t="t" r="r" b="b"/>
              <a:pathLst>
                <a:path w="33688" h="791938">
                  <a:moveTo>
                    <a:pt x="0" y="0"/>
                  </a:moveTo>
                  <a:lnTo>
                    <a:pt x="33688" y="0"/>
                  </a:lnTo>
                  <a:lnTo>
                    <a:pt x="33688" y="791939"/>
                  </a:lnTo>
                  <a:lnTo>
                    <a:pt x="0" y="791939"/>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22" name="Freeform 221">
              <a:extLst>
                <a:ext uri="{FF2B5EF4-FFF2-40B4-BE49-F238E27FC236}">
                  <a16:creationId xmlns:a16="http://schemas.microsoft.com/office/drawing/2014/main" id="{AF29E99F-EB70-63E2-0020-3141FB79CEF5}"/>
                </a:ext>
              </a:extLst>
            </p:cNvPr>
            <p:cNvSpPr/>
            <p:nvPr/>
          </p:nvSpPr>
          <p:spPr>
            <a:xfrm>
              <a:off x="5521516" y="2957398"/>
              <a:ext cx="33688" cy="830397"/>
            </a:xfrm>
            <a:custGeom>
              <a:avLst/>
              <a:gdLst>
                <a:gd name="connsiteX0" fmla="*/ 0 w 33688"/>
                <a:gd name="connsiteY0" fmla="*/ 0 h 830397"/>
                <a:gd name="connsiteX1" fmla="*/ 33688 w 33688"/>
                <a:gd name="connsiteY1" fmla="*/ 0 h 830397"/>
                <a:gd name="connsiteX2" fmla="*/ 33688 w 33688"/>
                <a:gd name="connsiteY2" fmla="*/ 830397 h 830397"/>
                <a:gd name="connsiteX3" fmla="*/ 0 w 33688"/>
                <a:gd name="connsiteY3" fmla="*/ 830397 h 830397"/>
              </a:gdLst>
              <a:ahLst/>
              <a:cxnLst>
                <a:cxn ang="0">
                  <a:pos x="connsiteX0" y="connsiteY0"/>
                </a:cxn>
                <a:cxn ang="0">
                  <a:pos x="connsiteX1" y="connsiteY1"/>
                </a:cxn>
                <a:cxn ang="0">
                  <a:pos x="connsiteX2" y="connsiteY2"/>
                </a:cxn>
                <a:cxn ang="0">
                  <a:pos x="connsiteX3" y="connsiteY3"/>
                </a:cxn>
              </a:cxnLst>
              <a:rect l="l" t="t" r="r" b="b"/>
              <a:pathLst>
                <a:path w="33688" h="830397">
                  <a:moveTo>
                    <a:pt x="0" y="0"/>
                  </a:moveTo>
                  <a:lnTo>
                    <a:pt x="33688" y="0"/>
                  </a:lnTo>
                  <a:lnTo>
                    <a:pt x="33688" y="830397"/>
                  </a:lnTo>
                  <a:lnTo>
                    <a:pt x="0" y="83039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23" name="Freeform 222">
              <a:extLst>
                <a:ext uri="{FF2B5EF4-FFF2-40B4-BE49-F238E27FC236}">
                  <a16:creationId xmlns:a16="http://schemas.microsoft.com/office/drawing/2014/main" id="{3FE1025E-FC7B-F3A1-8C51-E74FB9DC1173}"/>
                </a:ext>
              </a:extLst>
            </p:cNvPr>
            <p:cNvSpPr/>
            <p:nvPr/>
          </p:nvSpPr>
          <p:spPr>
            <a:xfrm>
              <a:off x="5588799" y="2957398"/>
              <a:ext cx="33688" cy="850839"/>
            </a:xfrm>
            <a:custGeom>
              <a:avLst/>
              <a:gdLst>
                <a:gd name="connsiteX0" fmla="*/ 0 w 33688"/>
                <a:gd name="connsiteY0" fmla="*/ 0 h 850839"/>
                <a:gd name="connsiteX1" fmla="*/ 33688 w 33688"/>
                <a:gd name="connsiteY1" fmla="*/ 0 h 850839"/>
                <a:gd name="connsiteX2" fmla="*/ 33688 w 33688"/>
                <a:gd name="connsiteY2" fmla="*/ 850840 h 850839"/>
                <a:gd name="connsiteX3" fmla="*/ 0 w 33688"/>
                <a:gd name="connsiteY3" fmla="*/ 850840 h 850839"/>
              </a:gdLst>
              <a:ahLst/>
              <a:cxnLst>
                <a:cxn ang="0">
                  <a:pos x="connsiteX0" y="connsiteY0"/>
                </a:cxn>
                <a:cxn ang="0">
                  <a:pos x="connsiteX1" y="connsiteY1"/>
                </a:cxn>
                <a:cxn ang="0">
                  <a:pos x="connsiteX2" y="connsiteY2"/>
                </a:cxn>
                <a:cxn ang="0">
                  <a:pos x="connsiteX3" y="connsiteY3"/>
                </a:cxn>
              </a:cxnLst>
              <a:rect l="l" t="t" r="r" b="b"/>
              <a:pathLst>
                <a:path w="33688" h="850839">
                  <a:moveTo>
                    <a:pt x="0" y="0"/>
                  </a:moveTo>
                  <a:lnTo>
                    <a:pt x="33688" y="0"/>
                  </a:lnTo>
                  <a:lnTo>
                    <a:pt x="33688" y="850840"/>
                  </a:lnTo>
                  <a:lnTo>
                    <a:pt x="0" y="850840"/>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24" name="Freeform 223">
              <a:extLst>
                <a:ext uri="{FF2B5EF4-FFF2-40B4-BE49-F238E27FC236}">
                  <a16:creationId xmlns:a16="http://schemas.microsoft.com/office/drawing/2014/main" id="{2F9CA6A3-F7E9-6E0D-A602-456D933C0531}"/>
                </a:ext>
              </a:extLst>
            </p:cNvPr>
            <p:cNvSpPr/>
            <p:nvPr/>
          </p:nvSpPr>
          <p:spPr>
            <a:xfrm>
              <a:off x="5622488" y="2957398"/>
              <a:ext cx="33688" cy="882483"/>
            </a:xfrm>
            <a:custGeom>
              <a:avLst/>
              <a:gdLst>
                <a:gd name="connsiteX0" fmla="*/ 0 w 33688"/>
                <a:gd name="connsiteY0" fmla="*/ 0 h 882483"/>
                <a:gd name="connsiteX1" fmla="*/ 33688 w 33688"/>
                <a:gd name="connsiteY1" fmla="*/ 0 h 882483"/>
                <a:gd name="connsiteX2" fmla="*/ 33688 w 33688"/>
                <a:gd name="connsiteY2" fmla="*/ 882484 h 882483"/>
                <a:gd name="connsiteX3" fmla="*/ 0 w 33688"/>
                <a:gd name="connsiteY3" fmla="*/ 882484 h 882483"/>
              </a:gdLst>
              <a:ahLst/>
              <a:cxnLst>
                <a:cxn ang="0">
                  <a:pos x="connsiteX0" y="connsiteY0"/>
                </a:cxn>
                <a:cxn ang="0">
                  <a:pos x="connsiteX1" y="connsiteY1"/>
                </a:cxn>
                <a:cxn ang="0">
                  <a:pos x="connsiteX2" y="connsiteY2"/>
                </a:cxn>
                <a:cxn ang="0">
                  <a:pos x="connsiteX3" y="connsiteY3"/>
                </a:cxn>
              </a:cxnLst>
              <a:rect l="l" t="t" r="r" b="b"/>
              <a:pathLst>
                <a:path w="33688" h="882483">
                  <a:moveTo>
                    <a:pt x="0" y="0"/>
                  </a:moveTo>
                  <a:lnTo>
                    <a:pt x="33688" y="0"/>
                  </a:lnTo>
                  <a:lnTo>
                    <a:pt x="33688" y="882484"/>
                  </a:lnTo>
                  <a:lnTo>
                    <a:pt x="0" y="882484"/>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25" name="Freeform 224">
              <a:extLst>
                <a:ext uri="{FF2B5EF4-FFF2-40B4-BE49-F238E27FC236}">
                  <a16:creationId xmlns:a16="http://schemas.microsoft.com/office/drawing/2014/main" id="{9D5614A0-1C82-52A9-3464-8911CD16D574}"/>
                </a:ext>
              </a:extLst>
            </p:cNvPr>
            <p:cNvSpPr/>
            <p:nvPr/>
          </p:nvSpPr>
          <p:spPr>
            <a:xfrm>
              <a:off x="5656083" y="2957398"/>
              <a:ext cx="33688" cy="912354"/>
            </a:xfrm>
            <a:custGeom>
              <a:avLst/>
              <a:gdLst>
                <a:gd name="connsiteX0" fmla="*/ 0 w 33688"/>
                <a:gd name="connsiteY0" fmla="*/ 0 h 912354"/>
                <a:gd name="connsiteX1" fmla="*/ 33688 w 33688"/>
                <a:gd name="connsiteY1" fmla="*/ 0 h 912354"/>
                <a:gd name="connsiteX2" fmla="*/ 33688 w 33688"/>
                <a:gd name="connsiteY2" fmla="*/ 912354 h 912354"/>
                <a:gd name="connsiteX3" fmla="*/ 0 w 33688"/>
                <a:gd name="connsiteY3" fmla="*/ 912354 h 912354"/>
              </a:gdLst>
              <a:ahLst/>
              <a:cxnLst>
                <a:cxn ang="0">
                  <a:pos x="connsiteX0" y="connsiteY0"/>
                </a:cxn>
                <a:cxn ang="0">
                  <a:pos x="connsiteX1" y="connsiteY1"/>
                </a:cxn>
                <a:cxn ang="0">
                  <a:pos x="connsiteX2" y="connsiteY2"/>
                </a:cxn>
                <a:cxn ang="0">
                  <a:pos x="connsiteX3" y="connsiteY3"/>
                </a:cxn>
              </a:cxnLst>
              <a:rect l="l" t="t" r="r" b="b"/>
              <a:pathLst>
                <a:path w="33688" h="912354">
                  <a:moveTo>
                    <a:pt x="0" y="0"/>
                  </a:moveTo>
                  <a:lnTo>
                    <a:pt x="33688" y="0"/>
                  </a:lnTo>
                  <a:lnTo>
                    <a:pt x="33688" y="912354"/>
                  </a:lnTo>
                  <a:lnTo>
                    <a:pt x="0" y="912354"/>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26" name="Freeform 225">
              <a:extLst>
                <a:ext uri="{FF2B5EF4-FFF2-40B4-BE49-F238E27FC236}">
                  <a16:creationId xmlns:a16="http://schemas.microsoft.com/office/drawing/2014/main" id="{CA0E5B71-FE1B-C89C-14A7-30F6FA035A47}"/>
                </a:ext>
              </a:extLst>
            </p:cNvPr>
            <p:cNvSpPr/>
            <p:nvPr/>
          </p:nvSpPr>
          <p:spPr>
            <a:xfrm>
              <a:off x="5689771" y="2957398"/>
              <a:ext cx="33688" cy="921781"/>
            </a:xfrm>
            <a:custGeom>
              <a:avLst/>
              <a:gdLst>
                <a:gd name="connsiteX0" fmla="*/ 0 w 33688"/>
                <a:gd name="connsiteY0" fmla="*/ 0 h 921781"/>
                <a:gd name="connsiteX1" fmla="*/ 33688 w 33688"/>
                <a:gd name="connsiteY1" fmla="*/ 0 h 921781"/>
                <a:gd name="connsiteX2" fmla="*/ 33688 w 33688"/>
                <a:gd name="connsiteY2" fmla="*/ 921782 h 921781"/>
                <a:gd name="connsiteX3" fmla="*/ 0 w 33688"/>
                <a:gd name="connsiteY3" fmla="*/ 921782 h 921781"/>
              </a:gdLst>
              <a:ahLst/>
              <a:cxnLst>
                <a:cxn ang="0">
                  <a:pos x="connsiteX0" y="connsiteY0"/>
                </a:cxn>
                <a:cxn ang="0">
                  <a:pos x="connsiteX1" y="connsiteY1"/>
                </a:cxn>
                <a:cxn ang="0">
                  <a:pos x="connsiteX2" y="connsiteY2"/>
                </a:cxn>
                <a:cxn ang="0">
                  <a:pos x="connsiteX3" y="connsiteY3"/>
                </a:cxn>
              </a:cxnLst>
              <a:rect l="l" t="t" r="r" b="b"/>
              <a:pathLst>
                <a:path w="33688" h="921781">
                  <a:moveTo>
                    <a:pt x="0" y="0"/>
                  </a:moveTo>
                  <a:lnTo>
                    <a:pt x="33688" y="0"/>
                  </a:lnTo>
                  <a:lnTo>
                    <a:pt x="33688" y="921782"/>
                  </a:lnTo>
                  <a:lnTo>
                    <a:pt x="0" y="921782"/>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27" name="Freeform 226">
              <a:extLst>
                <a:ext uri="{FF2B5EF4-FFF2-40B4-BE49-F238E27FC236}">
                  <a16:creationId xmlns:a16="http://schemas.microsoft.com/office/drawing/2014/main" id="{3E14BD90-8317-EDC2-54D1-2CA3C2C5332B}"/>
                </a:ext>
              </a:extLst>
            </p:cNvPr>
            <p:cNvSpPr/>
            <p:nvPr/>
          </p:nvSpPr>
          <p:spPr>
            <a:xfrm>
              <a:off x="5723366" y="2957398"/>
              <a:ext cx="33688" cy="929436"/>
            </a:xfrm>
            <a:custGeom>
              <a:avLst/>
              <a:gdLst>
                <a:gd name="connsiteX0" fmla="*/ 0 w 33688"/>
                <a:gd name="connsiteY0" fmla="*/ 0 h 929436"/>
                <a:gd name="connsiteX1" fmla="*/ 33688 w 33688"/>
                <a:gd name="connsiteY1" fmla="*/ 0 h 929436"/>
                <a:gd name="connsiteX2" fmla="*/ 33688 w 33688"/>
                <a:gd name="connsiteY2" fmla="*/ 929436 h 929436"/>
                <a:gd name="connsiteX3" fmla="*/ 0 w 33688"/>
                <a:gd name="connsiteY3" fmla="*/ 929436 h 929436"/>
              </a:gdLst>
              <a:ahLst/>
              <a:cxnLst>
                <a:cxn ang="0">
                  <a:pos x="connsiteX0" y="connsiteY0"/>
                </a:cxn>
                <a:cxn ang="0">
                  <a:pos x="connsiteX1" y="connsiteY1"/>
                </a:cxn>
                <a:cxn ang="0">
                  <a:pos x="connsiteX2" y="connsiteY2"/>
                </a:cxn>
                <a:cxn ang="0">
                  <a:pos x="connsiteX3" y="connsiteY3"/>
                </a:cxn>
              </a:cxnLst>
              <a:rect l="l" t="t" r="r" b="b"/>
              <a:pathLst>
                <a:path w="33688" h="929436">
                  <a:moveTo>
                    <a:pt x="0" y="0"/>
                  </a:moveTo>
                  <a:lnTo>
                    <a:pt x="33688" y="0"/>
                  </a:lnTo>
                  <a:lnTo>
                    <a:pt x="33688" y="929436"/>
                  </a:lnTo>
                  <a:lnTo>
                    <a:pt x="0" y="929436"/>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28" name="Freeform 227">
              <a:extLst>
                <a:ext uri="{FF2B5EF4-FFF2-40B4-BE49-F238E27FC236}">
                  <a16:creationId xmlns:a16="http://schemas.microsoft.com/office/drawing/2014/main" id="{732CAF5C-7489-C6D8-365E-45A362128B1B}"/>
                </a:ext>
              </a:extLst>
            </p:cNvPr>
            <p:cNvSpPr/>
            <p:nvPr/>
          </p:nvSpPr>
          <p:spPr>
            <a:xfrm>
              <a:off x="5790649" y="2957398"/>
              <a:ext cx="33688" cy="967054"/>
            </a:xfrm>
            <a:custGeom>
              <a:avLst/>
              <a:gdLst>
                <a:gd name="connsiteX0" fmla="*/ 0 w 33688"/>
                <a:gd name="connsiteY0" fmla="*/ 0 h 967054"/>
                <a:gd name="connsiteX1" fmla="*/ 33688 w 33688"/>
                <a:gd name="connsiteY1" fmla="*/ 0 h 967054"/>
                <a:gd name="connsiteX2" fmla="*/ 33688 w 33688"/>
                <a:gd name="connsiteY2" fmla="*/ 967054 h 967054"/>
                <a:gd name="connsiteX3" fmla="*/ 0 w 33688"/>
                <a:gd name="connsiteY3" fmla="*/ 967054 h 967054"/>
              </a:gdLst>
              <a:ahLst/>
              <a:cxnLst>
                <a:cxn ang="0">
                  <a:pos x="connsiteX0" y="connsiteY0"/>
                </a:cxn>
                <a:cxn ang="0">
                  <a:pos x="connsiteX1" y="connsiteY1"/>
                </a:cxn>
                <a:cxn ang="0">
                  <a:pos x="connsiteX2" y="connsiteY2"/>
                </a:cxn>
                <a:cxn ang="0">
                  <a:pos x="connsiteX3" y="connsiteY3"/>
                </a:cxn>
              </a:cxnLst>
              <a:rect l="l" t="t" r="r" b="b"/>
              <a:pathLst>
                <a:path w="33688" h="967054">
                  <a:moveTo>
                    <a:pt x="0" y="0"/>
                  </a:moveTo>
                  <a:lnTo>
                    <a:pt x="33688" y="0"/>
                  </a:lnTo>
                  <a:lnTo>
                    <a:pt x="33688" y="967054"/>
                  </a:lnTo>
                  <a:lnTo>
                    <a:pt x="0" y="967054"/>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29" name="Freeform 228">
              <a:extLst>
                <a:ext uri="{FF2B5EF4-FFF2-40B4-BE49-F238E27FC236}">
                  <a16:creationId xmlns:a16="http://schemas.microsoft.com/office/drawing/2014/main" id="{6AB7D5A8-DF56-AA84-219A-C920E73F3331}"/>
                </a:ext>
              </a:extLst>
            </p:cNvPr>
            <p:cNvSpPr/>
            <p:nvPr/>
          </p:nvSpPr>
          <p:spPr>
            <a:xfrm>
              <a:off x="5824337" y="2957398"/>
              <a:ext cx="33688" cy="983296"/>
            </a:xfrm>
            <a:custGeom>
              <a:avLst/>
              <a:gdLst>
                <a:gd name="connsiteX0" fmla="*/ 0 w 33688"/>
                <a:gd name="connsiteY0" fmla="*/ 0 h 983296"/>
                <a:gd name="connsiteX1" fmla="*/ 33688 w 33688"/>
                <a:gd name="connsiteY1" fmla="*/ 0 h 983296"/>
                <a:gd name="connsiteX2" fmla="*/ 33688 w 33688"/>
                <a:gd name="connsiteY2" fmla="*/ 983296 h 983296"/>
                <a:gd name="connsiteX3" fmla="*/ 0 w 33688"/>
                <a:gd name="connsiteY3" fmla="*/ 983296 h 983296"/>
              </a:gdLst>
              <a:ahLst/>
              <a:cxnLst>
                <a:cxn ang="0">
                  <a:pos x="connsiteX0" y="connsiteY0"/>
                </a:cxn>
                <a:cxn ang="0">
                  <a:pos x="connsiteX1" y="connsiteY1"/>
                </a:cxn>
                <a:cxn ang="0">
                  <a:pos x="connsiteX2" y="connsiteY2"/>
                </a:cxn>
                <a:cxn ang="0">
                  <a:pos x="connsiteX3" y="connsiteY3"/>
                </a:cxn>
              </a:cxnLst>
              <a:rect l="l" t="t" r="r" b="b"/>
              <a:pathLst>
                <a:path w="33688" h="983296">
                  <a:moveTo>
                    <a:pt x="0" y="0"/>
                  </a:moveTo>
                  <a:lnTo>
                    <a:pt x="33688" y="0"/>
                  </a:lnTo>
                  <a:lnTo>
                    <a:pt x="33688" y="983296"/>
                  </a:lnTo>
                  <a:lnTo>
                    <a:pt x="0" y="983296"/>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30" name="Freeform 229">
              <a:extLst>
                <a:ext uri="{FF2B5EF4-FFF2-40B4-BE49-F238E27FC236}">
                  <a16:creationId xmlns:a16="http://schemas.microsoft.com/office/drawing/2014/main" id="{981FB82B-C659-2B4A-9A6D-12432CFB3403}"/>
                </a:ext>
              </a:extLst>
            </p:cNvPr>
            <p:cNvSpPr/>
            <p:nvPr/>
          </p:nvSpPr>
          <p:spPr>
            <a:xfrm>
              <a:off x="5857932" y="2957398"/>
              <a:ext cx="33688" cy="1061799"/>
            </a:xfrm>
            <a:custGeom>
              <a:avLst/>
              <a:gdLst>
                <a:gd name="connsiteX0" fmla="*/ 0 w 33688"/>
                <a:gd name="connsiteY0" fmla="*/ 0 h 1061799"/>
                <a:gd name="connsiteX1" fmla="*/ 33688 w 33688"/>
                <a:gd name="connsiteY1" fmla="*/ 0 h 1061799"/>
                <a:gd name="connsiteX2" fmla="*/ 33688 w 33688"/>
                <a:gd name="connsiteY2" fmla="*/ 1061799 h 1061799"/>
                <a:gd name="connsiteX3" fmla="*/ 0 w 33688"/>
                <a:gd name="connsiteY3" fmla="*/ 1061799 h 1061799"/>
              </a:gdLst>
              <a:ahLst/>
              <a:cxnLst>
                <a:cxn ang="0">
                  <a:pos x="connsiteX0" y="connsiteY0"/>
                </a:cxn>
                <a:cxn ang="0">
                  <a:pos x="connsiteX1" y="connsiteY1"/>
                </a:cxn>
                <a:cxn ang="0">
                  <a:pos x="connsiteX2" y="connsiteY2"/>
                </a:cxn>
                <a:cxn ang="0">
                  <a:pos x="connsiteX3" y="connsiteY3"/>
                </a:cxn>
              </a:cxnLst>
              <a:rect l="l" t="t" r="r" b="b"/>
              <a:pathLst>
                <a:path w="33688" h="1061799">
                  <a:moveTo>
                    <a:pt x="0" y="0"/>
                  </a:moveTo>
                  <a:lnTo>
                    <a:pt x="33688" y="0"/>
                  </a:lnTo>
                  <a:lnTo>
                    <a:pt x="33688" y="1061799"/>
                  </a:lnTo>
                  <a:lnTo>
                    <a:pt x="0" y="1061799"/>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31" name="Freeform 230">
              <a:extLst>
                <a:ext uri="{FF2B5EF4-FFF2-40B4-BE49-F238E27FC236}">
                  <a16:creationId xmlns:a16="http://schemas.microsoft.com/office/drawing/2014/main" id="{AB278F78-1A86-B4DA-2EF7-77591C210D85}"/>
                </a:ext>
              </a:extLst>
            </p:cNvPr>
            <p:cNvSpPr/>
            <p:nvPr/>
          </p:nvSpPr>
          <p:spPr>
            <a:xfrm>
              <a:off x="5925215" y="2957398"/>
              <a:ext cx="33688" cy="1063572"/>
            </a:xfrm>
            <a:custGeom>
              <a:avLst/>
              <a:gdLst>
                <a:gd name="connsiteX0" fmla="*/ 0 w 33688"/>
                <a:gd name="connsiteY0" fmla="*/ 0 h 1063572"/>
                <a:gd name="connsiteX1" fmla="*/ 33688 w 33688"/>
                <a:gd name="connsiteY1" fmla="*/ 0 h 1063572"/>
                <a:gd name="connsiteX2" fmla="*/ 33688 w 33688"/>
                <a:gd name="connsiteY2" fmla="*/ 1063573 h 1063572"/>
                <a:gd name="connsiteX3" fmla="*/ 0 w 33688"/>
                <a:gd name="connsiteY3" fmla="*/ 1063573 h 1063572"/>
              </a:gdLst>
              <a:ahLst/>
              <a:cxnLst>
                <a:cxn ang="0">
                  <a:pos x="connsiteX0" y="connsiteY0"/>
                </a:cxn>
                <a:cxn ang="0">
                  <a:pos x="connsiteX1" y="connsiteY1"/>
                </a:cxn>
                <a:cxn ang="0">
                  <a:pos x="connsiteX2" y="connsiteY2"/>
                </a:cxn>
                <a:cxn ang="0">
                  <a:pos x="connsiteX3" y="connsiteY3"/>
                </a:cxn>
              </a:cxnLst>
              <a:rect l="l" t="t" r="r" b="b"/>
              <a:pathLst>
                <a:path w="33688" h="1063572">
                  <a:moveTo>
                    <a:pt x="0" y="0"/>
                  </a:moveTo>
                  <a:lnTo>
                    <a:pt x="33688" y="0"/>
                  </a:lnTo>
                  <a:lnTo>
                    <a:pt x="33688" y="1063573"/>
                  </a:lnTo>
                  <a:lnTo>
                    <a:pt x="0" y="1063573"/>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32" name="Freeform 231">
              <a:extLst>
                <a:ext uri="{FF2B5EF4-FFF2-40B4-BE49-F238E27FC236}">
                  <a16:creationId xmlns:a16="http://schemas.microsoft.com/office/drawing/2014/main" id="{BD0994BF-C530-B93B-ADF3-E00375409132}"/>
                </a:ext>
              </a:extLst>
            </p:cNvPr>
            <p:cNvSpPr/>
            <p:nvPr/>
          </p:nvSpPr>
          <p:spPr>
            <a:xfrm>
              <a:off x="7571273" y="2956837"/>
              <a:ext cx="33594" cy="379634"/>
            </a:xfrm>
            <a:custGeom>
              <a:avLst/>
              <a:gdLst>
                <a:gd name="connsiteX0" fmla="*/ 0 w 33594"/>
                <a:gd name="connsiteY0" fmla="*/ 0 h 379634"/>
                <a:gd name="connsiteX1" fmla="*/ 33595 w 33594"/>
                <a:gd name="connsiteY1" fmla="*/ 0 h 379634"/>
                <a:gd name="connsiteX2" fmla="*/ 33595 w 33594"/>
                <a:gd name="connsiteY2" fmla="*/ 379634 h 379634"/>
                <a:gd name="connsiteX3" fmla="*/ 0 w 33594"/>
                <a:gd name="connsiteY3" fmla="*/ 379634 h 379634"/>
              </a:gdLst>
              <a:ahLst/>
              <a:cxnLst>
                <a:cxn ang="0">
                  <a:pos x="connsiteX0" y="connsiteY0"/>
                </a:cxn>
                <a:cxn ang="0">
                  <a:pos x="connsiteX1" y="connsiteY1"/>
                </a:cxn>
                <a:cxn ang="0">
                  <a:pos x="connsiteX2" y="connsiteY2"/>
                </a:cxn>
                <a:cxn ang="0">
                  <a:pos x="connsiteX3" y="connsiteY3"/>
                </a:cxn>
              </a:cxnLst>
              <a:rect l="l" t="t" r="r" b="b"/>
              <a:pathLst>
                <a:path w="33594" h="379634">
                  <a:moveTo>
                    <a:pt x="0" y="0"/>
                  </a:moveTo>
                  <a:lnTo>
                    <a:pt x="33595" y="0"/>
                  </a:lnTo>
                  <a:lnTo>
                    <a:pt x="33595" y="379634"/>
                  </a:lnTo>
                  <a:lnTo>
                    <a:pt x="0" y="379634"/>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33" name="Freeform 232">
              <a:extLst>
                <a:ext uri="{FF2B5EF4-FFF2-40B4-BE49-F238E27FC236}">
                  <a16:creationId xmlns:a16="http://schemas.microsoft.com/office/drawing/2014/main" id="{F050FFAF-7109-5A28-14DD-4A5C197C1305}"/>
                </a:ext>
              </a:extLst>
            </p:cNvPr>
            <p:cNvSpPr/>
            <p:nvPr/>
          </p:nvSpPr>
          <p:spPr>
            <a:xfrm>
              <a:off x="7638370" y="2956931"/>
              <a:ext cx="33594" cy="430507"/>
            </a:xfrm>
            <a:custGeom>
              <a:avLst/>
              <a:gdLst>
                <a:gd name="connsiteX0" fmla="*/ 0 w 33594"/>
                <a:gd name="connsiteY0" fmla="*/ 0 h 430507"/>
                <a:gd name="connsiteX1" fmla="*/ 33595 w 33594"/>
                <a:gd name="connsiteY1" fmla="*/ 0 h 430507"/>
                <a:gd name="connsiteX2" fmla="*/ 33595 w 33594"/>
                <a:gd name="connsiteY2" fmla="*/ 430507 h 430507"/>
                <a:gd name="connsiteX3" fmla="*/ 0 w 33594"/>
                <a:gd name="connsiteY3" fmla="*/ 430507 h 430507"/>
              </a:gdLst>
              <a:ahLst/>
              <a:cxnLst>
                <a:cxn ang="0">
                  <a:pos x="connsiteX0" y="connsiteY0"/>
                </a:cxn>
                <a:cxn ang="0">
                  <a:pos x="connsiteX1" y="connsiteY1"/>
                </a:cxn>
                <a:cxn ang="0">
                  <a:pos x="connsiteX2" y="connsiteY2"/>
                </a:cxn>
                <a:cxn ang="0">
                  <a:pos x="connsiteX3" y="connsiteY3"/>
                </a:cxn>
              </a:cxnLst>
              <a:rect l="l" t="t" r="r" b="b"/>
              <a:pathLst>
                <a:path w="33594" h="430507">
                  <a:moveTo>
                    <a:pt x="0" y="0"/>
                  </a:moveTo>
                  <a:lnTo>
                    <a:pt x="33595" y="0"/>
                  </a:lnTo>
                  <a:lnTo>
                    <a:pt x="33595" y="430507"/>
                  </a:lnTo>
                  <a:lnTo>
                    <a:pt x="0" y="43050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34" name="Freeform 233">
              <a:extLst>
                <a:ext uri="{FF2B5EF4-FFF2-40B4-BE49-F238E27FC236}">
                  <a16:creationId xmlns:a16="http://schemas.microsoft.com/office/drawing/2014/main" id="{EB501617-BE52-BB9E-178B-47216D7FE264}"/>
                </a:ext>
              </a:extLst>
            </p:cNvPr>
            <p:cNvSpPr/>
            <p:nvPr/>
          </p:nvSpPr>
          <p:spPr>
            <a:xfrm>
              <a:off x="7671964" y="2956837"/>
              <a:ext cx="33594" cy="442268"/>
            </a:xfrm>
            <a:custGeom>
              <a:avLst/>
              <a:gdLst>
                <a:gd name="connsiteX0" fmla="*/ 0 w 33594"/>
                <a:gd name="connsiteY0" fmla="*/ 0 h 442268"/>
                <a:gd name="connsiteX1" fmla="*/ 33595 w 33594"/>
                <a:gd name="connsiteY1" fmla="*/ 0 h 442268"/>
                <a:gd name="connsiteX2" fmla="*/ 33595 w 33594"/>
                <a:gd name="connsiteY2" fmla="*/ 442269 h 442268"/>
                <a:gd name="connsiteX3" fmla="*/ 0 w 33594"/>
                <a:gd name="connsiteY3" fmla="*/ 442269 h 442268"/>
              </a:gdLst>
              <a:ahLst/>
              <a:cxnLst>
                <a:cxn ang="0">
                  <a:pos x="connsiteX0" y="connsiteY0"/>
                </a:cxn>
                <a:cxn ang="0">
                  <a:pos x="connsiteX1" y="connsiteY1"/>
                </a:cxn>
                <a:cxn ang="0">
                  <a:pos x="connsiteX2" y="connsiteY2"/>
                </a:cxn>
                <a:cxn ang="0">
                  <a:pos x="connsiteX3" y="connsiteY3"/>
                </a:cxn>
              </a:cxnLst>
              <a:rect l="l" t="t" r="r" b="b"/>
              <a:pathLst>
                <a:path w="33594" h="442268">
                  <a:moveTo>
                    <a:pt x="0" y="0"/>
                  </a:moveTo>
                  <a:lnTo>
                    <a:pt x="33595" y="0"/>
                  </a:lnTo>
                  <a:lnTo>
                    <a:pt x="33595" y="442269"/>
                  </a:lnTo>
                  <a:lnTo>
                    <a:pt x="0" y="442269"/>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35" name="Freeform 234">
              <a:extLst>
                <a:ext uri="{FF2B5EF4-FFF2-40B4-BE49-F238E27FC236}">
                  <a16:creationId xmlns:a16="http://schemas.microsoft.com/office/drawing/2014/main" id="{5783238D-3859-0347-4044-8AEC27EBE2AD}"/>
                </a:ext>
              </a:extLst>
            </p:cNvPr>
            <p:cNvSpPr/>
            <p:nvPr/>
          </p:nvSpPr>
          <p:spPr>
            <a:xfrm>
              <a:off x="7705559" y="2956931"/>
              <a:ext cx="33594" cy="515357"/>
            </a:xfrm>
            <a:custGeom>
              <a:avLst/>
              <a:gdLst>
                <a:gd name="connsiteX0" fmla="*/ 0 w 33594"/>
                <a:gd name="connsiteY0" fmla="*/ 0 h 515357"/>
                <a:gd name="connsiteX1" fmla="*/ 33595 w 33594"/>
                <a:gd name="connsiteY1" fmla="*/ 0 h 515357"/>
                <a:gd name="connsiteX2" fmla="*/ 33595 w 33594"/>
                <a:gd name="connsiteY2" fmla="*/ 515358 h 515357"/>
                <a:gd name="connsiteX3" fmla="*/ 0 w 33594"/>
                <a:gd name="connsiteY3" fmla="*/ 515358 h 515357"/>
              </a:gdLst>
              <a:ahLst/>
              <a:cxnLst>
                <a:cxn ang="0">
                  <a:pos x="connsiteX0" y="connsiteY0"/>
                </a:cxn>
                <a:cxn ang="0">
                  <a:pos x="connsiteX1" y="connsiteY1"/>
                </a:cxn>
                <a:cxn ang="0">
                  <a:pos x="connsiteX2" y="connsiteY2"/>
                </a:cxn>
                <a:cxn ang="0">
                  <a:pos x="connsiteX3" y="connsiteY3"/>
                </a:cxn>
              </a:cxnLst>
              <a:rect l="l" t="t" r="r" b="b"/>
              <a:pathLst>
                <a:path w="33594" h="515357">
                  <a:moveTo>
                    <a:pt x="0" y="0"/>
                  </a:moveTo>
                  <a:lnTo>
                    <a:pt x="33595" y="0"/>
                  </a:lnTo>
                  <a:lnTo>
                    <a:pt x="33595" y="515358"/>
                  </a:lnTo>
                  <a:lnTo>
                    <a:pt x="0" y="515358"/>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36" name="Freeform 235">
              <a:extLst>
                <a:ext uri="{FF2B5EF4-FFF2-40B4-BE49-F238E27FC236}">
                  <a16:creationId xmlns:a16="http://schemas.microsoft.com/office/drawing/2014/main" id="{469ADD8E-F062-E194-5986-13CFCB254F38}"/>
                </a:ext>
              </a:extLst>
            </p:cNvPr>
            <p:cNvSpPr/>
            <p:nvPr/>
          </p:nvSpPr>
          <p:spPr>
            <a:xfrm>
              <a:off x="7739154" y="2956931"/>
              <a:ext cx="33594" cy="515357"/>
            </a:xfrm>
            <a:custGeom>
              <a:avLst/>
              <a:gdLst>
                <a:gd name="connsiteX0" fmla="*/ 0 w 33594"/>
                <a:gd name="connsiteY0" fmla="*/ 0 h 515357"/>
                <a:gd name="connsiteX1" fmla="*/ 33594 w 33594"/>
                <a:gd name="connsiteY1" fmla="*/ 0 h 515357"/>
                <a:gd name="connsiteX2" fmla="*/ 33594 w 33594"/>
                <a:gd name="connsiteY2" fmla="*/ 515358 h 515357"/>
                <a:gd name="connsiteX3" fmla="*/ 0 w 33594"/>
                <a:gd name="connsiteY3" fmla="*/ 515358 h 515357"/>
              </a:gdLst>
              <a:ahLst/>
              <a:cxnLst>
                <a:cxn ang="0">
                  <a:pos x="connsiteX0" y="connsiteY0"/>
                </a:cxn>
                <a:cxn ang="0">
                  <a:pos x="connsiteX1" y="connsiteY1"/>
                </a:cxn>
                <a:cxn ang="0">
                  <a:pos x="connsiteX2" y="connsiteY2"/>
                </a:cxn>
                <a:cxn ang="0">
                  <a:pos x="connsiteX3" y="connsiteY3"/>
                </a:cxn>
              </a:cxnLst>
              <a:rect l="l" t="t" r="r" b="b"/>
              <a:pathLst>
                <a:path w="33594" h="515357">
                  <a:moveTo>
                    <a:pt x="0" y="0"/>
                  </a:moveTo>
                  <a:lnTo>
                    <a:pt x="33594" y="0"/>
                  </a:lnTo>
                  <a:lnTo>
                    <a:pt x="33594" y="515358"/>
                  </a:lnTo>
                  <a:lnTo>
                    <a:pt x="0" y="515358"/>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37" name="Freeform 236">
              <a:extLst>
                <a:ext uri="{FF2B5EF4-FFF2-40B4-BE49-F238E27FC236}">
                  <a16:creationId xmlns:a16="http://schemas.microsoft.com/office/drawing/2014/main" id="{6EF1BCAA-7B5E-D172-683D-B35F50F10AA8}"/>
                </a:ext>
              </a:extLst>
            </p:cNvPr>
            <p:cNvSpPr/>
            <p:nvPr/>
          </p:nvSpPr>
          <p:spPr>
            <a:xfrm>
              <a:off x="7772749" y="2956931"/>
              <a:ext cx="33594" cy="520305"/>
            </a:xfrm>
            <a:custGeom>
              <a:avLst/>
              <a:gdLst>
                <a:gd name="connsiteX0" fmla="*/ 0 w 33594"/>
                <a:gd name="connsiteY0" fmla="*/ 0 h 520305"/>
                <a:gd name="connsiteX1" fmla="*/ 33595 w 33594"/>
                <a:gd name="connsiteY1" fmla="*/ 0 h 520305"/>
                <a:gd name="connsiteX2" fmla="*/ 33595 w 33594"/>
                <a:gd name="connsiteY2" fmla="*/ 520305 h 520305"/>
                <a:gd name="connsiteX3" fmla="*/ 0 w 33594"/>
                <a:gd name="connsiteY3" fmla="*/ 520305 h 520305"/>
              </a:gdLst>
              <a:ahLst/>
              <a:cxnLst>
                <a:cxn ang="0">
                  <a:pos x="connsiteX0" y="connsiteY0"/>
                </a:cxn>
                <a:cxn ang="0">
                  <a:pos x="connsiteX1" y="connsiteY1"/>
                </a:cxn>
                <a:cxn ang="0">
                  <a:pos x="connsiteX2" y="connsiteY2"/>
                </a:cxn>
                <a:cxn ang="0">
                  <a:pos x="connsiteX3" y="connsiteY3"/>
                </a:cxn>
              </a:cxnLst>
              <a:rect l="l" t="t" r="r" b="b"/>
              <a:pathLst>
                <a:path w="33594" h="520305">
                  <a:moveTo>
                    <a:pt x="0" y="0"/>
                  </a:moveTo>
                  <a:lnTo>
                    <a:pt x="33595" y="0"/>
                  </a:lnTo>
                  <a:lnTo>
                    <a:pt x="33595" y="520305"/>
                  </a:lnTo>
                  <a:lnTo>
                    <a:pt x="0" y="520305"/>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38" name="Freeform 237">
              <a:extLst>
                <a:ext uri="{FF2B5EF4-FFF2-40B4-BE49-F238E27FC236}">
                  <a16:creationId xmlns:a16="http://schemas.microsoft.com/office/drawing/2014/main" id="{D069F372-3BFC-4190-B90D-169247F66375}"/>
                </a:ext>
              </a:extLst>
            </p:cNvPr>
            <p:cNvSpPr/>
            <p:nvPr/>
          </p:nvSpPr>
          <p:spPr>
            <a:xfrm>
              <a:off x="7806344" y="2956931"/>
              <a:ext cx="33594" cy="526092"/>
            </a:xfrm>
            <a:custGeom>
              <a:avLst/>
              <a:gdLst>
                <a:gd name="connsiteX0" fmla="*/ 0 w 33594"/>
                <a:gd name="connsiteY0" fmla="*/ 0 h 526092"/>
                <a:gd name="connsiteX1" fmla="*/ 33595 w 33594"/>
                <a:gd name="connsiteY1" fmla="*/ 0 h 526092"/>
                <a:gd name="connsiteX2" fmla="*/ 33595 w 33594"/>
                <a:gd name="connsiteY2" fmla="*/ 526092 h 526092"/>
                <a:gd name="connsiteX3" fmla="*/ 0 w 33594"/>
                <a:gd name="connsiteY3" fmla="*/ 526092 h 526092"/>
              </a:gdLst>
              <a:ahLst/>
              <a:cxnLst>
                <a:cxn ang="0">
                  <a:pos x="connsiteX0" y="connsiteY0"/>
                </a:cxn>
                <a:cxn ang="0">
                  <a:pos x="connsiteX1" y="connsiteY1"/>
                </a:cxn>
                <a:cxn ang="0">
                  <a:pos x="connsiteX2" y="connsiteY2"/>
                </a:cxn>
                <a:cxn ang="0">
                  <a:pos x="connsiteX3" y="connsiteY3"/>
                </a:cxn>
              </a:cxnLst>
              <a:rect l="l" t="t" r="r" b="b"/>
              <a:pathLst>
                <a:path w="33594" h="526092">
                  <a:moveTo>
                    <a:pt x="0" y="0"/>
                  </a:moveTo>
                  <a:lnTo>
                    <a:pt x="33595" y="0"/>
                  </a:lnTo>
                  <a:lnTo>
                    <a:pt x="33595" y="526092"/>
                  </a:lnTo>
                  <a:lnTo>
                    <a:pt x="0" y="526092"/>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39" name="Freeform 238">
              <a:extLst>
                <a:ext uri="{FF2B5EF4-FFF2-40B4-BE49-F238E27FC236}">
                  <a16:creationId xmlns:a16="http://schemas.microsoft.com/office/drawing/2014/main" id="{8CCEDBA1-FDE8-E12A-D97B-E318B5CE89CB}"/>
                </a:ext>
              </a:extLst>
            </p:cNvPr>
            <p:cNvSpPr/>
            <p:nvPr/>
          </p:nvSpPr>
          <p:spPr>
            <a:xfrm>
              <a:off x="7839939" y="2956931"/>
              <a:ext cx="33594" cy="526092"/>
            </a:xfrm>
            <a:custGeom>
              <a:avLst/>
              <a:gdLst>
                <a:gd name="connsiteX0" fmla="*/ 0 w 33594"/>
                <a:gd name="connsiteY0" fmla="*/ 0 h 526092"/>
                <a:gd name="connsiteX1" fmla="*/ 33595 w 33594"/>
                <a:gd name="connsiteY1" fmla="*/ 0 h 526092"/>
                <a:gd name="connsiteX2" fmla="*/ 33595 w 33594"/>
                <a:gd name="connsiteY2" fmla="*/ 526092 h 526092"/>
                <a:gd name="connsiteX3" fmla="*/ 0 w 33594"/>
                <a:gd name="connsiteY3" fmla="*/ 526092 h 526092"/>
              </a:gdLst>
              <a:ahLst/>
              <a:cxnLst>
                <a:cxn ang="0">
                  <a:pos x="connsiteX0" y="connsiteY0"/>
                </a:cxn>
                <a:cxn ang="0">
                  <a:pos x="connsiteX1" y="connsiteY1"/>
                </a:cxn>
                <a:cxn ang="0">
                  <a:pos x="connsiteX2" y="connsiteY2"/>
                </a:cxn>
                <a:cxn ang="0">
                  <a:pos x="connsiteX3" y="connsiteY3"/>
                </a:cxn>
              </a:cxnLst>
              <a:rect l="l" t="t" r="r" b="b"/>
              <a:pathLst>
                <a:path w="33594" h="526092">
                  <a:moveTo>
                    <a:pt x="0" y="0"/>
                  </a:moveTo>
                  <a:lnTo>
                    <a:pt x="33595" y="0"/>
                  </a:lnTo>
                  <a:lnTo>
                    <a:pt x="33595" y="526092"/>
                  </a:lnTo>
                  <a:lnTo>
                    <a:pt x="0" y="526092"/>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40" name="Freeform 239">
              <a:extLst>
                <a:ext uri="{FF2B5EF4-FFF2-40B4-BE49-F238E27FC236}">
                  <a16:creationId xmlns:a16="http://schemas.microsoft.com/office/drawing/2014/main" id="{B088FFA6-B83A-3ED5-153B-B9977434466B}"/>
                </a:ext>
              </a:extLst>
            </p:cNvPr>
            <p:cNvSpPr/>
            <p:nvPr/>
          </p:nvSpPr>
          <p:spPr>
            <a:xfrm>
              <a:off x="7873534" y="2956931"/>
              <a:ext cx="33594" cy="559229"/>
            </a:xfrm>
            <a:custGeom>
              <a:avLst/>
              <a:gdLst>
                <a:gd name="connsiteX0" fmla="*/ 0 w 33594"/>
                <a:gd name="connsiteY0" fmla="*/ 0 h 559229"/>
                <a:gd name="connsiteX1" fmla="*/ 33595 w 33594"/>
                <a:gd name="connsiteY1" fmla="*/ 0 h 559229"/>
                <a:gd name="connsiteX2" fmla="*/ 33595 w 33594"/>
                <a:gd name="connsiteY2" fmla="*/ 559230 h 559229"/>
                <a:gd name="connsiteX3" fmla="*/ 0 w 33594"/>
                <a:gd name="connsiteY3" fmla="*/ 559230 h 559229"/>
              </a:gdLst>
              <a:ahLst/>
              <a:cxnLst>
                <a:cxn ang="0">
                  <a:pos x="connsiteX0" y="connsiteY0"/>
                </a:cxn>
                <a:cxn ang="0">
                  <a:pos x="connsiteX1" y="connsiteY1"/>
                </a:cxn>
                <a:cxn ang="0">
                  <a:pos x="connsiteX2" y="connsiteY2"/>
                </a:cxn>
                <a:cxn ang="0">
                  <a:pos x="connsiteX3" y="connsiteY3"/>
                </a:cxn>
              </a:cxnLst>
              <a:rect l="l" t="t" r="r" b="b"/>
              <a:pathLst>
                <a:path w="33594" h="559229">
                  <a:moveTo>
                    <a:pt x="0" y="0"/>
                  </a:moveTo>
                  <a:lnTo>
                    <a:pt x="33595" y="0"/>
                  </a:lnTo>
                  <a:lnTo>
                    <a:pt x="33595" y="559230"/>
                  </a:lnTo>
                  <a:lnTo>
                    <a:pt x="0" y="559230"/>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41" name="Freeform 240">
              <a:extLst>
                <a:ext uri="{FF2B5EF4-FFF2-40B4-BE49-F238E27FC236}">
                  <a16:creationId xmlns:a16="http://schemas.microsoft.com/office/drawing/2014/main" id="{4C10DA10-8B09-64A4-EA62-3160324F84C6}"/>
                </a:ext>
              </a:extLst>
            </p:cNvPr>
            <p:cNvSpPr/>
            <p:nvPr/>
          </p:nvSpPr>
          <p:spPr>
            <a:xfrm>
              <a:off x="7907129" y="2956931"/>
              <a:ext cx="33594" cy="565017"/>
            </a:xfrm>
            <a:custGeom>
              <a:avLst/>
              <a:gdLst>
                <a:gd name="connsiteX0" fmla="*/ 0 w 33594"/>
                <a:gd name="connsiteY0" fmla="*/ 0 h 565017"/>
                <a:gd name="connsiteX1" fmla="*/ 33594 w 33594"/>
                <a:gd name="connsiteY1" fmla="*/ 0 h 565017"/>
                <a:gd name="connsiteX2" fmla="*/ 33594 w 33594"/>
                <a:gd name="connsiteY2" fmla="*/ 565017 h 565017"/>
                <a:gd name="connsiteX3" fmla="*/ 0 w 33594"/>
                <a:gd name="connsiteY3" fmla="*/ 565017 h 565017"/>
              </a:gdLst>
              <a:ahLst/>
              <a:cxnLst>
                <a:cxn ang="0">
                  <a:pos x="connsiteX0" y="connsiteY0"/>
                </a:cxn>
                <a:cxn ang="0">
                  <a:pos x="connsiteX1" y="connsiteY1"/>
                </a:cxn>
                <a:cxn ang="0">
                  <a:pos x="connsiteX2" y="connsiteY2"/>
                </a:cxn>
                <a:cxn ang="0">
                  <a:pos x="connsiteX3" y="connsiteY3"/>
                </a:cxn>
              </a:cxnLst>
              <a:rect l="l" t="t" r="r" b="b"/>
              <a:pathLst>
                <a:path w="33594" h="565017">
                  <a:moveTo>
                    <a:pt x="0" y="0"/>
                  </a:moveTo>
                  <a:lnTo>
                    <a:pt x="33594" y="0"/>
                  </a:lnTo>
                  <a:lnTo>
                    <a:pt x="33594" y="565017"/>
                  </a:lnTo>
                  <a:lnTo>
                    <a:pt x="0" y="56501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42" name="Freeform 241">
              <a:extLst>
                <a:ext uri="{FF2B5EF4-FFF2-40B4-BE49-F238E27FC236}">
                  <a16:creationId xmlns:a16="http://schemas.microsoft.com/office/drawing/2014/main" id="{9A94331E-41D5-33DC-8A04-62E2CFA3AFBB}"/>
                </a:ext>
              </a:extLst>
            </p:cNvPr>
            <p:cNvSpPr/>
            <p:nvPr/>
          </p:nvSpPr>
          <p:spPr>
            <a:xfrm>
              <a:off x="7940631" y="2956931"/>
              <a:ext cx="33594" cy="579952"/>
            </a:xfrm>
            <a:custGeom>
              <a:avLst/>
              <a:gdLst>
                <a:gd name="connsiteX0" fmla="*/ 0 w 33594"/>
                <a:gd name="connsiteY0" fmla="*/ 0 h 579952"/>
                <a:gd name="connsiteX1" fmla="*/ 33595 w 33594"/>
                <a:gd name="connsiteY1" fmla="*/ 0 h 579952"/>
                <a:gd name="connsiteX2" fmla="*/ 33595 w 33594"/>
                <a:gd name="connsiteY2" fmla="*/ 579953 h 579952"/>
                <a:gd name="connsiteX3" fmla="*/ 0 w 33594"/>
                <a:gd name="connsiteY3" fmla="*/ 579953 h 579952"/>
              </a:gdLst>
              <a:ahLst/>
              <a:cxnLst>
                <a:cxn ang="0">
                  <a:pos x="connsiteX0" y="connsiteY0"/>
                </a:cxn>
                <a:cxn ang="0">
                  <a:pos x="connsiteX1" y="connsiteY1"/>
                </a:cxn>
                <a:cxn ang="0">
                  <a:pos x="connsiteX2" y="connsiteY2"/>
                </a:cxn>
                <a:cxn ang="0">
                  <a:pos x="connsiteX3" y="connsiteY3"/>
                </a:cxn>
              </a:cxnLst>
              <a:rect l="l" t="t" r="r" b="b"/>
              <a:pathLst>
                <a:path w="33594" h="579952">
                  <a:moveTo>
                    <a:pt x="0" y="0"/>
                  </a:moveTo>
                  <a:lnTo>
                    <a:pt x="33595" y="0"/>
                  </a:lnTo>
                  <a:lnTo>
                    <a:pt x="33595" y="579953"/>
                  </a:lnTo>
                  <a:lnTo>
                    <a:pt x="0" y="579953"/>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43" name="Freeform 242">
              <a:extLst>
                <a:ext uri="{FF2B5EF4-FFF2-40B4-BE49-F238E27FC236}">
                  <a16:creationId xmlns:a16="http://schemas.microsoft.com/office/drawing/2014/main" id="{22BBC462-D4A6-95D5-9621-5C4F648CBC95}"/>
                </a:ext>
              </a:extLst>
            </p:cNvPr>
            <p:cNvSpPr/>
            <p:nvPr/>
          </p:nvSpPr>
          <p:spPr>
            <a:xfrm>
              <a:off x="7974225" y="2956931"/>
              <a:ext cx="33594" cy="586486"/>
            </a:xfrm>
            <a:custGeom>
              <a:avLst/>
              <a:gdLst>
                <a:gd name="connsiteX0" fmla="*/ 0 w 33594"/>
                <a:gd name="connsiteY0" fmla="*/ 0 h 586486"/>
                <a:gd name="connsiteX1" fmla="*/ 33594 w 33594"/>
                <a:gd name="connsiteY1" fmla="*/ 0 h 586486"/>
                <a:gd name="connsiteX2" fmla="*/ 33594 w 33594"/>
                <a:gd name="connsiteY2" fmla="*/ 586487 h 586486"/>
                <a:gd name="connsiteX3" fmla="*/ 0 w 33594"/>
                <a:gd name="connsiteY3" fmla="*/ 586487 h 586486"/>
              </a:gdLst>
              <a:ahLst/>
              <a:cxnLst>
                <a:cxn ang="0">
                  <a:pos x="connsiteX0" y="connsiteY0"/>
                </a:cxn>
                <a:cxn ang="0">
                  <a:pos x="connsiteX1" y="connsiteY1"/>
                </a:cxn>
                <a:cxn ang="0">
                  <a:pos x="connsiteX2" y="connsiteY2"/>
                </a:cxn>
                <a:cxn ang="0">
                  <a:pos x="connsiteX3" y="connsiteY3"/>
                </a:cxn>
              </a:cxnLst>
              <a:rect l="l" t="t" r="r" b="b"/>
              <a:pathLst>
                <a:path w="33594" h="586486">
                  <a:moveTo>
                    <a:pt x="0" y="0"/>
                  </a:moveTo>
                  <a:lnTo>
                    <a:pt x="33594" y="0"/>
                  </a:lnTo>
                  <a:lnTo>
                    <a:pt x="33594" y="586487"/>
                  </a:lnTo>
                  <a:lnTo>
                    <a:pt x="0" y="58648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44" name="Freeform 243">
              <a:extLst>
                <a:ext uri="{FF2B5EF4-FFF2-40B4-BE49-F238E27FC236}">
                  <a16:creationId xmlns:a16="http://schemas.microsoft.com/office/drawing/2014/main" id="{985737E1-5723-0005-F73E-BC6C77C4E608}"/>
                </a:ext>
              </a:extLst>
            </p:cNvPr>
            <p:cNvSpPr/>
            <p:nvPr/>
          </p:nvSpPr>
          <p:spPr>
            <a:xfrm>
              <a:off x="8041415" y="2956837"/>
              <a:ext cx="33594" cy="626251"/>
            </a:xfrm>
            <a:custGeom>
              <a:avLst/>
              <a:gdLst>
                <a:gd name="connsiteX0" fmla="*/ 0 w 33594"/>
                <a:gd name="connsiteY0" fmla="*/ 0 h 626251"/>
                <a:gd name="connsiteX1" fmla="*/ 33595 w 33594"/>
                <a:gd name="connsiteY1" fmla="*/ 0 h 626251"/>
                <a:gd name="connsiteX2" fmla="*/ 33595 w 33594"/>
                <a:gd name="connsiteY2" fmla="*/ 626252 h 626251"/>
                <a:gd name="connsiteX3" fmla="*/ 0 w 33594"/>
                <a:gd name="connsiteY3" fmla="*/ 626252 h 626251"/>
              </a:gdLst>
              <a:ahLst/>
              <a:cxnLst>
                <a:cxn ang="0">
                  <a:pos x="connsiteX0" y="connsiteY0"/>
                </a:cxn>
                <a:cxn ang="0">
                  <a:pos x="connsiteX1" y="connsiteY1"/>
                </a:cxn>
                <a:cxn ang="0">
                  <a:pos x="connsiteX2" y="connsiteY2"/>
                </a:cxn>
                <a:cxn ang="0">
                  <a:pos x="connsiteX3" y="connsiteY3"/>
                </a:cxn>
              </a:cxnLst>
              <a:rect l="l" t="t" r="r" b="b"/>
              <a:pathLst>
                <a:path w="33594" h="626251">
                  <a:moveTo>
                    <a:pt x="0" y="0"/>
                  </a:moveTo>
                  <a:lnTo>
                    <a:pt x="33595" y="0"/>
                  </a:lnTo>
                  <a:lnTo>
                    <a:pt x="33595" y="626252"/>
                  </a:lnTo>
                  <a:lnTo>
                    <a:pt x="0" y="626252"/>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45" name="Freeform 244">
              <a:extLst>
                <a:ext uri="{FF2B5EF4-FFF2-40B4-BE49-F238E27FC236}">
                  <a16:creationId xmlns:a16="http://schemas.microsoft.com/office/drawing/2014/main" id="{C165A727-97D1-7393-8FF8-0F641804CEF9}"/>
                </a:ext>
              </a:extLst>
            </p:cNvPr>
            <p:cNvSpPr/>
            <p:nvPr/>
          </p:nvSpPr>
          <p:spPr>
            <a:xfrm>
              <a:off x="8075010" y="2956931"/>
              <a:ext cx="33594" cy="709048"/>
            </a:xfrm>
            <a:custGeom>
              <a:avLst/>
              <a:gdLst>
                <a:gd name="connsiteX0" fmla="*/ 0 w 33594"/>
                <a:gd name="connsiteY0" fmla="*/ 0 h 709048"/>
                <a:gd name="connsiteX1" fmla="*/ 33595 w 33594"/>
                <a:gd name="connsiteY1" fmla="*/ 0 h 709048"/>
                <a:gd name="connsiteX2" fmla="*/ 33595 w 33594"/>
                <a:gd name="connsiteY2" fmla="*/ 709049 h 709048"/>
                <a:gd name="connsiteX3" fmla="*/ 0 w 33594"/>
                <a:gd name="connsiteY3" fmla="*/ 709049 h 709048"/>
              </a:gdLst>
              <a:ahLst/>
              <a:cxnLst>
                <a:cxn ang="0">
                  <a:pos x="connsiteX0" y="connsiteY0"/>
                </a:cxn>
                <a:cxn ang="0">
                  <a:pos x="connsiteX1" y="connsiteY1"/>
                </a:cxn>
                <a:cxn ang="0">
                  <a:pos x="connsiteX2" y="connsiteY2"/>
                </a:cxn>
                <a:cxn ang="0">
                  <a:pos x="connsiteX3" y="connsiteY3"/>
                </a:cxn>
              </a:cxnLst>
              <a:rect l="l" t="t" r="r" b="b"/>
              <a:pathLst>
                <a:path w="33594" h="709048">
                  <a:moveTo>
                    <a:pt x="0" y="0"/>
                  </a:moveTo>
                  <a:lnTo>
                    <a:pt x="33595" y="0"/>
                  </a:lnTo>
                  <a:lnTo>
                    <a:pt x="33595" y="709049"/>
                  </a:lnTo>
                  <a:lnTo>
                    <a:pt x="0" y="709049"/>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46" name="Freeform 245">
              <a:extLst>
                <a:ext uri="{FF2B5EF4-FFF2-40B4-BE49-F238E27FC236}">
                  <a16:creationId xmlns:a16="http://schemas.microsoft.com/office/drawing/2014/main" id="{59623CB8-2C98-FEAD-769D-5BF3C7CE1FCD}"/>
                </a:ext>
              </a:extLst>
            </p:cNvPr>
            <p:cNvSpPr/>
            <p:nvPr/>
          </p:nvSpPr>
          <p:spPr>
            <a:xfrm>
              <a:off x="8175795" y="2956931"/>
              <a:ext cx="33594" cy="709048"/>
            </a:xfrm>
            <a:custGeom>
              <a:avLst/>
              <a:gdLst>
                <a:gd name="connsiteX0" fmla="*/ 0 w 33594"/>
                <a:gd name="connsiteY0" fmla="*/ 0 h 709048"/>
                <a:gd name="connsiteX1" fmla="*/ 33595 w 33594"/>
                <a:gd name="connsiteY1" fmla="*/ 0 h 709048"/>
                <a:gd name="connsiteX2" fmla="*/ 33595 w 33594"/>
                <a:gd name="connsiteY2" fmla="*/ 709049 h 709048"/>
                <a:gd name="connsiteX3" fmla="*/ 0 w 33594"/>
                <a:gd name="connsiteY3" fmla="*/ 709049 h 709048"/>
              </a:gdLst>
              <a:ahLst/>
              <a:cxnLst>
                <a:cxn ang="0">
                  <a:pos x="connsiteX0" y="connsiteY0"/>
                </a:cxn>
                <a:cxn ang="0">
                  <a:pos x="connsiteX1" y="connsiteY1"/>
                </a:cxn>
                <a:cxn ang="0">
                  <a:pos x="connsiteX2" y="connsiteY2"/>
                </a:cxn>
                <a:cxn ang="0">
                  <a:pos x="connsiteX3" y="connsiteY3"/>
                </a:cxn>
              </a:cxnLst>
              <a:rect l="l" t="t" r="r" b="b"/>
              <a:pathLst>
                <a:path w="33594" h="709048">
                  <a:moveTo>
                    <a:pt x="0" y="0"/>
                  </a:moveTo>
                  <a:lnTo>
                    <a:pt x="33595" y="0"/>
                  </a:lnTo>
                  <a:lnTo>
                    <a:pt x="33595" y="709049"/>
                  </a:lnTo>
                  <a:lnTo>
                    <a:pt x="0" y="709049"/>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47" name="Freeform 246">
              <a:extLst>
                <a:ext uri="{FF2B5EF4-FFF2-40B4-BE49-F238E27FC236}">
                  <a16:creationId xmlns:a16="http://schemas.microsoft.com/office/drawing/2014/main" id="{7148341F-530A-3652-346E-786A2C8D0323}"/>
                </a:ext>
              </a:extLst>
            </p:cNvPr>
            <p:cNvSpPr/>
            <p:nvPr/>
          </p:nvSpPr>
          <p:spPr>
            <a:xfrm>
              <a:off x="8242985" y="2956931"/>
              <a:ext cx="33594" cy="882016"/>
            </a:xfrm>
            <a:custGeom>
              <a:avLst/>
              <a:gdLst>
                <a:gd name="connsiteX0" fmla="*/ 0 w 33594"/>
                <a:gd name="connsiteY0" fmla="*/ 0 h 882016"/>
                <a:gd name="connsiteX1" fmla="*/ 33595 w 33594"/>
                <a:gd name="connsiteY1" fmla="*/ 0 h 882016"/>
                <a:gd name="connsiteX2" fmla="*/ 33595 w 33594"/>
                <a:gd name="connsiteY2" fmla="*/ 882017 h 882016"/>
                <a:gd name="connsiteX3" fmla="*/ 0 w 33594"/>
                <a:gd name="connsiteY3" fmla="*/ 882017 h 882016"/>
              </a:gdLst>
              <a:ahLst/>
              <a:cxnLst>
                <a:cxn ang="0">
                  <a:pos x="connsiteX0" y="connsiteY0"/>
                </a:cxn>
                <a:cxn ang="0">
                  <a:pos x="connsiteX1" y="connsiteY1"/>
                </a:cxn>
                <a:cxn ang="0">
                  <a:pos x="connsiteX2" y="connsiteY2"/>
                </a:cxn>
                <a:cxn ang="0">
                  <a:pos x="connsiteX3" y="connsiteY3"/>
                </a:cxn>
              </a:cxnLst>
              <a:rect l="l" t="t" r="r" b="b"/>
              <a:pathLst>
                <a:path w="33594" h="882016">
                  <a:moveTo>
                    <a:pt x="0" y="0"/>
                  </a:moveTo>
                  <a:lnTo>
                    <a:pt x="33595" y="0"/>
                  </a:lnTo>
                  <a:lnTo>
                    <a:pt x="33595" y="882017"/>
                  </a:lnTo>
                  <a:lnTo>
                    <a:pt x="0" y="88201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48" name="Freeform 247">
              <a:extLst>
                <a:ext uri="{FF2B5EF4-FFF2-40B4-BE49-F238E27FC236}">
                  <a16:creationId xmlns:a16="http://schemas.microsoft.com/office/drawing/2014/main" id="{2E1A839C-F7B3-60E5-0873-864A8D1C92C4}"/>
                </a:ext>
              </a:extLst>
            </p:cNvPr>
            <p:cNvSpPr/>
            <p:nvPr/>
          </p:nvSpPr>
          <p:spPr>
            <a:xfrm>
              <a:off x="8310175" y="2956931"/>
              <a:ext cx="33594" cy="1002058"/>
            </a:xfrm>
            <a:custGeom>
              <a:avLst/>
              <a:gdLst>
                <a:gd name="connsiteX0" fmla="*/ 0 w 33594"/>
                <a:gd name="connsiteY0" fmla="*/ 0 h 1002058"/>
                <a:gd name="connsiteX1" fmla="*/ 33594 w 33594"/>
                <a:gd name="connsiteY1" fmla="*/ 0 h 1002058"/>
                <a:gd name="connsiteX2" fmla="*/ 33594 w 33594"/>
                <a:gd name="connsiteY2" fmla="*/ 1002059 h 1002058"/>
                <a:gd name="connsiteX3" fmla="*/ 0 w 33594"/>
                <a:gd name="connsiteY3" fmla="*/ 1002059 h 1002058"/>
              </a:gdLst>
              <a:ahLst/>
              <a:cxnLst>
                <a:cxn ang="0">
                  <a:pos x="connsiteX0" y="connsiteY0"/>
                </a:cxn>
                <a:cxn ang="0">
                  <a:pos x="connsiteX1" y="connsiteY1"/>
                </a:cxn>
                <a:cxn ang="0">
                  <a:pos x="connsiteX2" y="connsiteY2"/>
                </a:cxn>
                <a:cxn ang="0">
                  <a:pos x="connsiteX3" y="connsiteY3"/>
                </a:cxn>
              </a:cxnLst>
              <a:rect l="l" t="t" r="r" b="b"/>
              <a:pathLst>
                <a:path w="33594" h="1002058">
                  <a:moveTo>
                    <a:pt x="0" y="0"/>
                  </a:moveTo>
                  <a:lnTo>
                    <a:pt x="33594" y="0"/>
                  </a:lnTo>
                  <a:lnTo>
                    <a:pt x="33594" y="1002059"/>
                  </a:lnTo>
                  <a:lnTo>
                    <a:pt x="0" y="1002059"/>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49" name="Freeform 248">
              <a:extLst>
                <a:ext uri="{FF2B5EF4-FFF2-40B4-BE49-F238E27FC236}">
                  <a16:creationId xmlns:a16="http://schemas.microsoft.com/office/drawing/2014/main" id="{FA702ABF-E4EB-470B-B567-77E9705F0728}"/>
                </a:ext>
              </a:extLst>
            </p:cNvPr>
            <p:cNvSpPr/>
            <p:nvPr/>
          </p:nvSpPr>
          <p:spPr>
            <a:xfrm>
              <a:off x="8377271" y="2956931"/>
              <a:ext cx="33594" cy="1062452"/>
            </a:xfrm>
            <a:custGeom>
              <a:avLst/>
              <a:gdLst>
                <a:gd name="connsiteX0" fmla="*/ 0 w 33594"/>
                <a:gd name="connsiteY0" fmla="*/ 0 h 1062452"/>
                <a:gd name="connsiteX1" fmla="*/ 33595 w 33594"/>
                <a:gd name="connsiteY1" fmla="*/ 0 h 1062452"/>
                <a:gd name="connsiteX2" fmla="*/ 33595 w 33594"/>
                <a:gd name="connsiteY2" fmla="*/ 1062453 h 1062452"/>
                <a:gd name="connsiteX3" fmla="*/ 0 w 33594"/>
                <a:gd name="connsiteY3" fmla="*/ 1062453 h 1062452"/>
              </a:gdLst>
              <a:ahLst/>
              <a:cxnLst>
                <a:cxn ang="0">
                  <a:pos x="connsiteX0" y="connsiteY0"/>
                </a:cxn>
                <a:cxn ang="0">
                  <a:pos x="connsiteX1" y="connsiteY1"/>
                </a:cxn>
                <a:cxn ang="0">
                  <a:pos x="connsiteX2" y="connsiteY2"/>
                </a:cxn>
                <a:cxn ang="0">
                  <a:pos x="connsiteX3" y="connsiteY3"/>
                </a:cxn>
              </a:cxnLst>
              <a:rect l="l" t="t" r="r" b="b"/>
              <a:pathLst>
                <a:path w="33594" h="1062452">
                  <a:moveTo>
                    <a:pt x="0" y="0"/>
                  </a:moveTo>
                  <a:lnTo>
                    <a:pt x="33595" y="0"/>
                  </a:lnTo>
                  <a:lnTo>
                    <a:pt x="33595" y="1062453"/>
                  </a:lnTo>
                  <a:lnTo>
                    <a:pt x="0" y="1062453"/>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50" name="Freeform 249">
              <a:extLst>
                <a:ext uri="{FF2B5EF4-FFF2-40B4-BE49-F238E27FC236}">
                  <a16:creationId xmlns:a16="http://schemas.microsoft.com/office/drawing/2014/main" id="{630358AB-C24F-B974-FED2-D6E0823FC705}"/>
                </a:ext>
              </a:extLst>
            </p:cNvPr>
            <p:cNvSpPr/>
            <p:nvPr/>
          </p:nvSpPr>
          <p:spPr>
            <a:xfrm>
              <a:off x="9586688" y="2957864"/>
              <a:ext cx="33688" cy="374406"/>
            </a:xfrm>
            <a:custGeom>
              <a:avLst/>
              <a:gdLst>
                <a:gd name="connsiteX0" fmla="*/ 0 w 33688"/>
                <a:gd name="connsiteY0" fmla="*/ 0 h 374406"/>
                <a:gd name="connsiteX1" fmla="*/ 33688 w 33688"/>
                <a:gd name="connsiteY1" fmla="*/ 0 h 374406"/>
                <a:gd name="connsiteX2" fmla="*/ 33688 w 33688"/>
                <a:gd name="connsiteY2" fmla="*/ 374407 h 374406"/>
                <a:gd name="connsiteX3" fmla="*/ 0 w 33688"/>
                <a:gd name="connsiteY3" fmla="*/ 374407 h 374406"/>
              </a:gdLst>
              <a:ahLst/>
              <a:cxnLst>
                <a:cxn ang="0">
                  <a:pos x="connsiteX0" y="connsiteY0"/>
                </a:cxn>
                <a:cxn ang="0">
                  <a:pos x="connsiteX1" y="connsiteY1"/>
                </a:cxn>
                <a:cxn ang="0">
                  <a:pos x="connsiteX2" y="connsiteY2"/>
                </a:cxn>
                <a:cxn ang="0">
                  <a:pos x="connsiteX3" y="connsiteY3"/>
                </a:cxn>
              </a:cxnLst>
              <a:rect l="l" t="t" r="r" b="b"/>
              <a:pathLst>
                <a:path w="33688" h="374406">
                  <a:moveTo>
                    <a:pt x="0" y="0"/>
                  </a:moveTo>
                  <a:lnTo>
                    <a:pt x="33688" y="0"/>
                  </a:lnTo>
                  <a:lnTo>
                    <a:pt x="33688" y="374407"/>
                  </a:lnTo>
                  <a:lnTo>
                    <a:pt x="0" y="37440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51" name="Freeform 250">
              <a:extLst>
                <a:ext uri="{FF2B5EF4-FFF2-40B4-BE49-F238E27FC236}">
                  <a16:creationId xmlns:a16="http://schemas.microsoft.com/office/drawing/2014/main" id="{6FC37083-90B4-EFF9-B629-A6D371FE78AE}"/>
                </a:ext>
              </a:extLst>
            </p:cNvPr>
            <p:cNvSpPr/>
            <p:nvPr/>
          </p:nvSpPr>
          <p:spPr>
            <a:xfrm>
              <a:off x="9620470" y="2957864"/>
              <a:ext cx="33688" cy="384674"/>
            </a:xfrm>
            <a:custGeom>
              <a:avLst/>
              <a:gdLst>
                <a:gd name="connsiteX0" fmla="*/ 0 w 33688"/>
                <a:gd name="connsiteY0" fmla="*/ 0 h 384674"/>
                <a:gd name="connsiteX1" fmla="*/ 33688 w 33688"/>
                <a:gd name="connsiteY1" fmla="*/ 0 h 384674"/>
                <a:gd name="connsiteX2" fmla="*/ 33688 w 33688"/>
                <a:gd name="connsiteY2" fmla="*/ 384675 h 384674"/>
                <a:gd name="connsiteX3" fmla="*/ 0 w 33688"/>
                <a:gd name="connsiteY3" fmla="*/ 384675 h 384674"/>
              </a:gdLst>
              <a:ahLst/>
              <a:cxnLst>
                <a:cxn ang="0">
                  <a:pos x="connsiteX0" y="connsiteY0"/>
                </a:cxn>
                <a:cxn ang="0">
                  <a:pos x="connsiteX1" y="connsiteY1"/>
                </a:cxn>
                <a:cxn ang="0">
                  <a:pos x="connsiteX2" y="connsiteY2"/>
                </a:cxn>
                <a:cxn ang="0">
                  <a:pos x="connsiteX3" y="connsiteY3"/>
                </a:cxn>
              </a:cxnLst>
              <a:rect l="l" t="t" r="r" b="b"/>
              <a:pathLst>
                <a:path w="33688" h="384674">
                  <a:moveTo>
                    <a:pt x="0" y="0"/>
                  </a:moveTo>
                  <a:lnTo>
                    <a:pt x="33688" y="0"/>
                  </a:lnTo>
                  <a:lnTo>
                    <a:pt x="33688" y="384675"/>
                  </a:lnTo>
                  <a:lnTo>
                    <a:pt x="0" y="384675"/>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52" name="Freeform 251">
              <a:extLst>
                <a:ext uri="{FF2B5EF4-FFF2-40B4-BE49-F238E27FC236}">
                  <a16:creationId xmlns:a16="http://schemas.microsoft.com/office/drawing/2014/main" id="{4FF20866-9C8D-1DC9-CEA4-8B34DD049269}"/>
                </a:ext>
              </a:extLst>
            </p:cNvPr>
            <p:cNvSpPr/>
            <p:nvPr/>
          </p:nvSpPr>
          <p:spPr>
            <a:xfrm>
              <a:off x="9654158" y="2957864"/>
              <a:ext cx="33688" cy="393262"/>
            </a:xfrm>
            <a:custGeom>
              <a:avLst/>
              <a:gdLst>
                <a:gd name="connsiteX0" fmla="*/ 0 w 33688"/>
                <a:gd name="connsiteY0" fmla="*/ 0 h 393262"/>
                <a:gd name="connsiteX1" fmla="*/ 33688 w 33688"/>
                <a:gd name="connsiteY1" fmla="*/ 0 h 393262"/>
                <a:gd name="connsiteX2" fmla="*/ 33688 w 33688"/>
                <a:gd name="connsiteY2" fmla="*/ 393263 h 393262"/>
                <a:gd name="connsiteX3" fmla="*/ 0 w 33688"/>
                <a:gd name="connsiteY3" fmla="*/ 393263 h 393262"/>
              </a:gdLst>
              <a:ahLst/>
              <a:cxnLst>
                <a:cxn ang="0">
                  <a:pos x="connsiteX0" y="connsiteY0"/>
                </a:cxn>
                <a:cxn ang="0">
                  <a:pos x="connsiteX1" y="connsiteY1"/>
                </a:cxn>
                <a:cxn ang="0">
                  <a:pos x="connsiteX2" y="connsiteY2"/>
                </a:cxn>
                <a:cxn ang="0">
                  <a:pos x="connsiteX3" y="connsiteY3"/>
                </a:cxn>
              </a:cxnLst>
              <a:rect l="l" t="t" r="r" b="b"/>
              <a:pathLst>
                <a:path w="33688" h="393262">
                  <a:moveTo>
                    <a:pt x="0" y="0"/>
                  </a:moveTo>
                  <a:lnTo>
                    <a:pt x="33688" y="0"/>
                  </a:lnTo>
                  <a:lnTo>
                    <a:pt x="33688" y="393263"/>
                  </a:lnTo>
                  <a:lnTo>
                    <a:pt x="0" y="393263"/>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53" name="Freeform 252">
              <a:extLst>
                <a:ext uri="{FF2B5EF4-FFF2-40B4-BE49-F238E27FC236}">
                  <a16:creationId xmlns:a16="http://schemas.microsoft.com/office/drawing/2014/main" id="{2BC5626B-8287-DDB6-F069-695F1E010737}"/>
                </a:ext>
              </a:extLst>
            </p:cNvPr>
            <p:cNvSpPr/>
            <p:nvPr/>
          </p:nvSpPr>
          <p:spPr>
            <a:xfrm>
              <a:off x="9687846" y="2957864"/>
              <a:ext cx="33688" cy="408010"/>
            </a:xfrm>
            <a:custGeom>
              <a:avLst/>
              <a:gdLst>
                <a:gd name="connsiteX0" fmla="*/ 0 w 33688"/>
                <a:gd name="connsiteY0" fmla="*/ 0 h 408010"/>
                <a:gd name="connsiteX1" fmla="*/ 33688 w 33688"/>
                <a:gd name="connsiteY1" fmla="*/ 0 h 408010"/>
                <a:gd name="connsiteX2" fmla="*/ 33688 w 33688"/>
                <a:gd name="connsiteY2" fmla="*/ 408011 h 408010"/>
                <a:gd name="connsiteX3" fmla="*/ 0 w 33688"/>
                <a:gd name="connsiteY3" fmla="*/ 408011 h 408010"/>
              </a:gdLst>
              <a:ahLst/>
              <a:cxnLst>
                <a:cxn ang="0">
                  <a:pos x="connsiteX0" y="connsiteY0"/>
                </a:cxn>
                <a:cxn ang="0">
                  <a:pos x="connsiteX1" y="connsiteY1"/>
                </a:cxn>
                <a:cxn ang="0">
                  <a:pos x="connsiteX2" y="connsiteY2"/>
                </a:cxn>
                <a:cxn ang="0">
                  <a:pos x="connsiteX3" y="connsiteY3"/>
                </a:cxn>
              </a:cxnLst>
              <a:rect l="l" t="t" r="r" b="b"/>
              <a:pathLst>
                <a:path w="33688" h="408010">
                  <a:moveTo>
                    <a:pt x="0" y="0"/>
                  </a:moveTo>
                  <a:lnTo>
                    <a:pt x="33688" y="0"/>
                  </a:lnTo>
                  <a:lnTo>
                    <a:pt x="33688" y="408011"/>
                  </a:lnTo>
                  <a:lnTo>
                    <a:pt x="0" y="408011"/>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54" name="Freeform 253">
              <a:extLst>
                <a:ext uri="{FF2B5EF4-FFF2-40B4-BE49-F238E27FC236}">
                  <a16:creationId xmlns:a16="http://schemas.microsoft.com/office/drawing/2014/main" id="{286AD72E-9E1B-95A7-7944-1AA89E0A6925}"/>
                </a:ext>
              </a:extLst>
            </p:cNvPr>
            <p:cNvSpPr/>
            <p:nvPr/>
          </p:nvSpPr>
          <p:spPr>
            <a:xfrm>
              <a:off x="9755223" y="2957864"/>
              <a:ext cx="33688" cy="457017"/>
            </a:xfrm>
            <a:custGeom>
              <a:avLst/>
              <a:gdLst>
                <a:gd name="connsiteX0" fmla="*/ 0 w 33688"/>
                <a:gd name="connsiteY0" fmla="*/ 0 h 457017"/>
                <a:gd name="connsiteX1" fmla="*/ 33688 w 33688"/>
                <a:gd name="connsiteY1" fmla="*/ 0 h 457017"/>
                <a:gd name="connsiteX2" fmla="*/ 33688 w 33688"/>
                <a:gd name="connsiteY2" fmla="*/ 457017 h 457017"/>
                <a:gd name="connsiteX3" fmla="*/ 0 w 33688"/>
                <a:gd name="connsiteY3" fmla="*/ 457017 h 457017"/>
              </a:gdLst>
              <a:ahLst/>
              <a:cxnLst>
                <a:cxn ang="0">
                  <a:pos x="connsiteX0" y="connsiteY0"/>
                </a:cxn>
                <a:cxn ang="0">
                  <a:pos x="connsiteX1" y="connsiteY1"/>
                </a:cxn>
                <a:cxn ang="0">
                  <a:pos x="connsiteX2" y="connsiteY2"/>
                </a:cxn>
                <a:cxn ang="0">
                  <a:pos x="connsiteX3" y="connsiteY3"/>
                </a:cxn>
              </a:cxnLst>
              <a:rect l="l" t="t" r="r" b="b"/>
              <a:pathLst>
                <a:path w="33688" h="457017">
                  <a:moveTo>
                    <a:pt x="0" y="0"/>
                  </a:moveTo>
                  <a:lnTo>
                    <a:pt x="33688" y="0"/>
                  </a:lnTo>
                  <a:lnTo>
                    <a:pt x="33688" y="457017"/>
                  </a:lnTo>
                  <a:lnTo>
                    <a:pt x="0" y="45701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55" name="Freeform 254">
              <a:extLst>
                <a:ext uri="{FF2B5EF4-FFF2-40B4-BE49-F238E27FC236}">
                  <a16:creationId xmlns:a16="http://schemas.microsoft.com/office/drawing/2014/main" id="{453A6A3C-BE39-ECCD-DAB7-55C5279C6437}"/>
                </a:ext>
              </a:extLst>
            </p:cNvPr>
            <p:cNvSpPr/>
            <p:nvPr/>
          </p:nvSpPr>
          <p:spPr>
            <a:xfrm>
              <a:off x="9788911" y="2957864"/>
              <a:ext cx="33688" cy="481473"/>
            </a:xfrm>
            <a:custGeom>
              <a:avLst/>
              <a:gdLst>
                <a:gd name="connsiteX0" fmla="*/ 0 w 33688"/>
                <a:gd name="connsiteY0" fmla="*/ 0 h 481473"/>
                <a:gd name="connsiteX1" fmla="*/ 33688 w 33688"/>
                <a:gd name="connsiteY1" fmla="*/ 0 h 481473"/>
                <a:gd name="connsiteX2" fmla="*/ 33688 w 33688"/>
                <a:gd name="connsiteY2" fmla="*/ 481474 h 481473"/>
                <a:gd name="connsiteX3" fmla="*/ 0 w 33688"/>
                <a:gd name="connsiteY3" fmla="*/ 481474 h 481473"/>
              </a:gdLst>
              <a:ahLst/>
              <a:cxnLst>
                <a:cxn ang="0">
                  <a:pos x="connsiteX0" y="connsiteY0"/>
                </a:cxn>
                <a:cxn ang="0">
                  <a:pos x="connsiteX1" y="connsiteY1"/>
                </a:cxn>
                <a:cxn ang="0">
                  <a:pos x="connsiteX2" y="connsiteY2"/>
                </a:cxn>
                <a:cxn ang="0">
                  <a:pos x="connsiteX3" y="connsiteY3"/>
                </a:cxn>
              </a:cxnLst>
              <a:rect l="l" t="t" r="r" b="b"/>
              <a:pathLst>
                <a:path w="33688" h="481473">
                  <a:moveTo>
                    <a:pt x="0" y="0"/>
                  </a:moveTo>
                  <a:lnTo>
                    <a:pt x="33688" y="0"/>
                  </a:lnTo>
                  <a:lnTo>
                    <a:pt x="33688" y="481474"/>
                  </a:lnTo>
                  <a:lnTo>
                    <a:pt x="0" y="481474"/>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B2F79E03-F4C7-DE61-C863-DA0055871E4D}"/>
                </a:ext>
              </a:extLst>
            </p:cNvPr>
            <p:cNvSpPr/>
            <p:nvPr/>
          </p:nvSpPr>
          <p:spPr>
            <a:xfrm>
              <a:off x="9822599" y="2957864"/>
              <a:ext cx="33688" cy="481473"/>
            </a:xfrm>
            <a:custGeom>
              <a:avLst/>
              <a:gdLst>
                <a:gd name="connsiteX0" fmla="*/ 0 w 33688"/>
                <a:gd name="connsiteY0" fmla="*/ 0 h 481473"/>
                <a:gd name="connsiteX1" fmla="*/ 33688 w 33688"/>
                <a:gd name="connsiteY1" fmla="*/ 0 h 481473"/>
                <a:gd name="connsiteX2" fmla="*/ 33688 w 33688"/>
                <a:gd name="connsiteY2" fmla="*/ 481474 h 481473"/>
                <a:gd name="connsiteX3" fmla="*/ 0 w 33688"/>
                <a:gd name="connsiteY3" fmla="*/ 481474 h 481473"/>
              </a:gdLst>
              <a:ahLst/>
              <a:cxnLst>
                <a:cxn ang="0">
                  <a:pos x="connsiteX0" y="connsiteY0"/>
                </a:cxn>
                <a:cxn ang="0">
                  <a:pos x="connsiteX1" y="connsiteY1"/>
                </a:cxn>
                <a:cxn ang="0">
                  <a:pos x="connsiteX2" y="connsiteY2"/>
                </a:cxn>
                <a:cxn ang="0">
                  <a:pos x="connsiteX3" y="connsiteY3"/>
                </a:cxn>
              </a:cxnLst>
              <a:rect l="l" t="t" r="r" b="b"/>
              <a:pathLst>
                <a:path w="33688" h="481473">
                  <a:moveTo>
                    <a:pt x="0" y="0"/>
                  </a:moveTo>
                  <a:lnTo>
                    <a:pt x="33688" y="0"/>
                  </a:lnTo>
                  <a:lnTo>
                    <a:pt x="33688" y="481474"/>
                  </a:lnTo>
                  <a:lnTo>
                    <a:pt x="0" y="481474"/>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57" name="Freeform 256">
              <a:extLst>
                <a:ext uri="{FF2B5EF4-FFF2-40B4-BE49-F238E27FC236}">
                  <a16:creationId xmlns:a16="http://schemas.microsoft.com/office/drawing/2014/main" id="{3E8B84C8-AB47-FE90-CCC4-3601D1655EEE}"/>
                </a:ext>
              </a:extLst>
            </p:cNvPr>
            <p:cNvSpPr/>
            <p:nvPr/>
          </p:nvSpPr>
          <p:spPr>
            <a:xfrm>
              <a:off x="9856287" y="2957864"/>
              <a:ext cx="33688" cy="516197"/>
            </a:xfrm>
            <a:custGeom>
              <a:avLst/>
              <a:gdLst>
                <a:gd name="connsiteX0" fmla="*/ 0 w 33688"/>
                <a:gd name="connsiteY0" fmla="*/ 0 h 516197"/>
                <a:gd name="connsiteX1" fmla="*/ 33688 w 33688"/>
                <a:gd name="connsiteY1" fmla="*/ 0 h 516197"/>
                <a:gd name="connsiteX2" fmla="*/ 33688 w 33688"/>
                <a:gd name="connsiteY2" fmla="*/ 516198 h 516197"/>
                <a:gd name="connsiteX3" fmla="*/ 0 w 33688"/>
                <a:gd name="connsiteY3" fmla="*/ 516198 h 516197"/>
              </a:gdLst>
              <a:ahLst/>
              <a:cxnLst>
                <a:cxn ang="0">
                  <a:pos x="connsiteX0" y="connsiteY0"/>
                </a:cxn>
                <a:cxn ang="0">
                  <a:pos x="connsiteX1" y="connsiteY1"/>
                </a:cxn>
                <a:cxn ang="0">
                  <a:pos x="connsiteX2" y="connsiteY2"/>
                </a:cxn>
                <a:cxn ang="0">
                  <a:pos x="connsiteX3" y="connsiteY3"/>
                </a:cxn>
              </a:cxnLst>
              <a:rect l="l" t="t" r="r" b="b"/>
              <a:pathLst>
                <a:path w="33688" h="516197">
                  <a:moveTo>
                    <a:pt x="0" y="0"/>
                  </a:moveTo>
                  <a:lnTo>
                    <a:pt x="33688" y="0"/>
                  </a:lnTo>
                  <a:lnTo>
                    <a:pt x="33688" y="516198"/>
                  </a:lnTo>
                  <a:lnTo>
                    <a:pt x="0" y="516198"/>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58" name="Freeform 257">
              <a:extLst>
                <a:ext uri="{FF2B5EF4-FFF2-40B4-BE49-F238E27FC236}">
                  <a16:creationId xmlns:a16="http://schemas.microsoft.com/office/drawing/2014/main" id="{22B85147-58F3-CB64-0CC8-FD1C66CC10DB}"/>
                </a:ext>
              </a:extLst>
            </p:cNvPr>
            <p:cNvSpPr/>
            <p:nvPr/>
          </p:nvSpPr>
          <p:spPr>
            <a:xfrm>
              <a:off x="9890069" y="2957864"/>
              <a:ext cx="33688" cy="518438"/>
            </a:xfrm>
            <a:custGeom>
              <a:avLst/>
              <a:gdLst>
                <a:gd name="connsiteX0" fmla="*/ 0 w 33688"/>
                <a:gd name="connsiteY0" fmla="*/ 0 h 518438"/>
                <a:gd name="connsiteX1" fmla="*/ 33688 w 33688"/>
                <a:gd name="connsiteY1" fmla="*/ 0 h 518438"/>
                <a:gd name="connsiteX2" fmla="*/ 33688 w 33688"/>
                <a:gd name="connsiteY2" fmla="*/ 518438 h 518438"/>
                <a:gd name="connsiteX3" fmla="*/ 0 w 33688"/>
                <a:gd name="connsiteY3" fmla="*/ 518438 h 518438"/>
              </a:gdLst>
              <a:ahLst/>
              <a:cxnLst>
                <a:cxn ang="0">
                  <a:pos x="connsiteX0" y="connsiteY0"/>
                </a:cxn>
                <a:cxn ang="0">
                  <a:pos x="connsiteX1" y="connsiteY1"/>
                </a:cxn>
                <a:cxn ang="0">
                  <a:pos x="connsiteX2" y="connsiteY2"/>
                </a:cxn>
                <a:cxn ang="0">
                  <a:pos x="connsiteX3" y="connsiteY3"/>
                </a:cxn>
              </a:cxnLst>
              <a:rect l="l" t="t" r="r" b="b"/>
              <a:pathLst>
                <a:path w="33688" h="518438">
                  <a:moveTo>
                    <a:pt x="0" y="0"/>
                  </a:moveTo>
                  <a:lnTo>
                    <a:pt x="33688" y="0"/>
                  </a:lnTo>
                  <a:lnTo>
                    <a:pt x="33688" y="518438"/>
                  </a:lnTo>
                  <a:lnTo>
                    <a:pt x="0" y="518438"/>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59" name="Freeform 258">
              <a:extLst>
                <a:ext uri="{FF2B5EF4-FFF2-40B4-BE49-F238E27FC236}">
                  <a16:creationId xmlns:a16="http://schemas.microsoft.com/office/drawing/2014/main" id="{5B02A68F-A865-6D3E-589D-8F9B12FC4DEE}"/>
                </a:ext>
              </a:extLst>
            </p:cNvPr>
            <p:cNvSpPr/>
            <p:nvPr/>
          </p:nvSpPr>
          <p:spPr>
            <a:xfrm>
              <a:off x="9923757" y="2957864"/>
              <a:ext cx="33688" cy="522451"/>
            </a:xfrm>
            <a:custGeom>
              <a:avLst/>
              <a:gdLst>
                <a:gd name="connsiteX0" fmla="*/ 0 w 33688"/>
                <a:gd name="connsiteY0" fmla="*/ 0 h 522451"/>
                <a:gd name="connsiteX1" fmla="*/ 33688 w 33688"/>
                <a:gd name="connsiteY1" fmla="*/ 0 h 522451"/>
                <a:gd name="connsiteX2" fmla="*/ 33688 w 33688"/>
                <a:gd name="connsiteY2" fmla="*/ 522452 h 522451"/>
                <a:gd name="connsiteX3" fmla="*/ 0 w 33688"/>
                <a:gd name="connsiteY3" fmla="*/ 522452 h 522451"/>
              </a:gdLst>
              <a:ahLst/>
              <a:cxnLst>
                <a:cxn ang="0">
                  <a:pos x="connsiteX0" y="connsiteY0"/>
                </a:cxn>
                <a:cxn ang="0">
                  <a:pos x="connsiteX1" y="connsiteY1"/>
                </a:cxn>
                <a:cxn ang="0">
                  <a:pos x="connsiteX2" y="connsiteY2"/>
                </a:cxn>
                <a:cxn ang="0">
                  <a:pos x="connsiteX3" y="connsiteY3"/>
                </a:cxn>
              </a:cxnLst>
              <a:rect l="l" t="t" r="r" b="b"/>
              <a:pathLst>
                <a:path w="33688" h="522451">
                  <a:moveTo>
                    <a:pt x="0" y="0"/>
                  </a:moveTo>
                  <a:lnTo>
                    <a:pt x="33688" y="0"/>
                  </a:lnTo>
                  <a:lnTo>
                    <a:pt x="33688" y="522452"/>
                  </a:lnTo>
                  <a:lnTo>
                    <a:pt x="0" y="522452"/>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60" name="Freeform 259">
              <a:extLst>
                <a:ext uri="{FF2B5EF4-FFF2-40B4-BE49-F238E27FC236}">
                  <a16:creationId xmlns:a16="http://schemas.microsoft.com/office/drawing/2014/main" id="{A61A2A94-C502-A35C-122D-1380C24E9BE2}"/>
                </a:ext>
              </a:extLst>
            </p:cNvPr>
            <p:cNvSpPr/>
            <p:nvPr/>
          </p:nvSpPr>
          <p:spPr>
            <a:xfrm>
              <a:off x="9957446" y="2957864"/>
              <a:ext cx="33688" cy="522451"/>
            </a:xfrm>
            <a:custGeom>
              <a:avLst/>
              <a:gdLst>
                <a:gd name="connsiteX0" fmla="*/ 1 w 33688"/>
                <a:gd name="connsiteY0" fmla="*/ 0 h 522451"/>
                <a:gd name="connsiteX1" fmla="*/ 33689 w 33688"/>
                <a:gd name="connsiteY1" fmla="*/ 0 h 522451"/>
                <a:gd name="connsiteX2" fmla="*/ 33689 w 33688"/>
                <a:gd name="connsiteY2" fmla="*/ 522452 h 522451"/>
                <a:gd name="connsiteX3" fmla="*/ 1 w 33688"/>
                <a:gd name="connsiteY3" fmla="*/ 522452 h 522451"/>
              </a:gdLst>
              <a:ahLst/>
              <a:cxnLst>
                <a:cxn ang="0">
                  <a:pos x="connsiteX0" y="connsiteY0"/>
                </a:cxn>
                <a:cxn ang="0">
                  <a:pos x="connsiteX1" y="connsiteY1"/>
                </a:cxn>
                <a:cxn ang="0">
                  <a:pos x="connsiteX2" y="connsiteY2"/>
                </a:cxn>
                <a:cxn ang="0">
                  <a:pos x="connsiteX3" y="connsiteY3"/>
                </a:cxn>
              </a:cxnLst>
              <a:rect l="l" t="t" r="r" b="b"/>
              <a:pathLst>
                <a:path w="33688" h="522451">
                  <a:moveTo>
                    <a:pt x="1" y="0"/>
                  </a:moveTo>
                  <a:lnTo>
                    <a:pt x="33689" y="0"/>
                  </a:lnTo>
                  <a:lnTo>
                    <a:pt x="33689" y="522452"/>
                  </a:lnTo>
                  <a:lnTo>
                    <a:pt x="1" y="522452"/>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61" name="Freeform 260">
              <a:extLst>
                <a:ext uri="{FF2B5EF4-FFF2-40B4-BE49-F238E27FC236}">
                  <a16:creationId xmlns:a16="http://schemas.microsoft.com/office/drawing/2014/main" id="{D3492B4A-8371-0C2B-8607-5C5999BA872F}"/>
                </a:ext>
              </a:extLst>
            </p:cNvPr>
            <p:cNvSpPr/>
            <p:nvPr/>
          </p:nvSpPr>
          <p:spPr>
            <a:xfrm>
              <a:off x="9991134" y="2957864"/>
              <a:ext cx="33688" cy="540654"/>
            </a:xfrm>
            <a:custGeom>
              <a:avLst/>
              <a:gdLst>
                <a:gd name="connsiteX0" fmla="*/ 0 w 33688"/>
                <a:gd name="connsiteY0" fmla="*/ 0 h 540654"/>
                <a:gd name="connsiteX1" fmla="*/ 33689 w 33688"/>
                <a:gd name="connsiteY1" fmla="*/ 0 h 540654"/>
                <a:gd name="connsiteX2" fmla="*/ 33689 w 33688"/>
                <a:gd name="connsiteY2" fmla="*/ 540654 h 540654"/>
                <a:gd name="connsiteX3" fmla="*/ 0 w 33688"/>
                <a:gd name="connsiteY3" fmla="*/ 540654 h 540654"/>
              </a:gdLst>
              <a:ahLst/>
              <a:cxnLst>
                <a:cxn ang="0">
                  <a:pos x="connsiteX0" y="connsiteY0"/>
                </a:cxn>
                <a:cxn ang="0">
                  <a:pos x="connsiteX1" y="connsiteY1"/>
                </a:cxn>
                <a:cxn ang="0">
                  <a:pos x="connsiteX2" y="connsiteY2"/>
                </a:cxn>
                <a:cxn ang="0">
                  <a:pos x="connsiteX3" y="connsiteY3"/>
                </a:cxn>
              </a:cxnLst>
              <a:rect l="l" t="t" r="r" b="b"/>
              <a:pathLst>
                <a:path w="33688" h="540654">
                  <a:moveTo>
                    <a:pt x="0" y="0"/>
                  </a:moveTo>
                  <a:lnTo>
                    <a:pt x="33689" y="0"/>
                  </a:lnTo>
                  <a:lnTo>
                    <a:pt x="33689" y="540654"/>
                  </a:lnTo>
                  <a:lnTo>
                    <a:pt x="0" y="540654"/>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62" name="Freeform 261">
              <a:extLst>
                <a:ext uri="{FF2B5EF4-FFF2-40B4-BE49-F238E27FC236}">
                  <a16:creationId xmlns:a16="http://schemas.microsoft.com/office/drawing/2014/main" id="{B27BA71A-17AA-9032-AE97-7829EBF46757}"/>
                </a:ext>
              </a:extLst>
            </p:cNvPr>
            <p:cNvSpPr/>
            <p:nvPr/>
          </p:nvSpPr>
          <p:spPr>
            <a:xfrm>
              <a:off x="10058510" y="2957864"/>
              <a:ext cx="33688" cy="552042"/>
            </a:xfrm>
            <a:custGeom>
              <a:avLst/>
              <a:gdLst>
                <a:gd name="connsiteX0" fmla="*/ 0 w 33688"/>
                <a:gd name="connsiteY0" fmla="*/ 0 h 552042"/>
                <a:gd name="connsiteX1" fmla="*/ 33688 w 33688"/>
                <a:gd name="connsiteY1" fmla="*/ 0 h 552042"/>
                <a:gd name="connsiteX2" fmla="*/ 33688 w 33688"/>
                <a:gd name="connsiteY2" fmla="*/ 552042 h 552042"/>
                <a:gd name="connsiteX3" fmla="*/ 0 w 33688"/>
                <a:gd name="connsiteY3" fmla="*/ 552042 h 552042"/>
              </a:gdLst>
              <a:ahLst/>
              <a:cxnLst>
                <a:cxn ang="0">
                  <a:pos x="connsiteX0" y="connsiteY0"/>
                </a:cxn>
                <a:cxn ang="0">
                  <a:pos x="connsiteX1" y="connsiteY1"/>
                </a:cxn>
                <a:cxn ang="0">
                  <a:pos x="connsiteX2" y="connsiteY2"/>
                </a:cxn>
                <a:cxn ang="0">
                  <a:pos x="connsiteX3" y="connsiteY3"/>
                </a:cxn>
              </a:cxnLst>
              <a:rect l="l" t="t" r="r" b="b"/>
              <a:pathLst>
                <a:path w="33688" h="552042">
                  <a:moveTo>
                    <a:pt x="0" y="0"/>
                  </a:moveTo>
                  <a:lnTo>
                    <a:pt x="33688" y="0"/>
                  </a:lnTo>
                  <a:lnTo>
                    <a:pt x="33688" y="552042"/>
                  </a:lnTo>
                  <a:lnTo>
                    <a:pt x="0" y="552042"/>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63" name="Freeform 262">
              <a:extLst>
                <a:ext uri="{FF2B5EF4-FFF2-40B4-BE49-F238E27FC236}">
                  <a16:creationId xmlns:a16="http://schemas.microsoft.com/office/drawing/2014/main" id="{DB0A2339-C239-0AB6-CBEE-CECB9E255860}"/>
                </a:ext>
              </a:extLst>
            </p:cNvPr>
            <p:cNvSpPr/>
            <p:nvPr/>
          </p:nvSpPr>
          <p:spPr>
            <a:xfrm>
              <a:off x="10092198" y="2957864"/>
              <a:ext cx="33688" cy="571364"/>
            </a:xfrm>
            <a:custGeom>
              <a:avLst/>
              <a:gdLst>
                <a:gd name="connsiteX0" fmla="*/ 0 w 33688"/>
                <a:gd name="connsiteY0" fmla="*/ 0 h 571364"/>
                <a:gd name="connsiteX1" fmla="*/ 33688 w 33688"/>
                <a:gd name="connsiteY1" fmla="*/ 0 h 571364"/>
                <a:gd name="connsiteX2" fmla="*/ 33688 w 33688"/>
                <a:gd name="connsiteY2" fmla="*/ 571365 h 571364"/>
                <a:gd name="connsiteX3" fmla="*/ 0 w 33688"/>
                <a:gd name="connsiteY3" fmla="*/ 571365 h 571364"/>
              </a:gdLst>
              <a:ahLst/>
              <a:cxnLst>
                <a:cxn ang="0">
                  <a:pos x="connsiteX0" y="connsiteY0"/>
                </a:cxn>
                <a:cxn ang="0">
                  <a:pos x="connsiteX1" y="connsiteY1"/>
                </a:cxn>
                <a:cxn ang="0">
                  <a:pos x="connsiteX2" y="connsiteY2"/>
                </a:cxn>
                <a:cxn ang="0">
                  <a:pos x="connsiteX3" y="connsiteY3"/>
                </a:cxn>
              </a:cxnLst>
              <a:rect l="l" t="t" r="r" b="b"/>
              <a:pathLst>
                <a:path w="33688" h="571364">
                  <a:moveTo>
                    <a:pt x="0" y="0"/>
                  </a:moveTo>
                  <a:lnTo>
                    <a:pt x="33688" y="0"/>
                  </a:lnTo>
                  <a:lnTo>
                    <a:pt x="33688" y="571365"/>
                  </a:lnTo>
                  <a:lnTo>
                    <a:pt x="0" y="571365"/>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64" name="Freeform 263">
              <a:extLst>
                <a:ext uri="{FF2B5EF4-FFF2-40B4-BE49-F238E27FC236}">
                  <a16:creationId xmlns:a16="http://schemas.microsoft.com/office/drawing/2014/main" id="{51D902C6-E978-4797-EC61-4D1ECED7BE78}"/>
                </a:ext>
              </a:extLst>
            </p:cNvPr>
            <p:cNvSpPr/>
            <p:nvPr/>
          </p:nvSpPr>
          <p:spPr>
            <a:xfrm>
              <a:off x="10159668" y="2957864"/>
              <a:ext cx="33688" cy="579952"/>
            </a:xfrm>
            <a:custGeom>
              <a:avLst/>
              <a:gdLst>
                <a:gd name="connsiteX0" fmla="*/ 0 w 33688"/>
                <a:gd name="connsiteY0" fmla="*/ 0 h 579952"/>
                <a:gd name="connsiteX1" fmla="*/ 33688 w 33688"/>
                <a:gd name="connsiteY1" fmla="*/ 0 h 579952"/>
                <a:gd name="connsiteX2" fmla="*/ 33688 w 33688"/>
                <a:gd name="connsiteY2" fmla="*/ 579953 h 579952"/>
                <a:gd name="connsiteX3" fmla="*/ 0 w 33688"/>
                <a:gd name="connsiteY3" fmla="*/ 579953 h 579952"/>
              </a:gdLst>
              <a:ahLst/>
              <a:cxnLst>
                <a:cxn ang="0">
                  <a:pos x="connsiteX0" y="connsiteY0"/>
                </a:cxn>
                <a:cxn ang="0">
                  <a:pos x="connsiteX1" y="connsiteY1"/>
                </a:cxn>
                <a:cxn ang="0">
                  <a:pos x="connsiteX2" y="connsiteY2"/>
                </a:cxn>
                <a:cxn ang="0">
                  <a:pos x="connsiteX3" y="connsiteY3"/>
                </a:cxn>
              </a:cxnLst>
              <a:rect l="l" t="t" r="r" b="b"/>
              <a:pathLst>
                <a:path w="33688" h="579952">
                  <a:moveTo>
                    <a:pt x="0" y="0"/>
                  </a:moveTo>
                  <a:lnTo>
                    <a:pt x="33688" y="0"/>
                  </a:lnTo>
                  <a:lnTo>
                    <a:pt x="33688" y="579953"/>
                  </a:lnTo>
                  <a:lnTo>
                    <a:pt x="0" y="579953"/>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65" name="Freeform 264">
              <a:extLst>
                <a:ext uri="{FF2B5EF4-FFF2-40B4-BE49-F238E27FC236}">
                  <a16:creationId xmlns:a16="http://schemas.microsoft.com/office/drawing/2014/main" id="{8721B350-BD91-395E-D4C6-AFF81597E9A8}"/>
                </a:ext>
              </a:extLst>
            </p:cNvPr>
            <p:cNvSpPr/>
            <p:nvPr/>
          </p:nvSpPr>
          <p:spPr>
            <a:xfrm>
              <a:off x="10227045" y="2957864"/>
              <a:ext cx="33688" cy="587326"/>
            </a:xfrm>
            <a:custGeom>
              <a:avLst/>
              <a:gdLst>
                <a:gd name="connsiteX0" fmla="*/ 0 w 33688"/>
                <a:gd name="connsiteY0" fmla="*/ 0 h 587326"/>
                <a:gd name="connsiteX1" fmla="*/ 33688 w 33688"/>
                <a:gd name="connsiteY1" fmla="*/ 0 h 587326"/>
                <a:gd name="connsiteX2" fmla="*/ 33688 w 33688"/>
                <a:gd name="connsiteY2" fmla="*/ 587327 h 587326"/>
                <a:gd name="connsiteX3" fmla="*/ 0 w 33688"/>
                <a:gd name="connsiteY3" fmla="*/ 587327 h 587326"/>
              </a:gdLst>
              <a:ahLst/>
              <a:cxnLst>
                <a:cxn ang="0">
                  <a:pos x="connsiteX0" y="connsiteY0"/>
                </a:cxn>
                <a:cxn ang="0">
                  <a:pos x="connsiteX1" y="connsiteY1"/>
                </a:cxn>
                <a:cxn ang="0">
                  <a:pos x="connsiteX2" y="connsiteY2"/>
                </a:cxn>
                <a:cxn ang="0">
                  <a:pos x="connsiteX3" y="connsiteY3"/>
                </a:cxn>
              </a:cxnLst>
              <a:rect l="l" t="t" r="r" b="b"/>
              <a:pathLst>
                <a:path w="33688" h="587326">
                  <a:moveTo>
                    <a:pt x="0" y="0"/>
                  </a:moveTo>
                  <a:lnTo>
                    <a:pt x="33688" y="0"/>
                  </a:lnTo>
                  <a:lnTo>
                    <a:pt x="33688" y="587327"/>
                  </a:lnTo>
                  <a:lnTo>
                    <a:pt x="0" y="58732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66" name="Freeform 265">
              <a:extLst>
                <a:ext uri="{FF2B5EF4-FFF2-40B4-BE49-F238E27FC236}">
                  <a16:creationId xmlns:a16="http://schemas.microsoft.com/office/drawing/2014/main" id="{D05BA223-89F2-A129-1743-5B79B4F2B3C2}"/>
                </a:ext>
              </a:extLst>
            </p:cNvPr>
            <p:cNvSpPr/>
            <p:nvPr/>
          </p:nvSpPr>
          <p:spPr>
            <a:xfrm>
              <a:off x="10260733" y="2957864"/>
              <a:ext cx="33688" cy="591340"/>
            </a:xfrm>
            <a:custGeom>
              <a:avLst/>
              <a:gdLst>
                <a:gd name="connsiteX0" fmla="*/ 1 w 33688"/>
                <a:gd name="connsiteY0" fmla="*/ 0 h 591340"/>
                <a:gd name="connsiteX1" fmla="*/ 33689 w 33688"/>
                <a:gd name="connsiteY1" fmla="*/ 0 h 591340"/>
                <a:gd name="connsiteX2" fmla="*/ 33689 w 33688"/>
                <a:gd name="connsiteY2" fmla="*/ 591341 h 591340"/>
                <a:gd name="connsiteX3" fmla="*/ 1 w 33688"/>
                <a:gd name="connsiteY3" fmla="*/ 591341 h 591340"/>
              </a:gdLst>
              <a:ahLst/>
              <a:cxnLst>
                <a:cxn ang="0">
                  <a:pos x="connsiteX0" y="connsiteY0"/>
                </a:cxn>
                <a:cxn ang="0">
                  <a:pos x="connsiteX1" y="connsiteY1"/>
                </a:cxn>
                <a:cxn ang="0">
                  <a:pos x="connsiteX2" y="connsiteY2"/>
                </a:cxn>
                <a:cxn ang="0">
                  <a:pos x="connsiteX3" y="connsiteY3"/>
                </a:cxn>
              </a:cxnLst>
              <a:rect l="l" t="t" r="r" b="b"/>
              <a:pathLst>
                <a:path w="33688" h="591340">
                  <a:moveTo>
                    <a:pt x="1" y="0"/>
                  </a:moveTo>
                  <a:lnTo>
                    <a:pt x="33689" y="0"/>
                  </a:lnTo>
                  <a:lnTo>
                    <a:pt x="33689" y="591341"/>
                  </a:lnTo>
                  <a:lnTo>
                    <a:pt x="1" y="591341"/>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67" name="Freeform 266">
              <a:extLst>
                <a:ext uri="{FF2B5EF4-FFF2-40B4-BE49-F238E27FC236}">
                  <a16:creationId xmlns:a16="http://schemas.microsoft.com/office/drawing/2014/main" id="{1BE78A71-6E38-8F44-2DFE-1DF73CBE8608}"/>
                </a:ext>
              </a:extLst>
            </p:cNvPr>
            <p:cNvSpPr/>
            <p:nvPr/>
          </p:nvSpPr>
          <p:spPr>
            <a:xfrm>
              <a:off x="10294421" y="2957864"/>
              <a:ext cx="33688" cy="591340"/>
            </a:xfrm>
            <a:custGeom>
              <a:avLst/>
              <a:gdLst>
                <a:gd name="connsiteX0" fmla="*/ 0 w 33688"/>
                <a:gd name="connsiteY0" fmla="*/ 0 h 591340"/>
                <a:gd name="connsiteX1" fmla="*/ 33689 w 33688"/>
                <a:gd name="connsiteY1" fmla="*/ 0 h 591340"/>
                <a:gd name="connsiteX2" fmla="*/ 33689 w 33688"/>
                <a:gd name="connsiteY2" fmla="*/ 591341 h 591340"/>
                <a:gd name="connsiteX3" fmla="*/ 0 w 33688"/>
                <a:gd name="connsiteY3" fmla="*/ 591341 h 591340"/>
              </a:gdLst>
              <a:ahLst/>
              <a:cxnLst>
                <a:cxn ang="0">
                  <a:pos x="connsiteX0" y="connsiteY0"/>
                </a:cxn>
                <a:cxn ang="0">
                  <a:pos x="connsiteX1" y="connsiteY1"/>
                </a:cxn>
                <a:cxn ang="0">
                  <a:pos x="connsiteX2" y="connsiteY2"/>
                </a:cxn>
                <a:cxn ang="0">
                  <a:pos x="connsiteX3" y="connsiteY3"/>
                </a:cxn>
              </a:cxnLst>
              <a:rect l="l" t="t" r="r" b="b"/>
              <a:pathLst>
                <a:path w="33688" h="591340">
                  <a:moveTo>
                    <a:pt x="0" y="0"/>
                  </a:moveTo>
                  <a:lnTo>
                    <a:pt x="33689" y="0"/>
                  </a:lnTo>
                  <a:lnTo>
                    <a:pt x="33689" y="591341"/>
                  </a:lnTo>
                  <a:lnTo>
                    <a:pt x="0" y="591341"/>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68" name="Freeform 267">
              <a:extLst>
                <a:ext uri="{FF2B5EF4-FFF2-40B4-BE49-F238E27FC236}">
                  <a16:creationId xmlns:a16="http://schemas.microsoft.com/office/drawing/2014/main" id="{1D54BB26-F4D3-DB4A-3002-E2D864D9A24E}"/>
                </a:ext>
              </a:extLst>
            </p:cNvPr>
            <p:cNvSpPr/>
            <p:nvPr/>
          </p:nvSpPr>
          <p:spPr>
            <a:xfrm>
              <a:off x="10328109" y="2957864"/>
              <a:ext cx="33688" cy="598154"/>
            </a:xfrm>
            <a:custGeom>
              <a:avLst/>
              <a:gdLst>
                <a:gd name="connsiteX0" fmla="*/ 0 w 33688"/>
                <a:gd name="connsiteY0" fmla="*/ 0 h 598154"/>
                <a:gd name="connsiteX1" fmla="*/ 33688 w 33688"/>
                <a:gd name="connsiteY1" fmla="*/ 0 h 598154"/>
                <a:gd name="connsiteX2" fmla="*/ 33688 w 33688"/>
                <a:gd name="connsiteY2" fmla="*/ 598155 h 598154"/>
                <a:gd name="connsiteX3" fmla="*/ 0 w 33688"/>
                <a:gd name="connsiteY3" fmla="*/ 598155 h 598154"/>
              </a:gdLst>
              <a:ahLst/>
              <a:cxnLst>
                <a:cxn ang="0">
                  <a:pos x="connsiteX0" y="connsiteY0"/>
                </a:cxn>
                <a:cxn ang="0">
                  <a:pos x="connsiteX1" y="connsiteY1"/>
                </a:cxn>
                <a:cxn ang="0">
                  <a:pos x="connsiteX2" y="connsiteY2"/>
                </a:cxn>
                <a:cxn ang="0">
                  <a:pos x="connsiteX3" y="connsiteY3"/>
                </a:cxn>
              </a:cxnLst>
              <a:rect l="l" t="t" r="r" b="b"/>
              <a:pathLst>
                <a:path w="33688" h="598154">
                  <a:moveTo>
                    <a:pt x="0" y="0"/>
                  </a:moveTo>
                  <a:lnTo>
                    <a:pt x="33688" y="0"/>
                  </a:lnTo>
                  <a:lnTo>
                    <a:pt x="33688" y="598155"/>
                  </a:lnTo>
                  <a:lnTo>
                    <a:pt x="0" y="598155"/>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69" name="Freeform 268">
              <a:extLst>
                <a:ext uri="{FF2B5EF4-FFF2-40B4-BE49-F238E27FC236}">
                  <a16:creationId xmlns:a16="http://schemas.microsoft.com/office/drawing/2014/main" id="{E47BEF04-151C-E21F-09F7-F1AE6174ECA2}"/>
                </a:ext>
              </a:extLst>
            </p:cNvPr>
            <p:cNvSpPr/>
            <p:nvPr/>
          </p:nvSpPr>
          <p:spPr>
            <a:xfrm>
              <a:off x="10361798" y="2957864"/>
              <a:ext cx="33688" cy="615796"/>
            </a:xfrm>
            <a:custGeom>
              <a:avLst/>
              <a:gdLst>
                <a:gd name="connsiteX0" fmla="*/ 0 w 33688"/>
                <a:gd name="connsiteY0" fmla="*/ 0 h 615796"/>
                <a:gd name="connsiteX1" fmla="*/ 33688 w 33688"/>
                <a:gd name="connsiteY1" fmla="*/ 0 h 615796"/>
                <a:gd name="connsiteX2" fmla="*/ 33688 w 33688"/>
                <a:gd name="connsiteY2" fmla="*/ 615797 h 615796"/>
                <a:gd name="connsiteX3" fmla="*/ 0 w 33688"/>
                <a:gd name="connsiteY3" fmla="*/ 615797 h 615796"/>
              </a:gdLst>
              <a:ahLst/>
              <a:cxnLst>
                <a:cxn ang="0">
                  <a:pos x="connsiteX0" y="connsiteY0"/>
                </a:cxn>
                <a:cxn ang="0">
                  <a:pos x="connsiteX1" y="connsiteY1"/>
                </a:cxn>
                <a:cxn ang="0">
                  <a:pos x="connsiteX2" y="connsiteY2"/>
                </a:cxn>
                <a:cxn ang="0">
                  <a:pos x="connsiteX3" y="connsiteY3"/>
                </a:cxn>
              </a:cxnLst>
              <a:rect l="l" t="t" r="r" b="b"/>
              <a:pathLst>
                <a:path w="33688" h="615796">
                  <a:moveTo>
                    <a:pt x="0" y="0"/>
                  </a:moveTo>
                  <a:lnTo>
                    <a:pt x="33688" y="0"/>
                  </a:lnTo>
                  <a:lnTo>
                    <a:pt x="33688" y="615797"/>
                  </a:lnTo>
                  <a:lnTo>
                    <a:pt x="0" y="61579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70" name="Freeform 269">
              <a:extLst>
                <a:ext uri="{FF2B5EF4-FFF2-40B4-BE49-F238E27FC236}">
                  <a16:creationId xmlns:a16="http://schemas.microsoft.com/office/drawing/2014/main" id="{94D67E1A-73A6-8B67-FF43-2FA1B1D8E740}"/>
                </a:ext>
              </a:extLst>
            </p:cNvPr>
            <p:cNvSpPr/>
            <p:nvPr/>
          </p:nvSpPr>
          <p:spPr>
            <a:xfrm>
              <a:off x="10395579" y="2957864"/>
              <a:ext cx="33688" cy="615796"/>
            </a:xfrm>
            <a:custGeom>
              <a:avLst/>
              <a:gdLst>
                <a:gd name="connsiteX0" fmla="*/ 0 w 33688"/>
                <a:gd name="connsiteY0" fmla="*/ 0 h 615796"/>
                <a:gd name="connsiteX1" fmla="*/ 33688 w 33688"/>
                <a:gd name="connsiteY1" fmla="*/ 0 h 615796"/>
                <a:gd name="connsiteX2" fmla="*/ 33688 w 33688"/>
                <a:gd name="connsiteY2" fmla="*/ 615797 h 615796"/>
                <a:gd name="connsiteX3" fmla="*/ 0 w 33688"/>
                <a:gd name="connsiteY3" fmla="*/ 615797 h 615796"/>
              </a:gdLst>
              <a:ahLst/>
              <a:cxnLst>
                <a:cxn ang="0">
                  <a:pos x="connsiteX0" y="connsiteY0"/>
                </a:cxn>
                <a:cxn ang="0">
                  <a:pos x="connsiteX1" y="connsiteY1"/>
                </a:cxn>
                <a:cxn ang="0">
                  <a:pos x="connsiteX2" y="connsiteY2"/>
                </a:cxn>
                <a:cxn ang="0">
                  <a:pos x="connsiteX3" y="connsiteY3"/>
                </a:cxn>
              </a:cxnLst>
              <a:rect l="l" t="t" r="r" b="b"/>
              <a:pathLst>
                <a:path w="33688" h="615796">
                  <a:moveTo>
                    <a:pt x="0" y="0"/>
                  </a:moveTo>
                  <a:lnTo>
                    <a:pt x="33688" y="0"/>
                  </a:lnTo>
                  <a:lnTo>
                    <a:pt x="33688" y="615797"/>
                  </a:lnTo>
                  <a:lnTo>
                    <a:pt x="0" y="61579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71" name="Freeform 270">
              <a:extLst>
                <a:ext uri="{FF2B5EF4-FFF2-40B4-BE49-F238E27FC236}">
                  <a16:creationId xmlns:a16="http://schemas.microsoft.com/office/drawing/2014/main" id="{4CE86CA1-3438-B32B-FEFC-BAF63CF932F8}"/>
                </a:ext>
              </a:extLst>
            </p:cNvPr>
            <p:cNvSpPr/>
            <p:nvPr/>
          </p:nvSpPr>
          <p:spPr>
            <a:xfrm>
              <a:off x="10429268" y="2957864"/>
              <a:ext cx="33688" cy="638573"/>
            </a:xfrm>
            <a:custGeom>
              <a:avLst/>
              <a:gdLst>
                <a:gd name="connsiteX0" fmla="*/ 0 w 33688"/>
                <a:gd name="connsiteY0" fmla="*/ 0 h 638573"/>
                <a:gd name="connsiteX1" fmla="*/ 33688 w 33688"/>
                <a:gd name="connsiteY1" fmla="*/ 0 h 638573"/>
                <a:gd name="connsiteX2" fmla="*/ 33688 w 33688"/>
                <a:gd name="connsiteY2" fmla="*/ 638573 h 638573"/>
                <a:gd name="connsiteX3" fmla="*/ 0 w 33688"/>
                <a:gd name="connsiteY3" fmla="*/ 638573 h 638573"/>
              </a:gdLst>
              <a:ahLst/>
              <a:cxnLst>
                <a:cxn ang="0">
                  <a:pos x="connsiteX0" y="connsiteY0"/>
                </a:cxn>
                <a:cxn ang="0">
                  <a:pos x="connsiteX1" y="connsiteY1"/>
                </a:cxn>
                <a:cxn ang="0">
                  <a:pos x="connsiteX2" y="connsiteY2"/>
                </a:cxn>
                <a:cxn ang="0">
                  <a:pos x="connsiteX3" y="connsiteY3"/>
                </a:cxn>
              </a:cxnLst>
              <a:rect l="l" t="t" r="r" b="b"/>
              <a:pathLst>
                <a:path w="33688" h="638573">
                  <a:moveTo>
                    <a:pt x="0" y="0"/>
                  </a:moveTo>
                  <a:lnTo>
                    <a:pt x="33688" y="0"/>
                  </a:lnTo>
                  <a:lnTo>
                    <a:pt x="33688" y="638573"/>
                  </a:lnTo>
                  <a:lnTo>
                    <a:pt x="0" y="638573"/>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72" name="Freeform 271">
              <a:extLst>
                <a:ext uri="{FF2B5EF4-FFF2-40B4-BE49-F238E27FC236}">
                  <a16:creationId xmlns:a16="http://schemas.microsoft.com/office/drawing/2014/main" id="{7F78F666-6381-F7C7-F47B-44B3D8D018BC}"/>
                </a:ext>
              </a:extLst>
            </p:cNvPr>
            <p:cNvSpPr/>
            <p:nvPr/>
          </p:nvSpPr>
          <p:spPr>
            <a:xfrm>
              <a:off x="10462956" y="2957864"/>
              <a:ext cx="33688" cy="648747"/>
            </a:xfrm>
            <a:custGeom>
              <a:avLst/>
              <a:gdLst>
                <a:gd name="connsiteX0" fmla="*/ 0 w 33688"/>
                <a:gd name="connsiteY0" fmla="*/ 0 h 648747"/>
                <a:gd name="connsiteX1" fmla="*/ 33688 w 33688"/>
                <a:gd name="connsiteY1" fmla="*/ 0 h 648747"/>
                <a:gd name="connsiteX2" fmla="*/ 33688 w 33688"/>
                <a:gd name="connsiteY2" fmla="*/ 648748 h 648747"/>
                <a:gd name="connsiteX3" fmla="*/ 0 w 33688"/>
                <a:gd name="connsiteY3" fmla="*/ 648748 h 648747"/>
              </a:gdLst>
              <a:ahLst/>
              <a:cxnLst>
                <a:cxn ang="0">
                  <a:pos x="connsiteX0" y="connsiteY0"/>
                </a:cxn>
                <a:cxn ang="0">
                  <a:pos x="connsiteX1" y="connsiteY1"/>
                </a:cxn>
                <a:cxn ang="0">
                  <a:pos x="connsiteX2" y="connsiteY2"/>
                </a:cxn>
                <a:cxn ang="0">
                  <a:pos x="connsiteX3" y="connsiteY3"/>
                </a:cxn>
              </a:cxnLst>
              <a:rect l="l" t="t" r="r" b="b"/>
              <a:pathLst>
                <a:path w="33688" h="648747">
                  <a:moveTo>
                    <a:pt x="0" y="0"/>
                  </a:moveTo>
                  <a:lnTo>
                    <a:pt x="33688" y="0"/>
                  </a:lnTo>
                  <a:lnTo>
                    <a:pt x="33688" y="648748"/>
                  </a:lnTo>
                  <a:lnTo>
                    <a:pt x="0" y="648748"/>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73" name="Freeform 272">
              <a:extLst>
                <a:ext uri="{FF2B5EF4-FFF2-40B4-BE49-F238E27FC236}">
                  <a16:creationId xmlns:a16="http://schemas.microsoft.com/office/drawing/2014/main" id="{7305B3A7-391B-7C5E-1B2A-03935F60F351}"/>
                </a:ext>
              </a:extLst>
            </p:cNvPr>
            <p:cNvSpPr/>
            <p:nvPr/>
          </p:nvSpPr>
          <p:spPr>
            <a:xfrm>
              <a:off x="10496644" y="2957864"/>
              <a:ext cx="33688" cy="648747"/>
            </a:xfrm>
            <a:custGeom>
              <a:avLst/>
              <a:gdLst>
                <a:gd name="connsiteX0" fmla="*/ 0 w 33688"/>
                <a:gd name="connsiteY0" fmla="*/ 0 h 648747"/>
                <a:gd name="connsiteX1" fmla="*/ 33688 w 33688"/>
                <a:gd name="connsiteY1" fmla="*/ 0 h 648747"/>
                <a:gd name="connsiteX2" fmla="*/ 33688 w 33688"/>
                <a:gd name="connsiteY2" fmla="*/ 648748 h 648747"/>
                <a:gd name="connsiteX3" fmla="*/ 0 w 33688"/>
                <a:gd name="connsiteY3" fmla="*/ 648748 h 648747"/>
              </a:gdLst>
              <a:ahLst/>
              <a:cxnLst>
                <a:cxn ang="0">
                  <a:pos x="connsiteX0" y="connsiteY0"/>
                </a:cxn>
                <a:cxn ang="0">
                  <a:pos x="connsiteX1" y="connsiteY1"/>
                </a:cxn>
                <a:cxn ang="0">
                  <a:pos x="connsiteX2" y="connsiteY2"/>
                </a:cxn>
                <a:cxn ang="0">
                  <a:pos x="connsiteX3" y="connsiteY3"/>
                </a:cxn>
              </a:cxnLst>
              <a:rect l="l" t="t" r="r" b="b"/>
              <a:pathLst>
                <a:path w="33688" h="648747">
                  <a:moveTo>
                    <a:pt x="0" y="0"/>
                  </a:moveTo>
                  <a:lnTo>
                    <a:pt x="33688" y="0"/>
                  </a:lnTo>
                  <a:lnTo>
                    <a:pt x="33688" y="648748"/>
                  </a:lnTo>
                  <a:lnTo>
                    <a:pt x="0" y="648748"/>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74" name="Freeform 273">
              <a:extLst>
                <a:ext uri="{FF2B5EF4-FFF2-40B4-BE49-F238E27FC236}">
                  <a16:creationId xmlns:a16="http://schemas.microsoft.com/office/drawing/2014/main" id="{2F56AF2E-0731-880F-99C5-8C46E677A23F}"/>
                </a:ext>
              </a:extLst>
            </p:cNvPr>
            <p:cNvSpPr/>
            <p:nvPr/>
          </p:nvSpPr>
          <p:spPr>
            <a:xfrm>
              <a:off x="10530332" y="2957864"/>
              <a:ext cx="33688" cy="653321"/>
            </a:xfrm>
            <a:custGeom>
              <a:avLst/>
              <a:gdLst>
                <a:gd name="connsiteX0" fmla="*/ 0 w 33688"/>
                <a:gd name="connsiteY0" fmla="*/ 0 h 653321"/>
                <a:gd name="connsiteX1" fmla="*/ 33688 w 33688"/>
                <a:gd name="connsiteY1" fmla="*/ 0 h 653321"/>
                <a:gd name="connsiteX2" fmla="*/ 33688 w 33688"/>
                <a:gd name="connsiteY2" fmla="*/ 653322 h 653321"/>
                <a:gd name="connsiteX3" fmla="*/ 0 w 33688"/>
                <a:gd name="connsiteY3" fmla="*/ 653322 h 653321"/>
              </a:gdLst>
              <a:ahLst/>
              <a:cxnLst>
                <a:cxn ang="0">
                  <a:pos x="connsiteX0" y="connsiteY0"/>
                </a:cxn>
                <a:cxn ang="0">
                  <a:pos x="connsiteX1" y="connsiteY1"/>
                </a:cxn>
                <a:cxn ang="0">
                  <a:pos x="connsiteX2" y="connsiteY2"/>
                </a:cxn>
                <a:cxn ang="0">
                  <a:pos x="connsiteX3" y="connsiteY3"/>
                </a:cxn>
              </a:cxnLst>
              <a:rect l="l" t="t" r="r" b="b"/>
              <a:pathLst>
                <a:path w="33688" h="653321">
                  <a:moveTo>
                    <a:pt x="0" y="0"/>
                  </a:moveTo>
                  <a:lnTo>
                    <a:pt x="33688" y="0"/>
                  </a:lnTo>
                  <a:lnTo>
                    <a:pt x="33688" y="653322"/>
                  </a:lnTo>
                  <a:lnTo>
                    <a:pt x="0" y="653322"/>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75" name="Freeform 274">
              <a:extLst>
                <a:ext uri="{FF2B5EF4-FFF2-40B4-BE49-F238E27FC236}">
                  <a16:creationId xmlns:a16="http://schemas.microsoft.com/office/drawing/2014/main" id="{8177F63D-86AB-89D8-5109-905AFCF12036}"/>
                </a:ext>
              </a:extLst>
            </p:cNvPr>
            <p:cNvSpPr/>
            <p:nvPr/>
          </p:nvSpPr>
          <p:spPr>
            <a:xfrm>
              <a:off x="10564020" y="2957864"/>
              <a:ext cx="33688" cy="659575"/>
            </a:xfrm>
            <a:custGeom>
              <a:avLst/>
              <a:gdLst>
                <a:gd name="connsiteX0" fmla="*/ 1 w 33688"/>
                <a:gd name="connsiteY0" fmla="*/ 0 h 659575"/>
                <a:gd name="connsiteX1" fmla="*/ 33689 w 33688"/>
                <a:gd name="connsiteY1" fmla="*/ 0 h 659575"/>
                <a:gd name="connsiteX2" fmla="*/ 33689 w 33688"/>
                <a:gd name="connsiteY2" fmla="*/ 659576 h 659575"/>
                <a:gd name="connsiteX3" fmla="*/ 1 w 33688"/>
                <a:gd name="connsiteY3" fmla="*/ 659576 h 659575"/>
              </a:gdLst>
              <a:ahLst/>
              <a:cxnLst>
                <a:cxn ang="0">
                  <a:pos x="connsiteX0" y="connsiteY0"/>
                </a:cxn>
                <a:cxn ang="0">
                  <a:pos x="connsiteX1" y="connsiteY1"/>
                </a:cxn>
                <a:cxn ang="0">
                  <a:pos x="connsiteX2" y="connsiteY2"/>
                </a:cxn>
                <a:cxn ang="0">
                  <a:pos x="connsiteX3" y="connsiteY3"/>
                </a:cxn>
              </a:cxnLst>
              <a:rect l="l" t="t" r="r" b="b"/>
              <a:pathLst>
                <a:path w="33688" h="659575">
                  <a:moveTo>
                    <a:pt x="1" y="0"/>
                  </a:moveTo>
                  <a:lnTo>
                    <a:pt x="33689" y="0"/>
                  </a:lnTo>
                  <a:lnTo>
                    <a:pt x="33689" y="659576"/>
                  </a:lnTo>
                  <a:lnTo>
                    <a:pt x="1" y="659576"/>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76" name="Freeform 275">
              <a:extLst>
                <a:ext uri="{FF2B5EF4-FFF2-40B4-BE49-F238E27FC236}">
                  <a16:creationId xmlns:a16="http://schemas.microsoft.com/office/drawing/2014/main" id="{15A627E8-C72E-3CB3-6B00-105E37B465D8}"/>
                </a:ext>
              </a:extLst>
            </p:cNvPr>
            <p:cNvSpPr/>
            <p:nvPr/>
          </p:nvSpPr>
          <p:spPr>
            <a:xfrm>
              <a:off x="10631397" y="2957864"/>
              <a:ext cx="33688" cy="692619"/>
            </a:xfrm>
            <a:custGeom>
              <a:avLst/>
              <a:gdLst>
                <a:gd name="connsiteX0" fmla="*/ 0 w 33688"/>
                <a:gd name="connsiteY0" fmla="*/ 0 h 692619"/>
                <a:gd name="connsiteX1" fmla="*/ 33688 w 33688"/>
                <a:gd name="connsiteY1" fmla="*/ 0 h 692619"/>
                <a:gd name="connsiteX2" fmla="*/ 33688 w 33688"/>
                <a:gd name="connsiteY2" fmla="*/ 692620 h 692619"/>
                <a:gd name="connsiteX3" fmla="*/ 0 w 33688"/>
                <a:gd name="connsiteY3" fmla="*/ 692620 h 692619"/>
              </a:gdLst>
              <a:ahLst/>
              <a:cxnLst>
                <a:cxn ang="0">
                  <a:pos x="connsiteX0" y="connsiteY0"/>
                </a:cxn>
                <a:cxn ang="0">
                  <a:pos x="connsiteX1" y="connsiteY1"/>
                </a:cxn>
                <a:cxn ang="0">
                  <a:pos x="connsiteX2" y="connsiteY2"/>
                </a:cxn>
                <a:cxn ang="0">
                  <a:pos x="connsiteX3" y="connsiteY3"/>
                </a:cxn>
              </a:cxnLst>
              <a:rect l="l" t="t" r="r" b="b"/>
              <a:pathLst>
                <a:path w="33688" h="692619">
                  <a:moveTo>
                    <a:pt x="0" y="0"/>
                  </a:moveTo>
                  <a:lnTo>
                    <a:pt x="33688" y="0"/>
                  </a:lnTo>
                  <a:lnTo>
                    <a:pt x="33688" y="692620"/>
                  </a:lnTo>
                  <a:lnTo>
                    <a:pt x="0" y="692620"/>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77" name="Freeform 276">
              <a:extLst>
                <a:ext uri="{FF2B5EF4-FFF2-40B4-BE49-F238E27FC236}">
                  <a16:creationId xmlns:a16="http://schemas.microsoft.com/office/drawing/2014/main" id="{FF5E0DF2-DA22-9D91-C891-AD8D59960BE1}"/>
                </a:ext>
              </a:extLst>
            </p:cNvPr>
            <p:cNvSpPr/>
            <p:nvPr/>
          </p:nvSpPr>
          <p:spPr>
            <a:xfrm>
              <a:off x="10665085" y="2957864"/>
              <a:ext cx="33688" cy="695420"/>
            </a:xfrm>
            <a:custGeom>
              <a:avLst/>
              <a:gdLst>
                <a:gd name="connsiteX0" fmla="*/ 0 w 33688"/>
                <a:gd name="connsiteY0" fmla="*/ 0 h 695420"/>
                <a:gd name="connsiteX1" fmla="*/ 33688 w 33688"/>
                <a:gd name="connsiteY1" fmla="*/ 0 h 695420"/>
                <a:gd name="connsiteX2" fmla="*/ 33688 w 33688"/>
                <a:gd name="connsiteY2" fmla="*/ 695420 h 695420"/>
                <a:gd name="connsiteX3" fmla="*/ 0 w 33688"/>
                <a:gd name="connsiteY3" fmla="*/ 695420 h 695420"/>
              </a:gdLst>
              <a:ahLst/>
              <a:cxnLst>
                <a:cxn ang="0">
                  <a:pos x="connsiteX0" y="connsiteY0"/>
                </a:cxn>
                <a:cxn ang="0">
                  <a:pos x="connsiteX1" y="connsiteY1"/>
                </a:cxn>
                <a:cxn ang="0">
                  <a:pos x="connsiteX2" y="connsiteY2"/>
                </a:cxn>
                <a:cxn ang="0">
                  <a:pos x="connsiteX3" y="connsiteY3"/>
                </a:cxn>
              </a:cxnLst>
              <a:rect l="l" t="t" r="r" b="b"/>
              <a:pathLst>
                <a:path w="33688" h="695420">
                  <a:moveTo>
                    <a:pt x="0" y="0"/>
                  </a:moveTo>
                  <a:lnTo>
                    <a:pt x="33688" y="0"/>
                  </a:lnTo>
                  <a:lnTo>
                    <a:pt x="33688" y="695420"/>
                  </a:lnTo>
                  <a:lnTo>
                    <a:pt x="0" y="695420"/>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78" name="Freeform 277">
              <a:extLst>
                <a:ext uri="{FF2B5EF4-FFF2-40B4-BE49-F238E27FC236}">
                  <a16:creationId xmlns:a16="http://schemas.microsoft.com/office/drawing/2014/main" id="{07D5B23E-4674-E516-A189-6AAF9280CD2D}"/>
                </a:ext>
              </a:extLst>
            </p:cNvPr>
            <p:cNvSpPr/>
            <p:nvPr/>
          </p:nvSpPr>
          <p:spPr>
            <a:xfrm>
              <a:off x="10698773" y="2957864"/>
              <a:ext cx="33688" cy="698313"/>
            </a:xfrm>
            <a:custGeom>
              <a:avLst/>
              <a:gdLst>
                <a:gd name="connsiteX0" fmla="*/ 0 w 33688"/>
                <a:gd name="connsiteY0" fmla="*/ 0 h 698313"/>
                <a:gd name="connsiteX1" fmla="*/ 33688 w 33688"/>
                <a:gd name="connsiteY1" fmla="*/ 0 h 698313"/>
                <a:gd name="connsiteX2" fmla="*/ 33688 w 33688"/>
                <a:gd name="connsiteY2" fmla="*/ 698314 h 698313"/>
                <a:gd name="connsiteX3" fmla="*/ 0 w 33688"/>
                <a:gd name="connsiteY3" fmla="*/ 698314 h 698313"/>
              </a:gdLst>
              <a:ahLst/>
              <a:cxnLst>
                <a:cxn ang="0">
                  <a:pos x="connsiteX0" y="connsiteY0"/>
                </a:cxn>
                <a:cxn ang="0">
                  <a:pos x="connsiteX1" y="connsiteY1"/>
                </a:cxn>
                <a:cxn ang="0">
                  <a:pos x="connsiteX2" y="connsiteY2"/>
                </a:cxn>
                <a:cxn ang="0">
                  <a:pos x="connsiteX3" y="connsiteY3"/>
                </a:cxn>
              </a:cxnLst>
              <a:rect l="l" t="t" r="r" b="b"/>
              <a:pathLst>
                <a:path w="33688" h="698313">
                  <a:moveTo>
                    <a:pt x="0" y="0"/>
                  </a:moveTo>
                  <a:lnTo>
                    <a:pt x="33688" y="0"/>
                  </a:lnTo>
                  <a:lnTo>
                    <a:pt x="33688" y="698314"/>
                  </a:lnTo>
                  <a:lnTo>
                    <a:pt x="0" y="698314"/>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79" name="Freeform 278">
              <a:extLst>
                <a:ext uri="{FF2B5EF4-FFF2-40B4-BE49-F238E27FC236}">
                  <a16:creationId xmlns:a16="http://schemas.microsoft.com/office/drawing/2014/main" id="{055395E8-D916-0C19-E400-D50F110AC9C5}"/>
                </a:ext>
              </a:extLst>
            </p:cNvPr>
            <p:cNvSpPr/>
            <p:nvPr/>
          </p:nvSpPr>
          <p:spPr>
            <a:xfrm>
              <a:off x="10732555" y="2957864"/>
              <a:ext cx="33688" cy="701114"/>
            </a:xfrm>
            <a:custGeom>
              <a:avLst/>
              <a:gdLst>
                <a:gd name="connsiteX0" fmla="*/ 0 w 33688"/>
                <a:gd name="connsiteY0" fmla="*/ 0 h 701114"/>
                <a:gd name="connsiteX1" fmla="*/ 33688 w 33688"/>
                <a:gd name="connsiteY1" fmla="*/ 0 h 701114"/>
                <a:gd name="connsiteX2" fmla="*/ 33688 w 33688"/>
                <a:gd name="connsiteY2" fmla="*/ 701114 h 701114"/>
                <a:gd name="connsiteX3" fmla="*/ 0 w 33688"/>
                <a:gd name="connsiteY3" fmla="*/ 701114 h 701114"/>
              </a:gdLst>
              <a:ahLst/>
              <a:cxnLst>
                <a:cxn ang="0">
                  <a:pos x="connsiteX0" y="connsiteY0"/>
                </a:cxn>
                <a:cxn ang="0">
                  <a:pos x="connsiteX1" y="connsiteY1"/>
                </a:cxn>
                <a:cxn ang="0">
                  <a:pos x="connsiteX2" y="connsiteY2"/>
                </a:cxn>
                <a:cxn ang="0">
                  <a:pos x="connsiteX3" y="connsiteY3"/>
                </a:cxn>
              </a:cxnLst>
              <a:rect l="l" t="t" r="r" b="b"/>
              <a:pathLst>
                <a:path w="33688" h="701114">
                  <a:moveTo>
                    <a:pt x="0" y="0"/>
                  </a:moveTo>
                  <a:lnTo>
                    <a:pt x="33688" y="0"/>
                  </a:lnTo>
                  <a:lnTo>
                    <a:pt x="33688" y="701114"/>
                  </a:lnTo>
                  <a:lnTo>
                    <a:pt x="0" y="701114"/>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80" name="Freeform 279">
              <a:extLst>
                <a:ext uri="{FF2B5EF4-FFF2-40B4-BE49-F238E27FC236}">
                  <a16:creationId xmlns:a16="http://schemas.microsoft.com/office/drawing/2014/main" id="{1D50E91E-9D98-8704-9533-E545CC870AB4}"/>
                </a:ext>
              </a:extLst>
            </p:cNvPr>
            <p:cNvSpPr/>
            <p:nvPr/>
          </p:nvSpPr>
          <p:spPr>
            <a:xfrm>
              <a:off x="10766243" y="2957864"/>
              <a:ext cx="33688" cy="706808"/>
            </a:xfrm>
            <a:custGeom>
              <a:avLst/>
              <a:gdLst>
                <a:gd name="connsiteX0" fmla="*/ 0 w 33688"/>
                <a:gd name="connsiteY0" fmla="*/ 0 h 706808"/>
                <a:gd name="connsiteX1" fmla="*/ 33688 w 33688"/>
                <a:gd name="connsiteY1" fmla="*/ 0 h 706808"/>
                <a:gd name="connsiteX2" fmla="*/ 33688 w 33688"/>
                <a:gd name="connsiteY2" fmla="*/ 706808 h 706808"/>
                <a:gd name="connsiteX3" fmla="*/ 0 w 33688"/>
                <a:gd name="connsiteY3" fmla="*/ 706808 h 706808"/>
              </a:gdLst>
              <a:ahLst/>
              <a:cxnLst>
                <a:cxn ang="0">
                  <a:pos x="connsiteX0" y="connsiteY0"/>
                </a:cxn>
                <a:cxn ang="0">
                  <a:pos x="connsiteX1" y="connsiteY1"/>
                </a:cxn>
                <a:cxn ang="0">
                  <a:pos x="connsiteX2" y="connsiteY2"/>
                </a:cxn>
                <a:cxn ang="0">
                  <a:pos x="connsiteX3" y="connsiteY3"/>
                </a:cxn>
              </a:cxnLst>
              <a:rect l="l" t="t" r="r" b="b"/>
              <a:pathLst>
                <a:path w="33688" h="706808">
                  <a:moveTo>
                    <a:pt x="0" y="0"/>
                  </a:moveTo>
                  <a:lnTo>
                    <a:pt x="33688" y="0"/>
                  </a:lnTo>
                  <a:lnTo>
                    <a:pt x="33688" y="706808"/>
                  </a:lnTo>
                  <a:lnTo>
                    <a:pt x="0" y="706808"/>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81" name="Freeform 280">
              <a:extLst>
                <a:ext uri="{FF2B5EF4-FFF2-40B4-BE49-F238E27FC236}">
                  <a16:creationId xmlns:a16="http://schemas.microsoft.com/office/drawing/2014/main" id="{D37CBF77-8F3D-8E4B-92A3-61AAEC55D360}"/>
                </a:ext>
              </a:extLst>
            </p:cNvPr>
            <p:cNvSpPr/>
            <p:nvPr/>
          </p:nvSpPr>
          <p:spPr>
            <a:xfrm>
              <a:off x="10799931" y="2957864"/>
              <a:ext cx="33688" cy="718196"/>
            </a:xfrm>
            <a:custGeom>
              <a:avLst/>
              <a:gdLst>
                <a:gd name="connsiteX0" fmla="*/ 0 w 33688"/>
                <a:gd name="connsiteY0" fmla="*/ 0 h 718196"/>
                <a:gd name="connsiteX1" fmla="*/ 33688 w 33688"/>
                <a:gd name="connsiteY1" fmla="*/ 0 h 718196"/>
                <a:gd name="connsiteX2" fmla="*/ 33688 w 33688"/>
                <a:gd name="connsiteY2" fmla="*/ 718197 h 718196"/>
                <a:gd name="connsiteX3" fmla="*/ 0 w 33688"/>
                <a:gd name="connsiteY3" fmla="*/ 718197 h 718196"/>
              </a:gdLst>
              <a:ahLst/>
              <a:cxnLst>
                <a:cxn ang="0">
                  <a:pos x="connsiteX0" y="connsiteY0"/>
                </a:cxn>
                <a:cxn ang="0">
                  <a:pos x="connsiteX1" y="connsiteY1"/>
                </a:cxn>
                <a:cxn ang="0">
                  <a:pos x="connsiteX2" y="connsiteY2"/>
                </a:cxn>
                <a:cxn ang="0">
                  <a:pos x="connsiteX3" y="connsiteY3"/>
                </a:cxn>
              </a:cxnLst>
              <a:rect l="l" t="t" r="r" b="b"/>
              <a:pathLst>
                <a:path w="33688" h="718196">
                  <a:moveTo>
                    <a:pt x="0" y="0"/>
                  </a:moveTo>
                  <a:lnTo>
                    <a:pt x="33688" y="0"/>
                  </a:lnTo>
                  <a:lnTo>
                    <a:pt x="33688" y="718197"/>
                  </a:lnTo>
                  <a:lnTo>
                    <a:pt x="0" y="718197"/>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82" name="Freeform 281">
              <a:extLst>
                <a:ext uri="{FF2B5EF4-FFF2-40B4-BE49-F238E27FC236}">
                  <a16:creationId xmlns:a16="http://schemas.microsoft.com/office/drawing/2014/main" id="{E2E3343D-14A0-3A3D-AFFD-FC2211B36D17}"/>
                </a:ext>
              </a:extLst>
            </p:cNvPr>
            <p:cNvSpPr/>
            <p:nvPr/>
          </p:nvSpPr>
          <p:spPr>
            <a:xfrm>
              <a:off x="10833620" y="2957864"/>
              <a:ext cx="33688" cy="753480"/>
            </a:xfrm>
            <a:custGeom>
              <a:avLst/>
              <a:gdLst>
                <a:gd name="connsiteX0" fmla="*/ 0 w 33688"/>
                <a:gd name="connsiteY0" fmla="*/ 0 h 753480"/>
                <a:gd name="connsiteX1" fmla="*/ 33688 w 33688"/>
                <a:gd name="connsiteY1" fmla="*/ 0 h 753480"/>
                <a:gd name="connsiteX2" fmla="*/ 33688 w 33688"/>
                <a:gd name="connsiteY2" fmla="*/ 753481 h 753480"/>
                <a:gd name="connsiteX3" fmla="*/ 0 w 33688"/>
                <a:gd name="connsiteY3" fmla="*/ 753481 h 753480"/>
              </a:gdLst>
              <a:ahLst/>
              <a:cxnLst>
                <a:cxn ang="0">
                  <a:pos x="connsiteX0" y="connsiteY0"/>
                </a:cxn>
                <a:cxn ang="0">
                  <a:pos x="connsiteX1" y="connsiteY1"/>
                </a:cxn>
                <a:cxn ang="0">
                  <a:pos x="connsiteX2" y="connsiteY2"/>
                </a:cxn>
                <a:cxn ang="0">
                  <a:pos x="connsiteX3" y="connsiteY3"/>
                </a:cxn>
              </a:cxnLst>
              <a:rect l="l" t="t" r="r" b="b"/>
              <a:pathLst>
                <a:path w="33688" h="753480">
                  <a:moveTo>
                    <a:pt x="0" y="0"/>
                  </a:moveTo>
                  <a:lnTo>
                    <a:pt x="33688" y="0"/>
                  </a:lnTo>
                  <a:lnTo>
                    <a:pt x="33688" y="753481"/>
                  </a:lnTo>
                  <a:lnTo>
                    <a:pt x="0" y="753481"/>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83" name="Freeform 282">
              <a:extLst>
                <a:ext uri="{FF2B5EF4-FFF2-40B4-BE49-F238E27FC236}">
                  <a16:creationId xmlns:a16="http://schemas.microsoft.com/office/drawing/2014/main" id="{741393B7-9EB5-F75D-0030-7C07912DA758}"/>
                </a:ext>
              </a:extLst>
            </p:cNvPr>
            <p:cNvSpPr/>
            <p:nvPr/>
          </p:nvSpPr>
          <p:spPr>
            <a:xfrm>
              <a:off x="10867308" y="2957864"/>
              <a:ext cx="33688" cy="753480"/>
            </a:xfrm>
            <a:custGeom>
              <a:avLst/>
              <a:gdLst>
                <a:gd name="connsiteX0" fmla="*/ 1 w 33688"/>
                <a:gd name="connsiteY0" fmla="*/ 0 h 753480"/>
                <a:gd name="connsiteX1" fmla="*/ 33689 w 33688"/>
                <a:gd name="connsiteY1" fmla="*/ 0 h 753480"/>
                <a:gd name="connsiteX2" fmla="*/ 33689 w 33688"/>
                <a:gd name="connsiteY2" fmla="*/ 753481 h 753480"/>
                <a:gd name="connsiteX3" fmla="*/ 1 w 33688"/>
                <a:gd name="connsiteY3" fmla="*/ 753481 h 753480"/>
              </a:gdLst>
              <a:ahLst/>
              <a:cxnLst>
                <a:cxn ang="0">
                  <a:pos x="connsiteX0" y="connsiteY0"/>
                </a:cxn>
                <a:cxn ang="0">
                  <a:pos x="connsiteX1" y="connsiteY1"/>
                </a:cxn>
                <a:cxn ang="0">
                  <a:pos x="connsiteX2" y="connsiteY2"/>
                </a:cxn>
                <a:cxn ang="0">
                  <a:pos x="connsiteX3" y="connsiteY3"/>
                </a:cxn>
              </a:cxnLst>
              <a:rect l="l" t="t" r="r" b="b"/>
              <a:pathLst>
                <a:path w="33688" h="753480">
                  <a:moveTo>
                    <a:pt x="1" y="0"/>
                  </a:moveTo>
                  <a:lnTo>
                    <a:pt x="33689" y="0"/>
                  </a:lnTo>
                  <a:lnTo>
                    <a:pt x="33689" y="753481"/>
                  </a:lnTo>
                  <a:lnTo>
                    <a:pt x="1" y="753481"/>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84" name="Freeform 283">
              <a:extLst>
                <a:ext uri="{FF2B5EF4-FFF2-40B4-BE49-F238E27FC236}">
                  <a16:creationId xmlns:a16="http://schemas.microsoft.com/office/drawing/2014/main" id="{04A7DF2A-980E-3836-8ABD-B47F2FC1E51B}"/>
                </a:ext>
              </a:extLst>
            </p:cNvPr>
            <p:cNvSpPr/>
            <p:nvPr/>
          </p:nvSpPr>
          <p:spPr>
            <a:xfrm>
              <a:off x="10900996" y="2957864"/>
              <a:ext cx="33688" cy="762628"/>
            </a:xfrm>
            <a:custGeom>
              <a:avLst/>
              <a:gdLst>
                <a:gd name="connsiteX0" fmla="*/ 0 w 33688"/>
                <a:gd name="connsiteY0" fmla="*/ 0 h 762628"/>
                <a:gd name="connsiteX1" fmla="*/ 33689 w 33688"/>
                <a:gd name="connsiteY1" fmla="*/ 0 h 762628"/>
                <a:gd name="connsiteX2" fmla="*/ 33689 w 33688"/>
                <a:gd name="connsiteY2" fmla="*/ 762629 h 762628"/>
                <a:gd name="connsiteX3" fmla="*/ 0 w 33688"/>
                <a:gd name="connsiteY3" fmla="*/ 762629 h 762628"/>
              </a:gdLst>
              <a:ahLst/>
              <a:cxnLst>
                <a:cxn ang="0">
                  <a:pos x="connsiteX0" y="connsiteY0"/>
                </a:cxn>
                <a:cxn ang="0">
                  <a:pos x="connsiteX1" y="connsiteY1"/>
                </a:cxn>
                <a:cxn ang="0">
                  <a:pos x="connsiteX2" y="connsiteY2"/>
                </a:cxn>
                <a:cxn ang="0">
                  <a:pos x="connsiteX3" y="connsiteY3"/>
                </a:cxn>
              </a:cxnLst>
              <a:rect l="l" t="t" r="r" b="b"/>
              <a:pathLst>
                <a:path w="33688" h="762628">
                  <a:moveTo>
                    <a:pt x="0" y="0"/>
                  </a:moveTo>
                  <a:lnTo>
                    <a:pt x="33689" y="0"/>
                  </a:lnTo>
                  <a:lnTo>
                    <a:pt x="33689" y="762629"/>
                  </a:lnTo>
                  <a:lnTo>
                    <a:pt x="0" y="762629"/>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85" name="Freeform 284">
              <a:extLst>
                <a:ext uri="{FF2B5EF4-FFF2-40B4-BE49-F238E27FC236}">
                  <a16:creationId xmlns:a16="http://schemas.microsoft.com/office/drawing/2014/main" id="{C52BC99A-EAF7-9657-0583-3C8A958CBD59}"/>
                </a:ext>
              </a:extLst>
            </p:cNvPr>
            <p:cNvSpPr/>
            <p:nvPr/>
          </p:nvSpPr>
          <p:spPr>
            <a:xfrm>
              <a:off x="10934684" y="2957864"/>
              <a:ext cx="33688" cy="767762"/>
            </a:xfrm>
            <a:custGeom>
              <a:avLst/>
              <a:gdLst>
                <a:gd name="connsiteX0" fmla="*/ 0 w 33688"/>
                <a:gd name="connsiteY0" fmla="*/ 0 h 767762"/>
                <a:gd name="connsiteX1" fmla="*/ 33688 w 33688"/>
                <a:gd name="connsiteY1" fmla="*/ 0 h 767762"/>
                <a:gd name="connsiteX2" fmla="*/ 33688 w 33688"/>
                <a:gd name="connsiteY2" fmla="*/ 767763 h 767762"/>
                <a:gd name="connsiteX3" fmla="*/ 0 w 33688"/>
                <a:gd name="connsiteY3" fmla="*/ 767763 h 767762"/>
              </a:gdLst>
              <a:ahLst/>
              <a:cxnLst>
                <a:cxn ang="0">
                  <a:pos x="connsiteX0" y="connsiteY0"/>
                </a:cxn>
                <a:cxn ang="0">
                  <a:pos x="connsiteX1" y="connsiteY1"/>
                </a:cxn>
                <a:cxn ang="0">
                  <a:pos x="connsiteX2" y="connsiteY2"/>
                </a:cxn>
                <a:cxn ang="0">
                  <a:pos x="connsiteX3" y="connsiteY3"/>
                </a:cxn>
              </a:cxnLst>
              <a:rect l="l" t="t" r="r" b="b"/>
              <a:pathLst>
                <a:path w="33688" h="767762">
                  <a:moveTo>
                    <a:pt x="0" y="0"/>
                  </a:moveTo>
                  <a:lnTo>
                    <a:pt x="33688" y="0"/>
                  </a:lnTo>
                  <a:lnTo>
                    <a:pt x="33688" y="767763"/>
                  </a:lnTo>
                  <a:lnTo>
                    <a:pt x="0" y="767763"/>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86" name="Freeform 285">
              <a:extLst>
                <a:ext uri="{FF2B5EF4-FFF2-40B4-BE49-F238E27FC236}">
                  <a16:creationId xmlns:a16="http://schemas.microsoft.com/office/drawing/2014/main" id="{6673CBA8-6ED7-FD6C-53DC-5E04AFBE931A}"/>
                </a:ext>
              </a:extLst>
            </p:cNvPr>
            <p:cNvSpPr/>
            <p:nvPr/>
          </p:nvSpPr>
          <p:spPr>
            <a:xfrm>
              <a:off x="10968466" y="2957864"/>
              <a:ext cx="33688" cy="771683"/>
            </a:xfrm>
            <a:custGeom>
              <a:avLst/>
              <a:gdLst>
                <a:gd name="connsiteX0" fmla="*/ 0 w 33688"/>
                <a:gd name="connsiteY0" fmla="*/ 0 h 771683"/>
                <a:gd name="connsiteX1" fmla="*/ 33688 w 33688"/>
                <a:gd name="connsiteY1" fmla="*/ 0 h 771683"/>
                <a:gd name="connsiteX2" fmla="*/ 33688 w 33688"/>
                <a:gd name="connsiteY2" fmla="*/ 771683 h 771683"/>
                <a:gd name="connsiteX3" fmla="*/ 0 w 33688"/>
                <a:gd name="connsiteY3" fmla="*/ 771683 h 771683"/>
              </a:gdLst>
              <a:ahLst/>
              <a:cxnLst>
                <a:cxn ang="0">
                  <a:pos x="connsiteX0" y="connsiteY0"/>
                </a:cxn>
                <a:cxn ang="0">
                  <a:pos x="connsiteX1" y="connsiteY1"/>
                </a:cxn>
                <a:cxn ang="0">
                  <a:pos x="connsiteX2" y="connsiteY2"/>
                </a:cxn>
                <a:cxn ang="0">
                  <a:pos x="connsiteX3" y="connsiteY3"/>
                </a:cxn>
              </a:cxnLst>
              <a:rect l="l" t="t" r="r" b="b"/>
              <a:pathLst>
                <a:path w="33688" h="771683">
                  <a:moveTo>
                    <a:pt x="0" y="0"/>
                  </a:moveTo>
                  <a:lnTo>
                    <a:pt x="33688" y="0"/>
                  </a:lnTo>
                  <a:lnTo>
                    <a:pt x="33688" y="771683"/>
                  </a:lnTo>
                  <a:lnTo>
                    <a:pt x="0" y="771683"/>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87" name="Freeform 286">
              <a:extLst>
                <a:ext uri="{FF2B5EF4-FFF2-40B4-BE49-F238E27FC236}">
                  <a16:creationId xmlns:a16="http://schemas.microsoft.com/office/drawing/2014/main" id="{DA17FB08-1252-B6E7-A37F-B50AAC32629A}"/>
                </a:ext>
              </a:extLst>
            </p:cNvPr>
            <p:cNvSpPr/>
            <p:nvPr/>
          </p:nvSpPr>
          <p:spPr>
            <a:xfrm>
              <a:off x="11002154" y="2957864"/>
              <a:ext cx="33688" cy="785964"/>
            </a:xfrm>
            <a:custGeom>
              <a:avLst/>
              <a:gdLst>
                <a:gd name="connsiteX0" fmla="*/ 0 w 33688"/>
                <a:gd name="connsiteY0" fmla="*/ 0 h 785964"/>
                <a:gd name="connsiteX1" fmla="*/ 33688 w 33688"/>
                <a:gd name="connsiteY1" fmla="*/ 0 h 785964"/>
                <a:gd name="connsiteX2" fmla="*/ 33688 w 33688"/>
                <a:gd name="connsiteY2" fmla="*/ 785965 h 785964"/>
                <a:gd name="connsiteX3" fmla="*/ 0 w 33688"/>
                <a:gd name="connsiteY3" fmla="*/ 785965 h 785964"/>
              </a:gdLst>
              <a:ahLst/>
              <a:cxnLst>
                <a:cxn ang="0">
                  <a:pos x="connsiteX0" y="connsiteY0"/>
                </a:cxn>
                <a:cxn ang="0">
                  <a:pos x="connsiteX1" y="connsiteY1"/>
                </a:cxn>
                <a:cxn ang="0">
                  <a:pos x="connsiteX2" y="connsiteY2"/>
                </a:cxn>
                <a:cxn ang="0">
                  <a:pos x="connsiteX3" y="connsiteY3"/>
                </a:cxn>
              </a:cxnLst>
              <a:rect l="l" t="t" r="r" b="b"/>
              <a:pathLst>
                <a:path w="33688" h="785964">
                  <a:moveTo>
                    <a:pt x="0" y="0"/>
                  </a:moveTo>
                  <a:lnTo>
                    <a:pt x="33688" y="0"/>
                  </a:lnTo>
                  <a:lnTo>
                    <a:pt x="33688" y="785965"/>
                  </a:lnTo>
                  <a:lnTo>
                    <a:pt x="0" y="785965"/>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88" name="Freeform 287">
              <a:extLst>
                <a:ext uri="{FF2B5EF4-FFF2-40B4-BE49-F238E27FC236}">
                  <a16:creationId xmlns:a16="http://schemas.microsoft.com/office/drawing/2014/main" id="{AD6D13CB-4086-E0A9-099E-78CE8349355B}"/>
                </a:ext>
              </a:extLst>
            </p:cNvPr>
            <p:cNvSpPr/>
            <p:nvPr/>
          </p:nvSpPr>
          <p:spPr>
            <a:xfrm>
              <a:off x="11035842" y="2957864"/>
              <a:ext cx="33688" cy="790538"/>
            </a:xfrm>
            <a:custGeom>
              <a:avLst/>
              <a:gdLst>
                <a:gd name="connsiteX0" fmla="*/ 0 w 33688"/>
                <a:gd name="connsiteY0" fmla="*/ 0 h 790538"/>
                <a:gd name="connsiteX1" fmla="*/ 33688 w 33688"/>
                <a:gd name="connsiteY1" fmla="*/ 0 h 790538"/>
                <a:gd name="connsiteX2" fmla="*/ 33688 w 33688"/>
                <a:gd name="connsiteY2" fmla="*/ 790539 h 790538"/>
                <a:gd name="connsiteX3" fmla="*/ 0 w 33688"/>
                <a:gd name="connsiteY3" fmla="*/ 790539 h 790538"/>
              </a:gdLst>
              <a:ahLst/>
              <a:cxnLst>
                <a:cxn ang="0">
                  <a:pos x="connsiteX0" y="connsiteY0"/>
                </a:cxn>
                <a:cxn ang="0">
                  <a:pos x="connsiteX1" y="connsiteY1"/>
                </a:cxn>
                <a:cxn ang="0">
                  <a:pos x="connsiteX2" y="connsiteY2"/>
                </a:cxn>
                <a:cxn ang="0">
                  <a:pos x="connsiteX3" y="connsiteY3"/>
                </a:cxn>
              </a:cxnLst>
              <a:rect l="l" t="t" r="r" b="b"/>
              <a:pathLst>
                <a:path w="33688" h="790538">
                  <a:moveTo>
                    <a:pt x="0" y="0"/>
                  </a:moveTo>
                  <a:lnTo>
                    <a:pt x="33688" y="0"/>
                  </a:lnTo>
                  <a:lnTo>
                    <a:pt x="33688" y="790539"/>
                  </a:lnTo>
                  <a:lnTo>
                    <a:pt x="0" y="790539"/>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89" name="Freeform 288">
              <a:extLst>
                <a:ext uri="{FF2B5EF4-FFF2-40B4-BE49-F238E27FC236}">
                  <a16:creationId xmlns:a16="http://schemas.microsoft.com/office/drawing/2014/main" id="{C5F59F81-6AC4-B25F-CE79-F9D22770518C}"/>
                </a:ext>
              </a:extLst>
            </p:cNvPr>
            <p:cNvSpPr/>
            <p:nvPr/>
          </p:nvSpPr>
          <p:spPr>
            <a:xfrm>
              <a:off x="11069531" y="2957864"/>
              <a:ext cx="33688" cy="790538"/>
            </a:xfrm>
            <a:custGeom>
              <a:avLst/>
              <a:gdLst>
                <a:gd name="connsiteX0" fmla="*/ 0 w 33688"/>
                <a:gd name="connsiteY0" fmla="*/ 0 h 790538"/>
                <a:gd name="connsiteX1" fmla="*/ 33688 w 33688"/>
                <a:gd name="connsiteY1" fmla="*/ 0 h 790538"/>
                <a:gd name="connsiteX2" fmla="*/ 33688 w 33688"/>
                <a:gd name="connsiteY2" fmla="*/ 790539 h 790538"/>
                <a:gd name="connsiteX3" fmla="*/ 0 w 33688"/>
                <a:gd name="connsiteY3" fmla="*/ 790539 h 790538"/>
              </a:gdLst>
              <a:ahLst/>
              <a:cxnLst>
                <a:cxn ang="0">
                  <a:pos x="connsiteX0" y="connsiteY0"/>
                </a:cxn>
                <a:cxn ang="0">
                  <a:pos x="connsiteX1" y="connsiteY1"/>
                </a:cxn>
                <a:cxn ang="0">
                  <a:pos x="connsiteX2" y="connsiteY2"/>
                </a:cxn>
                <a:cxn ang="0">
                  <a:pos x="connsiteX3" y="connsiteY3"/>
                </a:cxn>
              </a:cxnLst>
              <a:rect l="l" t="t" r="r" b="b"/>
              <a:pathLst>
                <a:path w="33688" h="790538">
                  <a:moveTo>
                    <a:pt x="0" y="0"/>
                  </a:moveTo>
                  <a:lnTo>
                    <a:pt x="33688" y="0"/>
                  </a:lnTo>
                  <a:lnTo>
                    <a:pt x="33688" y="790539"/>
                  </a:lnTo>
                  <a:lnTo>
                    <a:pt x="0" y="790539"/>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90" name="Freeform 289">
              <a:extLst>
                <a:ext uri="{FF2B5EF4-FFF2-40B4-BE49-F238E27FC236}">
                  <a16:creationId xmlns:a16="http://schemas.microsoft.com/office/drawing/2014/main" id="{B3ED6E2F-C103-1CF3-22F9-1090048DC364}"/>
                </a:ext>
              </a:extLst>
            </p:cNvPr>
            <p:cNvSpPr/>
            <p:nvPr/>
          </p:nvSpPr>
          <p:spPr>
            <a:xfrm>
              <a:off x="11103219" y="2957864"/>
              <a:ext cx="33688" cy="795019"/>
            </a:xfrm>
            <a:custGeom>
              <a:avLst/>
              <a:gdLst>
                <a:gd name="connsiteX0" fmla="*/ 0 w 33688"/>
                <a:gd name="connsiteY0" fmla="*/ 0 h 795019"/>
                <a:gd name="connsiteX1" fmla="*/ 33688 w 33688"/>
                <a:gd name="connsiteY1" fmla="*/ 0 h 795019"/>
                <a:gd name="connsiteX2" fmla="*/ 33688 w 33688"/>
                <a:gd name="connsiteY2" fmla="*/ 795019 h 795019"/>
                <a:gd name="connsiteX3" fmla="*/ 0 w 33688"/>
                <a:gd name="connsiteY3" fmla="*/ 795019 h 795019"/>
              </a:gdLst>
              <a:ahLst/>
              <a:cxnLst>
                <a:cxn ang="0">
                  <a:pos x="connsiteX0" y="connsiteY0"/>
                </a:cxn>
                <a:cxn ang="0">
                  <a:pos x="connsiteX1" y="connsiteY1"/>
                </a:cxn>
                <a:cxn ang="0">
                  <a:pos x="connsiteX2" y="connsiteY2"/>
                </a:cxn>
                <a:cxn ang="0">
                  <a:pos x="connsiteX3" y="connsiteY3"/>
                </a:cxn>
              </a:cxnLst>
              <a:rect l="l" t="t" r="r" b="b"/>
              <a:pathLst>
                <a:path w="33688" h="795019">
                  <a:moveTo>
                    <a:pt x="0" y="0"/>
                  </a:moveTo>
                  <a:lnTo>
                    <a:pt x="33688" y="0"/>
                  </a:lnTo>
                  <a:lnTo>
                    <a:pt x="33688" y="795019"/>
                  </a:lnTo>
                  <a:lnTo>
                    <a:pt x="0" y="795019"/>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91" name="Freeform 290">
              <a:extLst>
                <a:ext uri="{FF2B5EF4-FFF2-40B4-BE49-F238E27FC236}">
                  <a16:creationId xmlns:a16="http://schemas.microsoft.com/office/drawing/2014/main" id="{394B6210-D879-9181-E27F-47435B6392A4}"/>
                </a:ext>
              </a:extLst>
            </p:cNvPr>
            <p:cNvSpPr/>
            <p:nvPr/>
          </p:nvSpPr>
          <p:spPr>
            <a:xfrm>
              <a:off x="11136907" y="2957864"/>
              <a:ext cx="33688" cy="800713"/>
            </a:xfrm>
            <a:custGeom>
              <a:avLst/>
              <a:gdLst>
                <a:gd name="connsiteX0" fmla="*/ 0 w 33688"/>
                <a:gd name="connsiteY0" fmla="*/ 0 h 800713"/>
                <a:gd name="connsiteX1" fmla="*/ 33688 w 33688"/>
                <a:gd name="connsiteY1" fmla="*/ 0 h 800713"/>
                <a:gd name="connsiteX2" fmla="*/ 33688 w 33688"/>
                <a:gd name="connsiteY2" fmla="*/ 800713 h 800713"/>
                <a:gd name="connsiteX3" fmla="*/ 0 w 33688"/>
                <a:gd name="connsiteY3" fmla="*/ 800713 h 800713"/>
              </a:gdLst>
              <a:ahLst/>
              <a:cxnLst>
                <a:cxn ang="0">
                  <a:pos x="connsiteX0" y="connsiteY0"/>
                </a:cxn>
                <a:cxn ang="0">
                  <a:pos x="connsiteX1" y="connsiteY1"/>
                </a:cxn>
                <a:cxn ang="0">
                  <a:pos x="connsiteX2" y="connsiteY2"/>
                </a:cxn>
                <a:cxn ang="0">
                  <a:pos x="connsiteX3" y="connsiteY3"/>
                </a:cxn>
              </a:cxnLst>
              <a:rect l="l" t="t" r="r" b="b"/>
              <a:pathLst>
                <a:path w="33688" h="800713">
                  <a:moveTo>
                    <a:pt x="0" y="0"/>
                  </a:moveTo>
                  <a:lnTo>
                    <a:pt x="33688" y="0"/>
                  </a:lnTo>
                  <a:lnTo>
                    <a:pt x="33688" y="800713"/>
                  </a:lnTo>
                  <a:lnTo>
                    <a:pt x="0" y="800713"/>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92" name="Freeform 291">
              <a:extLst>
                <a:ext uri="{FF2B5EF4-FFF2-40B4-BE49-F238E27FC236}">
                  <a16:creationId xmlns:a16="http://schemas.microsoft.com/office/drawing/2014/main" id="{904C29DB-BAF8-1105-1706-D981E7997325}"/>
                </a:ext>
              </a:extLst>
            </p:cNvPr>
            <p:cNvSpPr/>
            <p:nvPr/>
          </p:nvSpPr>
          <p:spPr>
            <a:xfrm>
              <a:off x="11170595" y="2957864"/>
              <a:ext cx="33688" cy="821249"/>
            </a:xfrm>
            <a:custGeom>
              <a:avLst/>
              <a:gdLst>
                <a:gd name="connsiteX0" fmla="*/ 1 w 33688"/>
                <a:gd name="connsiteY0" fmla="*/ 0 h 821249"/>
                <a:gd name="connsiteX1" fmla="*/ 33689 w 33688"/>
                <a:gd name="connsiteY1" fmla="*/ 0 h 821249"/>
                <a:gd name="connsiteX2" fmla="*/ 33689 w 33688"/>
                <a:gd name="connsiteY2" fmla="*/ 821249 h 821249"/>
                <a:gd name="connsiteX3" fmla="*/ 1 w 33688"/>
                <a:gd name="connsiteY3" fmla="*/ 821249 h 821249"/>
              </a:gdLst>
              <a:ahLst/>
              <a:cxnLst>
                <a:cxn ang="0">
                  <a:pos x="connsiteX0" y="connsiteY0"/>
                </a:cxn>
                <a:cxn ang="0">
                  <a:pos x="connsiteX1" y="connsiteY1"/>
                </a:cxn>
                <a:cxn ang="0">
                  <a:pos x="connsiteX2" y="connsiteY2"/>
                </a:cxn>
                <a:cxn ang="0">
                  <a:pos x="connsiteX3" y="connsiteY3"/>
                </a:cxn>
              </a:cxnLst>
              <a:rect l="l" t="t" r="r" b="b"/>
              <a:pathLst>
                <a:path w="33688" h="821249">
                  <a:moveTo>
                    <a:pt x="1" y="0"/>
                  </a:moveTo>
                  <a:lnTo>
                    <a:pt x="33689" y="0"/>
                  </a:lnTo>
                  <a:lnTo>
                    <a:pt x="33689" y="821249"/>
                  </a:lnTo>
                  <a:lnTo>
                    <a:pt x="1" y="821249"/>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93" name="Freeform 292">
              <a:extLst>
                <a:ext uri="{FF2B5EF4-FFF2-40B4-BE49-F238E27FC236}">
                  <a16:creationId xmlns:a16="http://schemas.microsoft.com/office/drawing/2014/main" id="{743744CC-689D-0DE4-4C1D-D11FD8B06384}"/>
                </a:ext>
              </a:extLst>
            </p:cNvPr>
            <p:cNvSpPr/>
            <p:nvPr/>
          </p:nvSpPr>
          <p:spPr>
            <a:xfrm>
              <a:off x="11204377" y="2957864"/>
              <a:ext cx="33688" cy="835997"/>
            </a:xfrm>
            <a:custGeom>
              <a:avLst/>
              <a:gdLst>
                <a:gd name="connsiteX0" fmla="*/ 1 w 33688"/>
                <a:gd name="connsiteY0" fmla="*/ 0 h 835997"/>
                <a:gd name="connsiteX1" fmla="*/ 33689 w 33688"/>
                <a:gd name="connsiteY1" fmla="*/ 0 h 835997"/>
                <a:gd name="connsiteX2" fmla="*/ 33689 w 33688"/>
                <a:gd name="connsiteY2" fmla="*/ 835998 h 835997"/>
                <a:gd name="connsiteX3" fmla="*/ 1 w 33688"/>
                <a:gd name="connsiteY3" fmla="*/ 835998 h 835997"/>
              </a:gdLst>
              <a:ahLst/>
              <a:cxnLst>
                <a:cxn ang="0">
                  <a:pos x="connsiteX0" y="connsiteY0"/>
                </a:cxn>
                <a:cxn ang="0">
                  <a:pos x="connsiteX1" y="connsiteY1"/>
                </a:cxn>
                <a:cxn ang="0">
                  <a:pos x="connsiteX2" y="connsiteY2"/>
                </a:cxn>
                <a:cxn ang="0">
                  <a:pos x="connsiteX3" y="connsiteY3"/>
                </a:cxn>
              </a:cxnLst>
              <a:rect l="l" t="t" r="r" b="b"/>
              <a:pathLst>
                <a:path w="33688" h="835997">
                  <a:moveTo>
                    <a:pt x="1" y="0"/>
                  </a:moveTo>
                  <a:lnTo>
                    <a:pt x="33689" y="0"/>
                  </a:lnTo>
                  <a:lnTo>
                    <a:pt x="33689" y="835998"/>
                  </a:lnTo>
                  <a:lnTo>
                    <a:pt x="1" y="835998"/>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94" name="Freeform 293">
              <a:extLst>
                <a:ext uri="{FF2B5EF4-FFF2-40B4-BE49-F238E27FC236}">
                  <a16:creationId xmlns:a16="http://schemas.microsoft.com/office/drawing/2014/main" id="{458D5CE0-FCB8-C840-CA50-2CD648E63248}"/>
                </a:ext>
              </a:extLst>
            </p:cNvPr>
            <p:cNvSpPr/>
            <p:nvPr/>
          </p:nvSpPr>
          <p:spPr>
            <a:xfrm>
              <a:off x="11238065" y="2957864"/>
              <a:ext cx="33688" cy="858773"/>
            </a:xfrm>
            <a:custGeom>
              <a:avLst/>
              <a:gdLst>
                <a:gd name="connsiteX0" fmla="*/ 0 w 33688"/>
                <a:gd name="connsiteY0" fmla="*/ 0 h 858773"/>
                <a:gd name="connsiteX1" fmla="*/ 33688 w 33688"/>
                <a:gd name="connsiteY1" fmla="*/ 0 h 858773"/>
                <a:gd name="connsiteX2" fmla="*/ 33688 w 33688"/>
                <a:gd name="connsiteY2" fmla="*/ 858774 h 858773"/>
                <a:gd name="connsiteX3" fmla="*/ 0 w 33688"/>
                <a:gd name="connsiteY3" fmla="*/ 858774 h 858773"/>
              </a:gdLst>
              <a:ahLst/>
              <a:cxnLst>
                <a:cxn ang="0">
                  <a:pos x="connsiteX0" y="connsiteY0"/>
                </a:cxn>
                <a:cxn ang="0">
                  <a:pos x="connsiteX1" y="connsiteY1"/>
                </a:cxn>
                <a:cxn ang="0">
                  <a:pos x="connsiteX2" y="connsiteY2"/>
                </a:cxn>
                <a:cxn ang="0">
                  <a:pos x="connsiteX3" y="connsiteY3"/>
                </a:cxn>
              </a:cxnLst>
              <a:rect l="l" t="t" r="r" b="b"/>
              <a:pathLst>
                <a:path w="33688" h="858773">
                  <a:moveTo>
                    <a:pt x="0" y="0"/>
                  </a:moveTo>
                  <a:lnTo>
                    <a:pt x="33688" y="0"/>
                  </a:lnTo>
                  <a:lnTo>
                    <a:pt x="33688" y="858774"/>
                  </a:lnTo>
                  <a:lnTo>
                    <a:pt x="0" y="858774"/>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95" name="Freeform 294">
              <a:extLst>
                <a:ext uri="{FF2B5EF4-FFF2-40B4-BE49-F238E27FC236}">
                  <a16:creationId xmlns:a16="http://schemas.microsoft.com/office/drawing/2014/main" id="{CB3E407B-E3D9-8BB9-EAE6-52F541ED556F}"/>
                </a:ext>
              </a:extLst>
            </p:cNvPr>
            <p:cNvSpPr/>
            <p:nvPr/>
          </p:nvSpPr>
          <p:spPr>
            <a:xfrm>
              <a:off x="11271753" y="2957864"/>
              <a:ext cx="33688" cy="865588"/>
            </a:xfrm>
            <a:custGeom>
              <a:avLst/>
              <a:gdLst>
                <a:gd name="connsiteX0" fmla="*/ 0 w 33688"/>
                <a:gd name="connsiteY0" fmla="*/ 0 h 865588"/>
                <a:gd name="connsiteX1" fmla="*/ 33688 w 33688"/>
                <a:gd name="connsiteY1" fmla="*/ 0 h 865588"/>
                <a:gd name="connsiteX2" fmla="*/ 33688 w 33688"/>
                <a:gd name="connsiteY2" fmla="*/ 865588 h 865588"/>
                <a:gd name="connsiteX3" fmla="*/ 0 w 33688"/>
                <a:gd name="connsiteY3" fmla="*/ 865588 h 865588"/>
              </a:gdLst>
              <a:ahLst/>
              <a:cxnLst>
                <a:cxn ang="0">
                  <a:pos x="connsiteX0" y="connsiteY0"/>
                </a:cxn>
                <a:cxn ang="0">
                  <a:pos x="connsiteX1" y="connsiteY1"/>
                </a:cxn>
                <a:cxn ang="0">
                  <a:pos x="connsiteX2" y="connsiteY2"/>
                </a:cxn>
                <a:cxn ang="0">
                  <a:pos x="connsiteX3" y="connsiteY3"/>
                </a:cxn>
              </a:cxnLst>
              <a:rect l="l" t="t" r="r" b="b"/>
              <a:pathLst>
                <a:path w="33688" h="865588">
                  <a:moveTo>
                    <a:pt x="0" y="0"/>
                  </a:moveTo>
                  <a:lnTo>
                    <a:pt x="33688" y="0"/>
                  </a:lnTo>
                  <a:lnTo>
                    <a:pt x="33688" y="865588"/>
                  </a:lnTo>
                  <a:lnTo>
                    <a:pt x="0" y="865588"/>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96" name="Freeform 295">
              <a:extLst>
                <a:ext uri="{FF2B5EF4-FFF2-40B4-BE49-F238E27FC236}">
                  <a16:creationId xmlns:a16="http://schemas.microsoft.com/office/drawing/2014/main" id="{9D914DD7-21A4-DA78-5BFC-BAC52F1D88E9}"/>
                </a:ext>
              </a:extLst>
            </p:cNvPr>
            <p:cNvSpPr/>
            <p:nvPr/>
          </p:nvSpPr>
          <p:spPr>
            <a:xfrm>
              <a:off x="11305442" y="2957864"/>
              <a:ext cx="33688" cy="983389"/>
            </a:xfrm>
            <a:custGeom>
              <a:avLst/>
              <a:gdLst>
                <a:gd name="connsiteX0" fmla="*/ 0 w 33688"/>
                <a:gd name="connsiteY0" fmla="*/ 0 h 983389"/>
                <a:gd name="connsiteX1" fmla="*/ 33688 w 33688"/>
                <a:gd name="connsiteY1" fmla="*/ 0 h 983389"/>
                <a:gd name="connsiteX2" fmla="*/ 33688 w 33688"/>
                <a:gd name="connsiteY2" fmla="*/ 983390 h 983389"/>
                <a:gd name="connsiteX3" fmla="*/ 0 w 33688"/>
                <a:gd name="connsiteY3" fmla="*/ 983390 h 983389"/>
              </a:gdLst>
              <a:ahLst/>
              <a:cxnLst>
                <a:cxn ang="0">
                  <a:pos x="connsiteX0" y="connsiteY0"/>
                </a:cxn>
                <a:cxn ang="0">
                  <a:pos x="connsiteX1" y="connsiteY1"/>
                </a:cxn>
                <a:cxn ang="0">
                  <a:pos x="connsiteX2" y="connsiteY2"/>
                </a:cxn>
                <a:cxn ang="0">
                  <a:pos x="connsiteX3" y="connsiteY3"/>
                </a:cxn>
              </a:cxnLst>
              <a:rect l="l" t="t" r="r" b="b"/>
              <a:pathLst>
                <a:path w="33688" h="983389">
                  <a:moveTo>
                    <a:pt x="0" y="0"/>
                  </a:moveTo>
                  <a:lnTo>
                    <a:pt x="33688" y="0"/>
                  </a:lnTo>
                  <a:lnTo>
                    <a:pt x="33688" y="983390"/>
                  </a:lnTo>
                  <a:lnTo>
                    <a:pt x="0" y="983390"/>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97" name="Freeform 296">
              <a:extLst>
                <a:ext uri="{FF2B5EF4-FFF2-40B4-BE49-F238E27FC236}">
                  <a16:creationId xmlns:a16="http://schemas.microsoft.com/office/drawing/2014/main" id="{F8A53A2F-90AC-B5EB-0D24-5B7FD4CA87FC}"/>
                </a:ext>
              </a:extLst>
            </p:cNvPr>
            <p:cNvSpPr/>
            <p:nvPr/>
          </p:nvSpPr>
          <p:spPr>
            <a:xfrm>
              <a:off x="11372818" y="2957864"/>
              <a:ext cx="33688" cy="1061425"/>
            </a:xfrm>
            <a:custGeom>
              <a:avLst/>
              <a:gdLst>
                <a:gd name="connsiteX0" fmla="*/ 0 w 33688"/>
                <a:gd name="connsiteY0" fmla="*/ 0 h 1061425"/>
                <a:gd name="connsiteX1" fmla="*/ 33688 w 33688"/>
                <a:gd name="connsiteY1" fmla="*/ 0 h 1061425"/>
                <a:gd name="connsiteX2" fmla="*/ 33688 w 33688"/>
                <a:gd name="connsiteY2" fmla="*/ 1061426 h 1061425"/>
                <a:gd name="connsiteX3" fmla="*/ 0 w 33688"/>
                <a:gd name="connsiteY3" fmla="*/ 1061426 h 1061425"/>
              </a:gdLst>
              <a:ahLst/>
              <a:cxnLst>
                <a:cxn ang="0">
                  <a:pos x="connsiteX0" y="connsiteY0"/>
                </a:cxn>
                <a:cxn ang="0">
                  <a:pos x="connsiteX1" y="connsiteY1"/>
                </a:cxn>
                <a:cxn ang="0">
                  <a:pos x="connsiteX2" y="connsiteY2"/>
                </a:cxn>
                <a:cxn ang="0">
                  <a:pos x="connsiteX3" y="connsiteY3"/>
                </a:cxn>
              </a:cxnLst>
              <a:rect l="l" t="t" r="r" b="b"/>
              <a:pathLst>
                <a:path w="33688" h="1061425">
                  <a:moveTo>
                    <a:pt x="0" y="0"/>
                  </a:moveTo>
                  <a:lnTo>
                    <a:pt x="33688" y="0"/>
                  </a:lnTo>
                  <a:lnTo>
                    <a:pt x="33688" y="1061426"/>
                  </a:lnTo>
                  <a:lnTo>
                    <a:pt x="0" y="1061426"/>
                  </a:lnTo>
                  <a:close/>
                </a:path>
              </a:pathLst>
            </a:custGeom>
            <a:solidFill>
              <a:srgbClr val="C6573B"/>
            </a:solidFill>
            <a:ln w="2332" cap="flat">
              <a:solidFill>
                <a:srgbClr val="1A1F1C"/>
              </a:solidFill>
              <a:prstDash val="solid"/>
              <a:miter/>
            </a:ln>
          </p:spPr>
          <p:txBody>
            <a:bodyPr rtlCol="0" anchor="ctr"/>
            <a:lstStyle/>
            <a:p>
              <a:endParaRPr lang="en-US" dirty="0"/>
            </a:p>
          </p:txBody>
        </p:sp>
        <p:sp>
          <p:nvSpPr>
            <p:cNvPr id="298" name="Freeform 297">
              <a:extLst>
                <a:ext uri="{FF2B5EF4-FFF2-40B4-BE49-F238E27FC236}">
                  <a16:creationId xmlns:a16="http://schemas.microsoft.com/office/drawing/2014/main" id="{8322E631-599A-D3BD-3E23-1B6E794AB657}"/>
                </a:ext>
              </a:extLst>
            </p:cNvPr>
            <p:cNvSpPr/>
            <p:nvPr/>
          </p:nvSpPr>
          <p:spPr>
            <a:xfrm>
              <a:off x="11440195" y="2957864"/>
              <a:ext cx="33688" cy="1061425"/>
            </a:xfrm>
            <a:custGeom>
              <a:avLst/>
              <a:gdLst>
                <a:gd name="connsiteX0" fmla="*/ 0 w 33688"/>
                <a:gd name="connsiteY0" fmla="*/ 0 h 1061425"/>
                <a:gd name="connsiteX1" fmla="*/ 33688 w 33688"/>
                <a:gd name="connsiteY1" fmla="*/ 0 h 1061425"/>
                <a:gd name="connsiteX2" fmla="*/ 33688 w 33688"/>
                <a:gd name="connsiteY2" fmla="*/ 1061426 h 1061425"/>
                <a:gd name="connsiteX3" fmla="*/ 0 w 33688"/>
                <a:gd name="connsiteY3" fmla="*/ 1061426 h 1061425"/>
              </a:gdLst>
              <a:ahLst/>
              <a:cxnLst>
                <a:cxn ang="0">
                  <a:pos x="connsiteX0" y="connsiteY0"/>
                </a:cxn>
                <a:cxn ang="0">
                  <a:pos x="connsiteX1" y="connsiteY1"/>
                </a:cxn>
                <a:cxn ang="0">
                  <a:pos x="connsiteX2" y="connsiteY2"/>
                </a:cxn>
                <a:cxn ang="0">
                  <a:pos x="connsiteX3" y="connsiteY3"/>
                </a:cxn>
              </a:cxnLst>
              <a:rect l="l" t="t" r="r" b="b"/>
              <a:pathLst>
                <a:path w="33688" h="1061425">
                  <a:moveTo>
                    <a:pt x="0" y="0"/>
                  </a:moveTo>
                  <a:lnTo>
                    <a:pt x="33688" y="0"/>
                  </a:lnTo>
                  <a:lnTo>
                    <a:pt x="33688" y="1061426"/>
                  </a:lnTo>
                  <a:lnTo>
                    <a:pt x="0" y="1061426"/>
                  </a:lnTo>
                  <a:close/>
                </a:path>
              </a:pathLst>
            </a:custGeom>
            <a:solidFill>
              <a:srgbClr val="C6573B"/>
            </a:solidFill>
            <a:ln w="2332" cap="flat">
              <a:solidFill>
                <a:srgbClr val="1A1F1C"/>
              </a:solidFill>
              <a:prstDash val="solid"/>
              <a:miter/>
            </a:ln>
          </p:spPr>
          <p:txBody>
            <a:bodyPr rtlCol="0" anchor="ctr"/>
            <a:lstStyle/>
            <a:p>
              <a:endParaRPr lang="en-US" dirty="0"/>
            </a:p>
          </p:txBody>
        </p:sp>
      </p:grpSp>
      <p:grpSp>
        <p:nvGrpSpPr>
          <p:cNvPr id="299" name="Graphic 31">
            <a:extLst>
              <a:ext uri="{FF2B5EF4-FFF2-40B4-BE49-F238E27FC236}">
                <a16:creationId xmlns:a16="http://schemas.microsoft.com/office/drawing/2014/main" id="{F554EA20-7095-22CF-756A-A10FD5B55CA2}"/>
              </a:ext>
            </a:extLst>
          </p:cNvPr>
          <p:cNvGrpSpPr/>
          <p:nvPr/>
        </p:nvGrpSpPr>
        <p:grpSpPr>
          <a:xfrm>
            <a:off x="5164477" y="2024788"/>
            <a:ext cx="6275717" cy="1996182"/>
            <a:chOff x="5164477" y="2024788"/>
            <a:chExt cx="6275717" cy="1996182"/>
          </a:xfrm>
          <a:solidFill>
            <a:srgbClr val="5E8298"/>
          </a:solidFill>
        </p:grpSpPr>
        <p:sp>
          <p:nvSpPr>
            <p:cNvPr id="300" name="Freeform 299">
              <a:extLst>
                <a:ext uri="{FF2B5EF4-FFF2-40B4-BE49-F238E27FC236}">
                  <a16:creationId xmlns:a16="http://schemas.microsoft.com/office/drawing/2014/main" id="{F809CDA6-A557-5B80-D453-5FF9AD4EC7E9}"/>
                </a:ext>
              </a:extLst>
            </p:cNvPr>
            <p:cNvSpPr/>
            <p:nvPr/>
          </p:nvSpPr>
          <p:spPr>
            <a:xfrm>
              <a:off x="5164477" y="2024788"/>
              <a:ext cx="103117" cy="103146"/>
            </a:xfrm>
            <a:custGeom>
              <a:avLst/>
              <a:gdLst>
                <a:gd name="connsiteX0" fmla="*/ 0 w 103117"/>
                <a:gd name="connsiteY0" fmla="*/ 0 h 103146"/>
                <a:gd name="connsiteX1" fmla="*/ 103118 w 103117"/>
                <a:gd name="connsiteY1" fmla="*/ 0 h 103146"/>
                <a:gd name="connsiteX2" fmla="*/ 103118 w 103117"/>
                <a:gd name="connsiteY2" fmla="*/ 103146 h 103146"/>
                <a:gd name="connsiteX3" fmla="*/ 0 w 103117"/>
                <a:gd name="connsiteY3" fmla="*/ 103146 h 103146"/>
              </a:gdLst>
              <a:ahLst/>
              <a:cxnLst>
                <a:cxn ang="0">
                  <a:pos x="connsiteX0" y="connsiteY0"/>
                </a:cxn>
                <a:cxn ang="0">
                  <a:pos x="connsiteX1" y="connsiteY1"/>
                </a:cxn>
                <a:cxn ang="0">
                  <a:pos x="connsiteX2" y="connsiteY2"/>
                </a:cxn>
                <a:cxn ang="0">
                  <a:pos x="connsiteX3" y="connsiteY3"/>
                </a:cxn>
              </a:cxnLst>
              <a:rect l="l" t="t" r="r" b="b"/>
              <a:pathLst>
                <a:path w="103117" h="103146">
                  <a:moveTo>
                    <a:pt x="0" y="0"/>
                  </a:moveTo>
                  <a:lnTo>
                    <a:pt x="103118" y="0"/>
                  </a:lnTo>
                  <a:lnTo>
                    <a:pt x="103118" y="103146"/>
                  </a:lnTo>
                  <a:lnTo>
                    <a:pt x="0" y="103146"/>
                  </a:lnTo>
                  <a:close/>
                </a:path>
              </a:pathLst>
            </a:custGeom>
            <a:solidFill>
              <a:srgbClr val="5E8298"/>
            </a:solidFill>
            <a:ln w="2332" cap="flat">
              <a:solidFill>
                <a:srgbClr val="1A1F1C"/>
              </a:solidFill>
              <a:prstDash val="solid"/>
              <a:miter/>
            </a:ln>
          </p:spPr>
          <p:txBody>
            <a:bodyPr rtlCol="0" anchor="ctr"/>
            <a:lstStyle/>
            <a:p>
              <a:endParaRPr lang="en-US" dirty="0"/>
            </a:p>
          </p:txBody>
        </p:sp>
        <p:sp>
          <p:nvSpPr>
            <p:cNvPr id="301" name="Freeform 300">
              <a:extLst>
                <a:ext uri="{FF2B5EF4-FFF2-40B4-BE49-F238E27FC236}">
                  <a16:creationId xmlns:a16="http://schemas.microsoft.com/office/drawing/2014/main" id="{8A37D284-FF4C-7B96-4ABE-E5EAAFE7818B}"/>
                </a:ext>
              </a:extLst>
            </p:cNvPr>
            <p:cNvSpPr/>
            <p:nvPr/>
          </p:nvSpPr>
          <p:spPr>
            <a:xfrm>
              <a:off x="5757054" y="2957398"/>
              <a:ext cx="33688" cy="935410"/>
            </a:xfrm>
            <a:custGeom>
              <a:avLst/>
              <a:gdLst>
                <a:gd name="connsiteX0" fmla="*/ 0 w 33688"/>
                <a:gd name="connsiteY0" fmla="*/ 0 h 935410"/>
                <a:gd name="connsiteX1" fmla="*/ 33688 w 33688"/>
                <a:gd name="connsiteY1" fmla="*/ 0 h 935410"/>
                <a:gd name="connsiteX2" fmla="*/ 33688 w 33688"/>
                <a:gd name="connsiteY2" fmla="*/ 935410 h 935410"/>
                <a:gd name="connsiteX3" fmla="*/ 0 w 33688"/>
                <a:gd name="connsiteY3" fmla="*/ 935410 h 935410"/>
              </a:gdLst>
              <a:ahLst/>
              <a:cxnLst>
                <a:cxn ang="0">
                  <a:pos x="connsiteX0" y="connsiteY0"/>
                </a:cxn>
                <a:cxn ang="0">
                  <a:pos x="connsiteX1" y="connsiteY1"/>
                </a:cxn>
                <a:cxn ang="0">
                  <a:pos x="connsiteX2" y="connsiteY2"/>
                </a:cxn>
                <a:cxn ang="0">
                  <a:pos x="connsiteX3" y="connsiteY3"/>
                </a:cxn>
              </a:cxnLst>
              <a:rect l="l" t="t" r="r" b="b"/>
              <a:pathLst>
                <a:path w="33688" h="935410">
                  <a:moveTo>
                    <a:pt x="0" y="0"/>
                  </a:moveTo>
                  <a:lnTo>
                    <a:pt x="33688" y="0"/>
                  </a:lnTo>
                  <a:lnTo>
                    <a:pt x="33688" y="935410"/>
                  </a:lnTo>
                  <a:lnTo>
                    <a:pt x="0" y="935410"/>
                  </a:lnTo>
                  <a:close/>
                </a:path>
              </a:pathLst>
            </a:custGeom>
            <a:solidFill>
              <a:srgbClr val="5E8298"/>
            </a:solidFill>
            <a:ln w="2332" cap="flat">
              <a:solidFill>
                <a:srgbClr val="1A1F1C"/>
              </a:solidFill>
              <a:prstDash val="solid"/>
              <a:miter/>
            </a:ln>
          </p:spPr>
          <p:txBody>
            <a:bodyPr rtlCol="0" anchor="ctr"/>
            <a:lstStyle/>
            <a:p>
              <a:endParaRPr lang="en-US" dirty="0"/>
            </a:p>
          </p:txBody>
        </p:sp>
        <p:sp>
          <p:nvSpPr>
            <p:cNvPr id="302" name="Freeform 301">
              <a:extLst>
                <a:ext uri="{FF2B5EF4-FFF2-40B4-BE49-F238E27FC236}">
                  <a16:creationId xmlns:a16="http://schemas.microsoft.com/office/drawing/2014/main" id="{38FD6D67-2674-35B0-43CB-1031086B695F}"/>
                </a:ext>
              </a:extLst>
            </p:cNvPr>
            <p:cNvSpPr/>
            <p:nvPr/>
          </p:nvSpPr>
          <p:spPr>
            <a:xfrm>
              <a:off x="5891620" y="2957398"/>
              <a:ext cx="33688" cy="1063572"/>
            </a:xfrm>
            <a:custGeom>
              <a:avLst/>
              <a:gdLst>
                <a:gd name="connsiteX0" fmla="*/ 0 w 33688"/>
                <a:gd name="connsiteY0" fmla="*/ 0 h 1063572"/>
                <a:gd name="connsiteX1" fmla="*/ 33688 w 33688"/>
                <a:gd name="connsiteY1" fmla="*/ 0 h 1063572"/>
                <a:gd name="connsiteX2" fmla="*/ 33688 w 33688"/>
                <a:gd name="connsiteY2" fmla="*/ 1063573 h 1063572"/>
                <a:gd name="connsiteX3" fmla="*/ 0 w 33688"/>
                <a:gd name="connsiteY3" fmla="*/ 1063573 h 1063572"/>
              </a:gdLst>
              <a:ahLst/>
              <a:cxnLst>
                <a:cxn ang="0">
                  <a:pos x="connsiteX0" y="connsiteY0"/>
                </a:cxn>
                <a:cxn ang="0">
                  <a:pos x="connsiteX1" y="connsiteY1"/>
                </a:cxn>
                <a:cxn ang="0">
                  <a:pos x="connsiteX2" y="connsiteY2"/>
                </a:cxn>
                <a:cxn ang="0">
                  <a:pos x="connsiteX3" y="connsiteY3"/>
                </a:cxn>
              </a:cxnLst>
              <a:rect l="l" t="t" r="r" b="b"/>
              <a:pathLst>
                <a:path w="33688" h="1063572">
                  <a:moveTo>
                    <a:pt x="0" y="0"/>
                  </a:moveTo>
                  <a:lnTo>
                    <a:pt x="33688" y="0"/>
                  </a:lnTo>
                  <a:lnTo>
                    <a:pt x="33688" y="1063573"/>
                  </a:lnTo>
                  <a:lnTo>
                    <a:pt x="0" y="1063573"/>
                  </a:lnTo>
                  <a:close/>
                </a:path>
              </a:pathLst>
            </a:custGeom>
            <a:solidFill>
              <a:srgbClr val="5E8298"/>
            </a:solidFill>
            <a:ln w="2332" cap="flat">
              <a:solidFill>
                <a:srgbClr val="1A1F1C"/>
              </a:solidFill>
              <a:prstDash val="solid"/>
              <a:miter/>
            </a:ln>
          </p:spPr>
          <p:txBody>
            <a:bodyPr rtlCol="0" anchor="ctr"/>
            <a:lstStyle/>
            <a:p>
              <a:endParaRPr lang="en-US" dirty="0"/>
            </a:p>
          </p:txBody>
        </p:sp>
        <p:sp>
          <p:nvSpPr>
            <p:cNvPr id="303" name="Freeform 302">
              <a:extLst>
                <a:ext uri="{FF2B5EF4-FFF2-40B4-BE49-F238E27FC236}">
                  <a16:creationId xmlns:a16="http://schemas.microsoft.com/office/drawing/2014/main" id="{33589264-71AF-7923-AF48-0367932F3F16}"/>
                </a:ext>
              </a:extLst>
            </p:cNvPr>
            <p:cNvSpPr/>
            <p:nvPr/>
          </p:nvSpPr>
          <p:spPr>
            <a:xfrm>
              <a:off x="8142200" y="2956931"/>
              <a:ext cx="33594" cy="709048"/>
            </a:xfrm>
            <a:custGeom>
              <a:avLst/>
              <a:gdLst>
                <a:gd name="connsiteX0" fmla="*/ 0 w 33594"/>
                <a:gd name="connsiteY0" fmla="*/ 0 h 709048"/>
                <a:gd name="connsiteX1" fmla="*/ 33594 w 33594"/>
                <a:gd name="connsiteY1" fmla="*/ 0 h 709048"/>
                <a:gd name="connsiteX2" fmla="*/ 33594 w 33594"/>
                <a:gd name="connsiteY2" fmla="*/ 709049 h 709048"/>
                <a:gd name="connsiteX3" fmla="*/ 0 w 33594"/>
                <a:gd name="connsiteY3" fmla="*/ 709049 h 709048"/>
              </a:gdLst>
              <a:ahLst/>
              <a:cxnLst>
                <a:cxn ang="0">
                  <a:pos x="connsiteX0" y="connsiteY0"/>
                </a:cxn>
                <a:cxn ang="0">
                  <a:pos x="connsiteX1" y="connsiteY1"/>
                </a:cxn>
                <a:cxn ang="0">
                  <a:pos x="connsiteX2" y="connsiteY2"/>
                </a:cxn>
                <a:cxn ang="0">
                  <a:pos x="connsiteX3" y="connsiteY3"/>
                </a:cxn>
              </a:cxnLst>
              <a:rect l="l" t="t" r="r" b="b"/>
              <a:pathLst>
                <a:path w="33594" h="709048">
                  <a:moveTo>
                    <a:pt x="0" y="0"/>
                  </a:moveTo>
                  <a:lnTo>
                    <a:pt x="33594" y="0"/>
                  </a:lnTo>
                  <a:lnTo>
                    <a:pt x="33594" y="709049"/>
                  </a:lnTo>
                  <a:lnTo>
                    <a:pt x="0" y="709049"/>
                  </a:lnTo>
                  <a:close/>
                </a:path>
              </a:pathLst>
            </a:custGeom>
            <a:solidFill>
              <a:srgbClr val="5E8298"/>
            </a:solidFill>
            <a:ln w="2332" cap="flat">
              <a:solidFill>
                <a:srgbClr val="1A1F1C"/>
              </a:solidFill>
              <a:prstDash val="solid"/>
              <a:miter/>
            </a:ln>
          </p:spPr>
          <p:txBody>
            <a:bodyPr rtlCol="0" anchor="ctr"/>
            <a:lstStyle/>
            <a:p>
              <a:endParaRPr lang="en-US" dirty="0"/>
            </a:p>
          </p:txBody>
        </p:sp>
        <p:sp>
          <p:nvSpPr>
            <p:cNvPr id="304" name="Freeform 303">
              <a:extLst>
                <a:ext uri="{FF2B5EF4-FFF2-40B4-BE49-F238E27FC236}">
                  <a16:creationId xmlns:a16="http://schemas.microsoft.com/office/drawing/2014/main" id="{77BBF108-08E2-CAEE-77E7-9BBF08396613}"/>
                </a:ext>
              </a:extLst>
            </p:cNvPr>
            <p:cNvSpPr/>
            <p:nvPr/>
          </p:nvSpPr>
          <p:spPr>
            <a:xfrm>
              <a:off x="8276580" y="2956931"/>
              <a:ext cx="33594" cy="982176"/>
            </a:xfrm>
            <a:custGeom>
              <a:avLst/>
              <a:gdLst>
                <a:gd name="connsiteX0" fmla="*/ 0 w 33594"/>
                <a:gd name="connsiteY0" fmla="*/ 0 h 982176"/>
                <a:gd name="connsiteX1" fmla="*/ 33595 w 33594"/>
                <a:gd name="connsiteY1" fmla="*/ 0 h 982176"/>
                <a:gd name="connsiteX2" fmla="*/ 33595 w 33594"/>
                <a:gd name="connsiteY2" fmla="*/ 982176 h 982176"/>
                <a:gd name="connsiteX3" fmla="*/ 0 w 33594"/>
                <a:gd name="connsiteY3" fmla="*/ 982176 h 982176"/>
              </a:gdLst>
              <a:ahLst/>
              <a:cxnLst>
                <a:cxn ang="0">
                  <a:pos x="connsiteX0" y="connsiteY0"/>
                </a:cxn>
                <a:cxn ang="0">
                  <a:pos x="connsiteX1" y="connsiteY1"/>
                </a:cxn>
                <a:cxn ang="0">
                  <a:pos x="connsiteX2" y="connsiteY2"/>
                </a:cxn>
                <a:cxn ang="0">
                  <a:pos x="connsiteX3" y="connsiteY3"/>
                </a:cxn>
              </a:cxnLst>
              <a:rect l="l" t="t" r="r" b="b"/>
              <a:pathLst>
                <a:path w="33594" h="982176">
                  <a:moveTo>
                    <a:pt x="0" y="0"/>
                  </a:moveTo>
                  <a:lnTo>
                    <a:pt x="33595" y="0"/>
                  </a:lnTo>
                  <a:lnTo>
                    <a:pt x="33595" y="982176"/>
                  </a:lnTo>
                  <a:lnTo>
                    <a:pt x="0" y="982176"/>
                  </a:lnTo>
                  <a:close/>
                </a:path>
              </a:pathLst>
            </a:custGeom>
            <a:solidFill>
              <a:srgbClr val="5E8298"/>
            </a:solidFill>
            <a:ln w="2332" cap="flat">
              <a:solidFill>
                <a:srgbClr val="1A1F1C"/>
              </a:solidFill>
              <a:prstDash val="solid"/>
              <a:miter/>
            </a:ln>
          </p:spPr>
          <p:txBody>
            <a:bodyPr rtlCol="0" anchor="ctr"/>
            <a:lstStyle/>
            <a:p>
              <a:endParaRPr lang="en-US" dirty="0"/>
            </a:p>
          </p:txBody>
        </p:sp>
        <p:sp>
          <p:nvSpPr>
            <p:cNvPr id="305" name="Freeform 304">
              <a:extLst>
                <a:ext uri="{FF2B5EF4-FFF2-40B4-BE49-F238E27FC236}">
                  <a16:creationId xmlns:a16="http://schemas.microsoft.com/office/drawing/2014/main" id="{A71921B8-453B-4666-811C-3EF39EE90CD3}"/>
                </a:ext>
              </a:extLst>
            </p:cNvPr>
            <p:cNvSpPr/>
            <p:nvPr/>
          </p:nvSpPr>
          <p:spPr>
            <a:xfrm>
              <a:off x="8343676" y="2956931"/>
              <a:ext cx="33594" cy="1062452"/>
            </a:xfrm>
            <a:custGeom>
              <a:avLst/>
              <a:gdLst>
                <a:gd name="connsiteX0" fmla="*/ 0 w 33594"/>
                <a:gd name="connsiteY0" fmla="*/ 0 h 1062452"/>
                <a:gd name="connsiteX1" fmla="*/ 33595 w 33594"/>
                <a:gd name="connsiteY1" fmla="*/ 0 h 1062452"/>
                <a:gd name="connsiteX2" fmla="*/ 33595 w 33594"/>
                <a:gd name="connsiteY2" fmla="*/ 1062453 h 1062452"/>
                <a:gd name="connsiteX3" fmla="*/ 0 w 33594"/>
                <a:gd name="connsiteY3" fmla="*/ 1062453 h 1062452"/>
              </a:gdLst>
              <a:ahLst/>
              <a:cxnLst>
                <a:cxn ang="0">
                  <a:pos x="connsiteX0" y="connsiteY0"/>
                </a:cxn>
                <a:cxn ang="0">
                  <a:pos x="connsiteX1" y="connsiteY1"/>
                </a:cxn>
                <a:cxn ang="0">
                  <a:pos x="connsiteX2" y="connsiteY2"/>
                </a:cxn>
                <a:cxn ang="0">
                  <a:pos x="connsiteX3" y="connsiteY3"/>
                </a:cxn>
              </a:cxnLst>
              <a:rect l="l" t="t" r="r" b="b"/>
              <a:pathLst>
                <a:path w="33594" h="1062452">
                  <a:moveTo>
                    <a:pt x="0" y="0"/>
                  </a:moveTo>
                  <a:lnTo>
                    <a:pt x="33595" y="0"/>
                  </a:lnTo>
                  <a:lnTo>
                    <a:pt x="33595" y="1062453"/>
                  </a:lnTo>
                  <a:lnTo>
                    <a:pt x="0" y="1062453"/>
                  </a:lnTo>
                  <a:close/>
                </a:path>
              </a:pathLst>
            </a:custGeom>
            <a:solidFill>
              <a:srgbClr val="5E8298"/>
            </a:solidFill>
            <a:ln w="2332" cap="flat">
              <a:solidFill>
                <a:srgbClr val="1A1F1C"/>
              </a:solidFill>
              <a:prstDash val="solid"/>
              <a:miter/>
            </a:ln>
          </p:spPr>
          <p:txBody>
            <a:bodyPr rtlCol="0" anchor="ctr"/>
            <a:lstStyle/>
            <a:p>
              <a:endParaRPr lang="en-US" dirty="0"/>
            </a:p>
          </p:txBody>
        </p:sp>
        <p:sp>
          <p:nvSpPr>
            <p:cNvPr id="306" name="Freeform 305">
              <a:extLst>
                <a:ext uri="{FF2B5EF4-FFF2-40B4-BE49-F238E27FC236}">
                  <a16:creationId xmlns:a16="http://schemas.microsoft.com/office/drawing/2014/main" id="{40075FB4-F82F-503A-D210-8BACB998CFE4}"/>
                </a:ext>
              </a:extLst>
            </p:cNvPr>
            <p:cNvSpPr/>
            <p:nvPr/>
          </p:nvSpPr>
          <p:spPr>
            <a:xfrm>
              <a:off x="10597709" y="2957864"/>
              <a:ext cx="33688" cy="668723"/>
            </a:xfrm>
            <a:custGeom>
              <a:avLst/>
              <a:gdLst>
                <a:gd name="connsiteX0" fmla="*/ 0 w 33688"/>
                <a:gd name="connsiteY0" fmla="*/ 0 h 668723"/>
                <a:gd name="connsiteX1" fmla="*/ 33689 w 33688"/>
                <a:gd name="connsiteY1" fmla="*/ 0 h 668723"/>
                <a:gd name="connsiteX2" fmla="*/ 33689 w 33688"/>
                <a:gd name="connsiteY2" fmla="*/ 668724 h 668723"/>
                <a:gd name="connsiteX3" fmla="*/ 0 w 33688"/>
                <a:gd name="connsiteY3" fmla="*/ 668724 h 668723"/>
              </a:gdLst>
              <a:ahLst/>
              <a:cxnLst>
                <a:cxn ang="0">
                  <a:pos x="connsiteX0" y="connsiteY0"/>
                </a:cxn>
                <a:cxn ang="0">
                  <a:pos x="connsiteX1" y="connsiteY1"/>
                </a:cxn>
                <a:cxn ang="0">
                  <a:pos x="connsiteX2" y="connsiteY2"/>
                </a:cxn>
                <a:cxn ang="0">
                  <a:pos x="connsiteX3" y="connsiteY3"/>
                </a:cxn>
              </a:cxnLst>
              <a:rect l="l" t="t" r="r" b="b"/>
              <a:pathLst>
                <a:path w="33688" h="668723">
                  <a:moveTo>
                    <a:pt x="0" y="0"/>
                  </a:moveTo>
                  <a:lnTo>
                    <a:pt x="33689" y="0"/>
                  </a:lnTo>
                  <a:lnTo>
                    <a:pt x="33689" y="668724"/>
                  </a:lnTo>
                  <a:lnTo>
                    <a:pt x="0" y="668724"/>
                  </a:lnTo>
                  <a:close/>
                </a:path>
              </a:pathLst>
            </a:custGeom>
            <a:solidFill>
              <a:srgbClr val="5E8298"/>
            </a:solidFill>
            <a:ln w="2332" cap="flat">
              <a:solidFill>
                <a:srgbClr val="1A1F1C"/>
              </a:solidFill>
              <a:prstDash val="solid"/>
              <a:miter/>
            </a:ln>
          </p:spPr>
          <p:txBody>
            <a:bodyPr rtlCol="0" anchor="ctr"/>
            <a:lstStyle/>
            <a:p>
              <a:endParaRPr lang="en-US" dirty="0"/>
            </a:p>
          </p:txBody>
        </p:sp>
        <p:sp>
          <p:nvSpPr>
            <p:cNvPr id="307" name="Freeform 306">
              <a:extLst>
                <a:ext uri="{FF2B5EF4-FFF2-40B4-BE49-F238E27FC236}">
                  <a16:creationId xmlns:a16="http://schemas.microsoft.com/office/drawing/2014/main" id="{9F52ABC7-CEE7-18AF-7D14-EB5AC2659207}"/>
                </a:ext>
              </a:extLst>
            </p:cNvPr>
            <p:cNvSpPr/>
            <p:nvPr/>
          </p:nvSpPr>
          <p:spPr>
            <a:xfrm>
              <a:off x="11339130" y="2957864"/>
              <a:ext cx="33688" cy="998791"/>
            </a:xfrm>
            <a:custGeom>
              <a:avLst/>
              <a:gdLst>
                <a:gd name="connsiteX0" fmla="*/ 0 w 33688"/>
                <a:gd name="connsiteY0" fmla="*/ 0 h 998791"/>
                <a:gd name="connsiteX1" fmla="*/ 33688 w 33688"/>
                <a:gd name="connsiteY1" fmla="*/ 0 h 998791"/>
                <a:gd name="connsiteX2" fmla="*/ 33688 w 33688"/>
                <a:gd name="connsiteY2" fmla="*/ 998792 h 998791"/>
                <a:gd name="connsiteX3" fmla="*/ 0 w 33688"/>
                <a:gd name="connsiteY3" fmla="*/ 998792 h 998791"/>
              </a:gdLst>
              <a:ahLst/>
              <a:cxnLst>
                <a:cxn ang="0">
                  <a:pos x="connsiteX0" y="connsiteY0"/>
                </a:cxn>
                <a:cxn ang="0">
                  <a:pos x="connsiteX1" y="connsiteY1"/>
                </a:cxn>
                <a:cxn ang="0">
                  <a:pos x="connsiteX2" y="connsiteY2"/>
                </a:cxn>
                <a:cxn ang="0">
                  <a:pos x="connsiteX3" y="connsiteY3"/>
                </a:cxn>
              </a:cxnLst>
              <a:rect l="l" t="t" r="r" b="b"/>
              <a:pathLst>
                <a:path w="33688" h="998791">
                  <a:moveTo>
                    <a:pt x="0" y="0"/>
                  </a:moveTo>
                  <a:lnTo>
                    <a:pt x="33688" y="0"/>
                  </a:lnTo>
                  <a:lnTo>
                    <a:pt x="33688" y="998792"/>
                  </a:lnTo>
                  <a:lnTo>
                    <a:pt x="0" y="998792"/>
                  </a:lnTo>
                  <a:close/>
                </a:path>
              </a:pathLst>
            </a:custGeom>
            <a:solidFill>
              <a:srgbClr val="5E8298"/>
            </a:solidFill>
            <a:ln w="2332" cap="flat">
              <a:solidFill>
                <a:srgbClr val="1A1F1C"/>
              </a:solidFill>
              <a:prstDash val="solid"/>
              <a:miter/>
            </a:ln>
          </p:spPr>
          <p:txBody>
            <a:bodyPr rtlCol="0" anchor="ctr"/>
            <a:lstStyle/>
            <a:p>
              <a:endParaRPr lang="en-US" dirty="0"/>
            </a:p>
          </p:txBody>
        </p:sp>
        <p:sp>
          <p:nvSpPr>
            <p:cNvPr id="308" name="Freeform 307">
              <a:extLst>
                <a:ext uri="{FF2B5EF4-FFF2-40B4-BE49-F238E27FC236}">
                  <a16:creationId xmlns:a16="http://schemas.microsoft.com/office/drawing/2014/main" id="{E0540ABA-12FD-5153-EE1A-A42E016BD92C}"/>
                </a:ext>
              </a:extLst>
            </p:cNvPr>
            <p:cNvSpPr/>
            <p:nvPr/>
          </p:nvSpPr>
          <p:spPr>
            <a:xfrm>
              <a:off x="11406506" y="2957864"/>
              <a:ext cx="33688" cy="1061425"/>
            </a:xfrm>
            <a:custGeom>
              <a:avLst/>
              <a:gdLst>
                <a:gd name="connsiteX0" fmla="*/ 0 w 33688"/>
                <a:gd name="connsiteY0" fmla="*/ 0 h 1061425"/>
                <a:gd name="connsiteX1" fmla="*/ 33688 w 33688"/>
                <a:gd name="connsiteY1" fmla="*/ 0 h 1061425"/>
                <a:gd name="connsiteX2" fmla="*/ 33688 w 33688"/>
                <a:gd name="connsiteY2" fmla="*/ 1061426 h 1061425"/>
                <a:gd name="connsiteX3" fmla="*/ 0 w 33688"/>
                <a:gd name="connsiteY3" fmla="*/ 1061426 h 1061425"/>
              </a:gdLst>
              <a:ahLst/>
              <a:cxnLst>
                <a:cxn ang="0">
                  <a:pos x="connsiteX0" y="connsiteY0"/>
                </a:cxn>
                <a:cxn ang="0">
                  <a:pos x="connsiteX1" y="connsiteY1"/>
                </a:cxn>
                <a:cxn ang="0">
                  <a:pos x="connsiteX2" y="connsiteY2"/>
                </a:cxn>
                <a:cxn ang="0">
                  <a:pos x="connsiteX3" y="connsiteY3"/>
                </a:cxn>
              </a:cxnLst>
              <a:rect l="l" t="t" r="r" b="b"/>
              <a:pathLst>
                <a:path w="33688" h="1061425">
                  <a:moveTo>
                    <a:pt x="0" y="0"/>
                  </a:moveTo>
                  <a:lnTo>
                    <a:pt x="33688" y="0"/>
                  </a:lnTo>
                  <a:lnTo>
                    <a:pt x="33688" y="1061426"/>
                  </a:lnTo>
                  <a:lnTo>
                    <a:pt x="0" y="1061426"/>
                  </a:lnTo>
                  <a:close/>
                </a:path>
              </a:pathLst>
            </a:custGeom>
            <a:solidFill>
              <a:srgbClr val="5E8298"/>
            </a:solidFill>
            <a:ln w="2332" cap="flat">
              <a:solidFill>
                <a:srgbClr val="1A1F1C"/>
              </a:solidFill>
              <a:prstDash val="solid"/>
              <a:miter/>
            </a:ln>
          </p:spPr>
          <p:txBody>
            <a:bodyPr rtlCol="0" anchor="ctr"/>
            <a:lstStyle/>
            <a:p>
              <a:endParaRPr lang="en-US" dirty="0"/>
            </a:p>
          </p:txBody>
        </p:sp>
      </p:grpSp>
      <p:grpSp>
        <p:nvGrpSpPr>
          <p:cNvPr id="309" name="Graphic 31">
            <a:extLst>
              <a:ext uri="{FF2B5EF4-FFF2-40B4-BE49-F238E27FC236}">
                <a16:creationId xmlns:a16="http://schemas.microsoft.com/office/drawing/2014/main" id="{EF61775B-9766-EFC7-E9F1-4CDA36F0FA9E}"/>
              </a:ext>
            </a:extLst>
          </p:cNvPr>
          <p:cNvGrpSpPr/>
          <p:nvPr/>
        </p:nvGrpSpPr>
        <p:grpSpPr>
          <a:xfrm>
            <a:off x="1672099" y="4641248"/>
            <a:ext cx="9804210" cy="228695"/>
            <a:chOff x="1672099" y="4641248"/>
            <a:chExt cx="9804210" cy="228695"/>
          </a:xfrm>
        </p:grpSpPr>
        <p:sp>
          <p:nvSpPr>
            <p:cNvPr id="310" name="Freeform 309">
              <a:extLst>
                <a:ext uri="{FF2B5EF4-FFF2-40B4-BE49-F238E27FC236}">
                  <a16:creationId xmlns:a16="http://schemas.microsoft.com/office/drawing/2014/main" id="{23299F44-7AAB-3A3C-0E4E-07D20A9E8DE2}"/>
                </a:ext>
              </a:extLst>
            </p:cNvPr>
            <p:cNvSpPr/>
            <p:nvPr/>
          </p:nvSpPr>
          <p:spPr>
            <a:xfrm>
              <a:off x="1674431" y="4792560"/>
              <a:ext cx="75028" cy="75049"/>
            </a:xfrm>
            <a:custGeom>
              <a:avLst/>
              <a:gdLst>
                <a:gd name="connsiteX0" fmla="*/ 0 w 75028"/>
                <a:gd name="connsiteY0" fmla="*/ 0 h 75049"/>
                <a:gd name="connsiteX1" fmla="*/ 75029 w 75028"/>
                <a:gd name="connsiteY1" fmla="*/ 0 h 75049"/>
                <a:gd name="connsiteX2" fmla="*/ 75029 w 75028"/>
                <a:gd name="connsiteY2" fmla="*/ 75050 h 75049"/>
                <a:gd name="connsiteX3" fmla="*/ 0 w 75028"/>
                <a:gd name="connsiteY3" fmla="*/ 75050 h 75049"/>
              </a:gdLst>
              <a:ahLst/>
              <a:cxnLst>
                <a:cxn ang="0">
                  <a:pos x="connsiteX0" y="connsiteY0"/>
                </a:cxn>
                <a:cxn ang="0">
                  <a:pos x="connsiteX1" y="connsiteY1"/>
                </a:cxn>
                <a:cxn ang="0">
                  <a:pos x="connsiteX2" y="connsiteY2"/>
                </a:cxn>
                <a:cxn ang="0">
                  <a:pos x="connsiteX3" y="connsiteY3"/>
                </a:cxn>
              </a:cxnLst>
              <a:rect l="l" t="t" r="r" b="b"/>
              <a:pathLst>
                <a:path w="75028" h="75049">
                  <a:moveTo>
                    <a:pt x="0" y="0"/>
                  </a:moveTo>
                  <a:lnTo>
                    <a:pt x="75029" y="0"/>
                  </a:lnTo>
                  <a:lnTo>
                    <a:pt x="75029" y="75050"/>
                  </a:lnTo>
                  <a:lnTo>
                    <a:pt x="0" y="75050"/>
                  </a:lnTo>
                  <a:close/>
                </a:path>
              </a:pathLst>
            </a:custGeom>
            <a:solidFill>
              <a:srgbClr val="775BA5"/>
            </a:solidFill>
            <a:ln w="9328" cap="flat">
              <a:noFill/>
              <a:prstDash val="solid"/>
              <a:miter/>
            </a:ln>
          </p:spPr>
          <p:txBody>
            <a:bodyPr rtlCol="0" anchor="ctr"/>
            <a:lstStyle/>
            <a:p>
              <a:endParaRPr lang="en-US" dirty="0"/>
            </a:p>
          </p:txBody>
        </p:sp>
        <p:sp>
          <p:nvSpPr>
            <p:cNvPr id="311" name="Freeform 310">
              <a:extLst>
                <a:ext uri="{FF2B5EF4-FFF2-40B4-BE49-F238E27FC236}">
                  <a16:creationId xmlns:a16="http://schemas.microsoft.com/office/drawing/2014/main" id="{975BCF12-87CA-4885-3FB7-693EF652F9F1}"/>
                </a:ext>
              </a:extLst>
            </p:cNvPr>
            <p:cNvSpPr/>
            <p:nvPr/>
          </p:nvSpPr>
          <p:spPr>
            <a:xfrm>
              <a:off x="1672099" y="4790227"/>
              <a:ext cx="79694" cy="79716"/>
            </a:xfrm>
            <a:custGeom>
              <a:avLst/>
              <a:gdLst>
                <a:gd name="connsiteX0" fmla="*/ 77362 w 79694"/>
                <a:gd name="connsiteY0" fmla="*/ 77383 h 79716"/>
                <a:gd name="connsiteX1" fmla="*/ 77362 w 79694"/>
                <a:gd name="connsiteY1" fmla="*/ 79717 h 79716"/>
                <a:gd name="connsiteX2" fmla="*/ 0 w 79694"/>
                <a:gd name="connsiteY2" fmla="*/ 79717 h 79716"/>
                <a:gd name="connsiteX3" fmla="*/ 0 w 79694"/>
                <a:gd name="connsiteY3" fmla="*/ 0 h 79716"/>
                <a:gd name="connsiteX4" fmla="*/ 79695 w 79694"/>
                <a:gd name="connsiteY4" fmla="*/ 0 h 79716"/>
                <a:gd name="connsiteX5" fmla="*/ 79695 w 79694"/>
                <a:gd name="connsiteY5" fmla="*/ 79717 h 79716"/>
                <a:gd name="connsiteX6" fmla="*/ 77362 w 79694"/>
                <a:gd name="connsiteY6" fmla="*/ 79717 h 79716"/>
                <a:gd name="connsiteX7" fmla="*/ 77362 w 79694"/>
                <a:gd name="connsiteY7" fmla="*/ 77383 h 79716"/>
                <a:gd name="connsiteX8" fmla="*/ 75029 w 79694"/>
                <a:gd name="connsiteY8" fmla="*/ 77383 h 79716"/>
                <a:gd name="connsiteX9" fmla="*/ 75029 w 79694"/>
                <a:gd name="connsiteY9" fmla="*/ 4667 h 79716"/>
                <a:gd name="connsiteX10" fmla="*/ 4666 w 79694"/>
                <a:gd name="connsiteY10" fmla="*/ 4667 h 79716"/>
                <a:gd name="connsiteX11" fmla="*/ 4666 w 79694"/>
                <a:gd name="connsiteY11" fmla="*/ 75049 h 79716"/>
                <a:gd name="connsiteX12" fmla="*/ 77362 w 79694"/>
                <a:gd name="connsiteY12" fmla="*/ 75049 h 79716"/>
                <a:gd name="connsiteX13" fmla="*/ 77362 w 79694"/>
                <a:gd name="connsiteY13" fmla="*/ 77383 h 79716"/>
                <a:gd name="connsiteX14" fmla="*/ 75029 w 79694"/>
                <a:gd name="connsiteY14" fmla="*/ 77383 h 79716"/>
                <a:gd name="connsiteX15" fmla="*/ 77362 w 79694"/>
                <a:gd name="connsiteY15" fmla="*/ 77383 h 7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694" h="79716">
                  <a:moveTo>
                    <a:pt x="77362" y="77383"/>
                  </a:moveTo>
                  <a:lnTo>
                    <a:pt x="77362" y="79717"/>
                  </a:lnTo>
                  <a:lnTo>
                    <a:pt x="0" y="79717"/>
                  </a:lnTo>
                  <a:lnTo>
                    <a:pt x="0" y="0"/>
                  </a:lnTo>
                  <a:lnTo>
                    <a:pt x="79695" y="0"/>
                  </a:lnTo>
                  <a:lnTo>
                    <a:pt x="79695" y="79717"/>
                  </a:lnTo>
                  <a:lnTo>
                    <a:pt x="77362" y="79717"/>
                  </a:lnTo>
                  <a:lnTo>
                    <a:pt x="77362" y="77383"/>
                  </a:lnTo>
                  <a:lnTo>
                    <a:pt x="75029" y="77383"/>
                  </a:lnTo>
                  <a:lnTo>
                    <a:pt x="75029" y="4667"/>
                  </a:lnTo>
                  <a:lnTo>
                    <a:pt x="4666" y="4667"/>
                  </a:lnTo>
                  <a:lnTo>
                    <a:pt x="4666" y="75049"/>
                  </a:lnTo>
                  <a:lnTo>
                    <a:pt x="77362" y="75049"/>
                  </a:lnTo>
                  <a:lnTo>
                    <a:pt x="77362" y="77383"/>
                  </a:lnTo>
                  <a:lnTo>
                    <a:pt x="75029" y="77383"/>
                  </a:lnTo>
                  <a:lnTo>
                    <a:pt x="77362" y="77383"/>
                  </a:lnTo>
                  <a:close/>
                </a:path>
              </a:pathLst>
            </a:custGeom>
            <a:solidFill>
              <a:srgbClr val="231F20"/>
            </a:solidFill>
            <a:ln w="9328" cap="flat">
              <a:noFill/>
              <a:prstDash val="solid"/>
              <a:miter/>
            </a:ln>
          </p:spPr>
          <p:txBody>
            <a:bodyPr rtlCol="0" anchor="ctr"/>
            <a:lstStyle/>
            <a:p>
              <a:endParaRPr lang="en-US" dirty="0"/>
            </a:p>
          </p:txBody>
        </p:sp>
        <p:sp>
          <p:nvSpPr>
            <p:cNvPr id="312" name="Freeform 311">
              <a:extLst>
                <a:ext uri="{FF2B5EF4-FFF2-40B4-BE49-F238E27FC236}">
                  <a16:creationId xmlns:a16="http://schemas.microsoft.com/office/drawing/2014/main" id="{4E57740E-E62E-407C-7C84-02A8D53EE308}"/>
                </a:ext>
              </a:extLst>
            </p:cNvPr>
            <p:cNvSpPr/>
            <p:nvPr/>
          </p:nvSpPr>
          <p:spPr>
            <a:xfrm>
              <a:off x="2159691" y="4794894"/>
              <a:ext cx="70362" cy="70382"/>
            </a:xfrm>
            <a:custGeom>
              <a:avLst/>
              <a:gdLst>
                <a:gd name="connsiteX0" fmla="*/ 0 w 70362"/>
                <a:gd name="connsiteY0" fmla="*/ 0 h 70382"/>
                <a:gd name="connsiteX1" fmla="*/ 70363 w 70362"/>
                <a:gd name="connsiteY1" fmla="*/ 0 h 70382"/>
                <a:gd name="connsiteX2" fmla="*/ 70363 w 70362"/>
                <a:gd name="connsiteY2" fmla="*/ 70382 h 70382"/>
                <a:gd name="connsiteX3" fmla="*/ 0 w 70362"/>
                <a:gd name="connsiteY3" fmla="*/ 70382 h 70382"/>
              </a:gdLst>
              <a:ahLst/>
              <a:cxnLst>
                <a:cxn ang="0">
                  <a:pos x="connsiteX0" y="connsiteY0"/>
                </a:cxn>
                <a:cxn ang="0">
                  <a:pos x="connsiteX1" y="connsiteY1"/>
                </a:cxn>
                <a:cxn ang="0">
                  <a:pos x="connsiteX2" y="connsiteY2"/>
                </a:cxn>
                <a:cxn ang="0">
                  <a:pos x="connsiteX3" y="connsiteY3"/>
                </a:cxn>
              </a:cxnLst>
              <a:rect l="l" t="t" r="r" b="b"/>
              <a:pathLst>
                <a:path w="70362" h="70382">
                  <a:moveTo>
                    <a:pt x="0" y="0"/>
                  </a:moveTo>
                  <a:lnTo>
                    <a:pt x="70363" y="0"/>
                  </a:lnTo>
                  <a:lnTo>
                    <a:pt x="70363" y="70382"/>
                  </a:lnTo>
                  <a:lnTo>
                    <a:pt x="0" y="70382"/>
                  </a:lnTo>
                  <a:close/>
                </a:path>
              </a:pathLst>
            </a:custGeom>
            <a:solidFill>
              <a:srgbClr val="A17FB6"/>
            </a:solidFill>
            <a:ln w="9328" cap="flat">
              <a:noFill/>
              <a:prstDash val="solid"/>
              <a:miter/>
            </a:ln>
          </p:spPr>
          <p:txBody>
            <a:bodyPr rtlCol="0" anchor="ctr"/>
            <a:lstStyle/>
            <a:p>
              <a:endParaRPr lang="en-US" dirty="0"/>
            </a:p>
          </p:txBody>
        </p:sp>
        <p:sp>
          <p:nvSpPr>
            <p:cNvPr id="313" name="Freeform 312">
              <a:extLst>
                <a:ext uri="{FF2B5EF4-FFF2-40B4-BE49-F238E27FC236}">
                  <a16:creationId xmlns:a16="http://schemas.microsoft.com/office/drawing/2014/main" id="{B6E34D4F-2F20-1A0D-761E-B83FFF781645}"/>
                </a:ext>
              </a:extLst>
            </p:cNvPr>
            <p:cNvSpPr/>
            <p:nvPr/>
          </p:nvSpPr>
          <p:spPr>
            <a:xfrm>
              <a:off x="2155025" y="4790227"/>
              <a:ext cx="79694" cy="79716"/>
            </a:xfrm>
            <a:custGeom>
              <a:avLst/>
              <a:gdLst>
                <a:gd name="connsiteX0" fmla="*/ 75029 w 79694"/>
                <a:gd name="connsiteY0" fmla="*/ 4667 h 79716"/>
                <a:gd name="connsiteX1" fmla="*/ 75029 w 79694"/>
                <a:gd name="connsiteY1" fmla="*/ 75049 h 79716"/>
                <a:gd name="connsiteX2" fmla="*/ 4666 w 79694"/>
                <a:gd name="connsiteY2" fmla="*/ 75049 h 79716"/>
                <a:gd name="connsiteX3" fmla="*/ 4666 w 79694"/>
                <a:gd name="connsiteY3" fmla="*/ 4667 h 79716"/>
                <a:gd name="connsiteX4" fmla="*/ 75029 w 79694"/>
                <a:gd name="connsiteY4" fmla="*/ 4667 h 79716"/>
                <a:gd name="connsiteX5" fmla="*/ 0 w 79694"/>
                <a:gd name="connsiteY5" fmla="*/ 0 h 79716"/>
                <a:gd name="connsiteX6" fmla="*/ 0 w 79694"/>
                <a:gd name="connsiteY6" fmla="*/ 79717 h 79716"/>
                <a:gd name="connsiteX7" fmla="*/ 79695 w 79694"/>
                <a:gd name="connsiteY7" fmla="*/ 79717 h 79716"/>
                <a:gd name="connsiteX8" fmla="*/ 79695 w 79694"/>
                <a:gd name="connsiteY8" fmla="*/ 0 h 79716"/>
                <a:gd name="connsiteX9" fmla="*/ 0 w 79694"/>
                <a:gd name="connsiteY9" fmla="*/ 0 h 7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94" h="79716">
                  <a:moveTo>
                    <a:pt x="75029" y="4667"/>
                  </a:moveTo>
                  <a:lnTo>
                    <a:pt x="75029" y="75049"/>
                  </a:lnTo>
                  <a:lnTo>
                    <a:pt x="4666" y="75049"/>
                  </a:lnTo>
                  <a:lnTo>
                    <a:pt x="4666" y="4667"/>
                  </a:lnTo>
                  <a:lnTo>
                    <a:pt x="75029" y="4667"/>
                  </a:lnTo>
                  <a:close/>
                  <a:moveTo>
                    <a:pt x="0" y="0"/>
                  </a:moveTo>
                  <a:lnTo>
                    <a:pt x="0" y="79717"/>
                  </a:lnTo>
                  <a:lnTo>
                    <a:pt x="79695" y="79717"/>
                  </a:lnTo>
                  <a:lnTo>
                    <a:pt x="79695" y="0"/>
                  </a:lnTo>
                  <a:lnTo>
                    <a:pt x="0" y="0"/>
                  </a:lnTo>
                  <a:close/>
                </a:path>
              </a:pathLst>
            </a:custGeom>
            <a:solidFill>
              <a:srgbClr val="414142"/>
            </a:solidFill>
            <a:ln w="9328" cap="flat">
              <a:noFill/>
              <a:prstDash val="solid"/>
              <a:miter/>
            </a:ln>
          </p:spPr>
          <p:txBody>
            <a:bodyPr rtlCol="0" anchor="ctr"/>
            <a:lstStyle/>
            <a:p>
              <a:endParaRPr lang="en-US" dirty="0"/>
            </a:p>
          </p:txBody>
        </p:sp>
        <p:sp>
          <p:nvSpPr>
            <p:cNvPr id="314" name="Freeform 313">
              <a:extLst>
                <a:ext uri="{FF2B5EF4-FFF2-40B4-BE49-F238E27FC236}">
                  <a16:creationId xmlns:a16="http://schemas.microsoft.com/office/drawing/2014/main" id="{0A8DC48C-B318-CAE9-F1C6-68C3DD7B7F49}"/>
                </a:ext>
              </a:extLst>
            </p:cNvPr>
            <p:cNvSpPr/>
            <p:nvPr/>
          </p:nvSpPr>
          <p:spPr>
            <a:xfrm>
              <a:off x="2917723" y="4792560"/>
              <a:ext cx="75028" cy="75049"/>
            </a:xfrm>
            <a:custGeom>
              <a:avLst/>
              <a:gdLst>
                <a:gd name="connsiteX0" fmla="*/ 0 w 75028"/>
                <a:gd name="connsiteY0" fmla="*/ 0 h 75049"/>
                <a:gd name="connsiteX1" fmla="*/ 75029 w 75028"/>
                <a:gd name="connsiteY1" fmla="*/ 0 h 75049"/>
                <a:gd name="connsiteX2" fmla="*/ 75029 w 75028"/>
                <a:gd name="connsiteY2" fmla="*/ 75050 h 75049"/>
                <a:gd name="connsiteX3" fmla="*/ 0 w 75028"/>
                <a:gd name="connsiteY3" fmla="*/ 75050 h 75049"/>
              </a:gdLst>
              <a:ahLst/>
              <a:cxnLst>
                <a:cxn ang="0">
                  <a:pos x="connsiteX0" y="connsiteY0"/>
                </a:cxn>
                <a:cxn ang="0">
                  <a:pos x="connsiteX1" y="connsiteY1"/>
                </a:cxn>
                <a:cxn ang="0">
                  <a:pos x="connsiteX2" y="connsiteY2"/>
                </a:cxn>
                <a:cxn ang="0">
                  <a:pos x="connsiteX3" y="connsiteY3"/>
                </a:cxn>
              </a:cxnLst>
              <a:rect l="l" t="t" r="r" b="b"/>
              <a:pathLst>
                <a:path w="75028" h="75049">
                  <a:moveTo>
                    <a:pt x="0" y="0"/>
                  </a:moveTo>
                  <a:lnTo>
                    <a:pt x="75029" y="0"/>
                  </a:lnTo>
                  <a:lnTo>
                    <a:pt x="75029" y="75050"/>
                  </a:lnTo>
                  <a:lnTo>
                    <a:pt x="0" y="75050"/>
                  </a:lnTo>
                  <a:close/>
                </a:path>
              </a:pathLst>
            </a:custGeom>
            <a:solidFill>
              <a:srgbClr val="FFFFFF"/>
            </a:solidFill>
            <a:ln w="9328" cap="flat">
              <a:noFill/>
              <a:prstDash val="solid"/>
              <a:miter/>
            </a:ln>
          </p:spPr>
          <p:txBody>
            <a:bodyPr rtlCol="0" anchor="ctr"/>
            <a:lstStyle/>
            <a:p>
              <a:endParaRPr lang="en-US" dirty="0"/>
            </a:p>
          </p:txBody>
        </p:sp>
        <p:sp>
          <p:nvSpPr>
            <p:cNvPr id="315" name="Freeform 314">
              <a:extLst>
                <a:ext uri="{FF2B5EF4-FFF2-40B4-BE49-F238E27FC236}">
                  <a16:creationId xmlns:a16="http://schemas.microsoft.com/office/drawing/2014/main" id="{AE175CAF-A5FA-1766-D101-B64EA20DC220}"/>
                </a:ext>
              </a:extLst>
            </p:cNvPr>
            <p:cNvSpPr/>
            <p:nvPr/>
          </p:nvSpPr>
          <p:spPr>
            <a:xfrm>
              <a:off x="2915390" y="4790227"/>
              <a:ext cx="79787" cy="79716"/>
            </a:xfrm>
            <a:custGeom>
              <a:avLst/>
              <a:gdLst>
                <a:gd name="connsiteX0" fmla="*/ 77362 w 79787"/>
                <a:gd name="connsiteY0" fmla="*/ 77383 h 79716"/>
                <a:gd name="connsiteX1" fmla="*/ 77362 w 79787"/>
                <a:gd name="connsiteY1" fmla="*/ 79717 h 79716"/>
                <a:gd name="connsiteX2" fmla="*/ 0 w 79787"/>
                <a:gd name="connsiteY2" fmla="*/ 79717 h 79716"/>
                <a:gd name="connsiteX3" fmla="*/ 0 w 79787"/>
                <a:gd name="connsiteY3" fmla="*/ 0 h 79716"/>
                <a:gd name="connsiteX4" fmla="*/ 79788 w 79787"/>
                <a:gd name="connsiteY4" fmla="*/ 0 h 79716"/>
                <a:gd name="connsiteX5" fmla="*/ 79788 w 79787"/>
                <a:gd name="connsiteY5" fmla="*/ 79717 h 79716"/>
                <a:gd name="connsiteX6" fmla="*/ 77362 w 79787"/>
                <a:gd name="connsiteY6" fmla="*/ 79717 h 79716"/>
                <a:gd name="connsiteX7" fmla="*/ 77362 w 79787"/>
                <a:gd name="connsiteY7" fmla="*/ 77383 h 79716"/>
                <a:gd name="connsiteX8" fmla="*/ 75029 w 79787"/>
                <a:gd name="connsiteY8" fmla="*/ 77383 h 79716"/>
                <a:gd name="connsiteX9" fmla="*/ 75029 w 79787"/>
                <a:gd name="connsiteY9" fmla="*/ 4667 h 79716"/>
                <a:gd name="connsiteX10" fmla="*/ 4759 w 79787"/>
                <a:gd name="connsiteY10" fmla="*/ 4667 h 79716"/>
                <a:gd name="connsiteX11" fmla="*/ 4759 w 79787"/>
                <a:gd name="connsiteY11" fmla="*/ 75049 h 79716"/>
                <a:gd name="connsiteX12" fmla="*/ 77362 w 79787"/>
                <a:gd name="connsiteY12" fmla="*/ 75049 h 79716"/>
                <a:gd name="connsiteX13" fmla="*/ 77362 w 79787"/>
                <a:gd name="connsiteY13" fmla="*/ 77383 h 79716"/>
                <a:gd name="connsiteX14" fmla="*/ 75029 w 79787"/>
                <a:gd name="connsiteY14" fmla="*/ 77383 h 79716"/>
                <a:gd name="connsiteX15" fmla="*/ 77362 w 79787"/>
                <a:gd name="connsiteY15" fmla="*/ 77383 h 7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787" h="79716">
                  <a:moveTo>
                    <a:pt x="77362" y="77383"/>
                  </a:moveTo>
                  <a:lnTo>
                    <a:pt x="77362" y="79717"/>
                  </a:lnTo>
                  <a:lnTo>
                    <a:pt x="0" y="79717"/>
                  </a:lnTo>
                  <a:lnTo>
                    <a:pt x="0" y="0"/>
                  </a:lnTo>
                  <a:lnTo>
                    <a:pt x="79788" y="0"/>
                  </a:lnTo>
                  <a:lnTo>
                    <a:pt x="79788" y="79717"/>
                  </a:lnTo>
                  <a:lnTo>
                    <a:pt x="77362" y="79717"/>
                  </a:lnTo>
                  <a:lnTo>
                    <a:pt x="77362" y="77383"/>
                  </a:lnTo>
                  <a:lnTo>
                    <a:pt x="75029" y="77383"/>
                  </a:lnTo>
                  <a:lnTo>
                    <a:pt x="75029" y="4667"/>
                  </a:lnTo>
                  <a:lnTo>
                    <a:pt x="4759" y="4667"/>
                  </a:lnTo>
                  <a:lnTo>
                    <a:pt x="4759" y="75049"/>
                  </a:lnTo>
                  <a:lnTo>
                    <a:pt x="77362" y="75049"/>
                  </a:lnTo>
                  <a:lnTo>
                    <a:pt x="77362" y="77383"/>
                  </a:lnTo>
                  <a:lnTo>
                    <a:pt x="75029" y="77383"/>
                  </a:lnTo>
                  <a:lnTo>
                    <a:pt x="77362" y="77383"/>
                  </a:lnTo>
                  <a:close/>
                </a:path>
              </a:pathLst>
            </a:custGeom>
            <a:solidFill>
              <a:srgbClr val="231F20"/>
            </a:solidFill>
            <a:ln w="9328" cap="flat">
              <a:noFill/>
              <a:prstDash val="solid"/>
              <a:miter/>
            </a:ln>
          </p:spPr>
          <p:txBody>
            <a:bodyPr rtlCol="0" anchor="ctr"/>
            <a:lstStyle/>
            <a:p>
              <a:endParaRPr lang="en-US" dirty="0"/>
            </a:p>
          </p:txBody>
        </p:sp>
        <p:sp>
          <p:nvSpPr>
            <p:cNvPr id="316" name="Freeform 315">
              <a:extLst>
                <a:ext uri="{FF2B5EF4-FFF2-40B4-BE49-F238E27FC236}">
                  <a16:creationId xmlns:a16="http://schemas.microsoft.com/office/drawing/2014/main" id="{0B96F47D-BAE1-EA13-9E05-5AEF98BD9A0C}"/>
                </a:ext>
              </a:extLst>
            </p:cNvPr>
            <p:cNvSpPr/>
            <p:nvPr/>
          </p:nvSpPr>
          <p:spPr>
            <a:xfrm>
              <a:off x="3297999"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17" name="Freeform 316">
              <a:extLst>
                <a:ext uri="{FF2B5EF4-FFF2-40B4-BE49-F238E27FC236}">
                  <a16:creationId xmlns:a16="http://schemas.microsoft.com/office/drawing/2014/main" id="{50A815B8-31A1-C75C-C73D-A868D45FED6B}"/>
                </a:ext>
              </a:extLst>
            </p:cNvPr>
            <p:cNvSpPr/>
            <p:nvPr/>
          </p:nvSpPr>
          <p:spPr>
            <a:xfrm>
              <a:off x="3295666"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18" name="Freeform 317">
              <a:extLst>
                <a:ext uri="{FF2B5EF4-FFF2-40B4-BE49-F238E27FC236}">
                  <a16:creationId xmlns:a16="http://schemas.microsoft.com/office/drawing/2014/main" id="{57134772-78E7-B1E8-D684-9B8990DDB77E}"/>
                </a:ext>
              </a:extLst>
            </p:cNvPr>
            <p:cNvSpPr/>
            <p:nvPr/>
          </p:nvSpPr>
          <p:spPr>
            <a:xfrm>
              <a:off x="3334020" y="4645915"/>
              <a:ext cx="29022" cy="214040"/>
            </a:xfrm>
            <a:custGeom>
              <a:avLst/>
              <a:gdLst>
                <a:gd name="connsiteX0" fmla="*/ 0 w 29022"/>
                <a:gd name="connsiteY0" fmla="*/ 0 h 214040"/>
                <a:gd name="connsiteX1" fmla="*/ 29022 w 29022"/>
                <a:gd name="connsiteY1" fmla="*/ 0 h 214040"/>
                <a:gd name="connsiteX2" fmla="*/ 29022 w 29022"/>
                <a:gd name="connsiteY2" fmla="*/ 214040 h 214040"/>
                <a:gd name="connsiteX3" fmla="*/ 0 w 29022"/>
                <a:gd name="connsiteY3" fmla="*/ 214040 h 214040"/>
              </a:gdLst>
              <a:ahLst/>
              <a:cxnLst>
                <a:cxn ang="0">
                  <a:pos x="connsiteX0" y="connsiteY0"/>
                </a:cxn>
                <a:cxn ang="0">
                  <a:pos x="connsiteX1" y="connsiteY1"/>
                </a:cxn>
                <a:cxn ang="0">
                  <a:pos x="connsiteX2" y="connsiteY2"/>
                </a:cxn>
                <a:cxn ang="0">
                  <a:pos x="connsiteX3" y="connsiteY3"/>
                </a:cxn>
              </a:cxnLst>
              <a:rect l="l" t="t" r="r" b="b"/>
              <a:pathLst>
                <a:path w="29022" h="214040">
                  <a:moveTo>
                    <a:pt x="0" y="0"/>
                  </a:moveTo>
                  <a:lnTo>
                    <a:pt x="29022" y="0"/>
                  </a:lnTo>
                  <a:lnTo>
                    <a:pt x="29022" y="214040"/>
                  </a:lnTo>
                  <a:lnTo>
                    <a:pt x="0" y="214040"/>
                  </a:lnTo>
                  <a:close/>
                </a:path>
              </a:pathLst>
            </a:custGeom>
            <a:solidFill>
              <a:srgbClr val="A17FB6"/>
            </a:solidFill>
            <a:ln w="9328" cap="flat">
              <a:noFill/>
              <a:prstDash val="solid"/>
              <a:miter/>
            </a:ln>
          </p:spPr>
          <p:txBody>
            <a:bodyPr rtlCol="0" anchor="ctr"/>
            <a:lstStyle/>
            <a:p>
              <a:endParaRPr lang="en-US" dirty="0"/>
            </a:p>
          </p:txBody>
        </p:sp>
        <p:sp>
          <p:nvSpPr>
            <p:cNvPr id="319" name="Freeform 318">
              <a:extLst>
                <a:ext uri="{FF2B5EF4-FFF2-40B4-BE49-F238E27FC236}">
                  <a16:creationId xmlns:a16="http://schemas.microsoft.com/office/drawing/2014/main" id="{B71F991B-00E6-9289-5B04-09A22699D727}"/>
                </a:ext>
              </a:extLst>
            </p:cNvPr>
            <p:cNvSpPr/>
            <p:nvPr/>
          </p:nvSpPr>
          <p:spPr>
            <a:xfrm>
              <a:off x="3329354"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20" name="Freeform 319">
              <a:extLst>
                <a:ext uri="{FF2B5EF4-FFF2-40B4-BE49-F238E27FC236}">
                  <a16:creationId xmlns:a16="http://schemas.microsoft.com/office/drawing/2014/main" id="{71EB8E41-035E-53CC-2B74-7EA1DFDCD88C}"/>
                </a:ext>
              </a:extLst>
            </p:cNvPr>
            <p:cNvSpPr/>
            <p:nvPr/>
          </p:nvSpPr>
          <p:spPr>
            <a:xfrm>
              <a:off x="3367709" y="4645915"/>
              <a:ext cx="29022" cy="214040"/>
            </a:xfrm>
            <a:custGeom>
              <a:avLst/>
              <a:gdLst>
                <a:gd name="connsiteX0" fmla="*/ 0 w 29022"/>
                <a:gd name="connsiteY0" fmla="*/ 0 h 214040"/>
                <a:gd name="connsiteX1" fmla="*/ 29022 w 29022"/>
                <a:gd name="connsiteY1" fmla="*/ 0 h 214040"/>
                <a:gd name="connsiteX2" fmla="*/ 29022 w 29022"/>
                <a:gd name="connsiteY2" fmla="*/ 214040 h 214040"/>
                <a:gd name="connsiteX3" fmla="*/ 0 w 29022"/>
                <a:gd name="connsiteY3" fmla="*/ 214040 h 214040"/>
              </a:gdLst>
              <a:ahLst/>
              <a:cxnLst>
                <a:cxn ang="0">
                  <a:pos x="connsiteX0" y="connsiteY0"/>
                </a:cxn>
                <a:cxn ang="0">
                  <a:pos x="connsiteX1" y="connsiteY1"/>
                </a:cxn>
                <a:cxn ang="0">
                  <a:pos x="connsiteX2" y="connsiteY2"/>
                </a:cxn>
                <a:cxn ang="0">
                  <a:pos x="connsiteX3" y="connsiteY3"/>
                </a:cxn>
              </a:cxnLst>
              <a:rect l="l" t="t" r="r" b="b"/>
              <a:pathLst>
                <a:path w="29022" h="214040">
                  <a:moveTo>
                    <a:pt x="0" y="0"/>
                  </a:moveTo>
                  <a:lnTo>
                    <a:pt x="29022" y="0"/>
                  </a:lnTo>
                  <a:lnTo>
                    <a:pt x="29022" y="214040"/>
                  </a:lnTo>
                  <a:lnTo>
                    <a:pt x="0" y="214040"/>
                  </a:lnTo>
                  <a:close/>
                </a:path>
              </a:pathLst>
            </a:custGeom>
            <a:solidFill>
              <a:srgbClr val="A17FB6"/>
            </a:solidFill>
            <a:ln w="9328" cap="flat">
              <a:noFill/>
              <a:prstDash val="solid"/>
              <a:miter/>
            </a:ln>
          </p:spPr>
          <p:txBody>
            <a:bodyPr rtlCol="0" anchor="ctr"/>
            <a:lstStyle/>
            <a:p>
              <a:endParaRPr lang="en-US" dirty="0"/>
            </a:p>
          </p:txBody>
        </p:sp>
        <p:sp>
          <p:nvSpPr>
            <p:cNvPr id="321" name="Freeform 320">
              <a:extLst>
                <a:ext uri="{FF2B5EF4-FFF2-40B4-BE49-F238E27FC236}">
                  <a16:creationId xmlns:a16="http://schemas.microsoft.com/office/drawing/2014/main" id="{29E8F472-6A32-7F85-D063-108A0B7930BC}"/>
                </a:ext>
              </a:extLst>
            </p:cNvPr>
            <p:cNvSpPr/>
            <p:nvPr/>
          </p:nvSpPr>
          <p:spPr>
            <a:xfrm>
              <a:off x="3363043"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22" name="Freeform 321">
              <a:extLst>
                <a:ext uri="{FF2B5EF4-FFF2-40B4-BE49-F238E27FC236}">
                  <a16:creationId xmlns:a16="http://schemas.microsoft.com/office/drawing/2014/main" id="{2EE5E05D-9C5B-6E0B-3964-AC4F2341FDB9}"/>
                </a:ext>
              </a:extLst>
            </p:cNvPr>
            <p:cNvSpPr/>
            <p:nvPr/>
          </p:nvSpPr>
          <p:spPr>
            <a:xfrm>
              <a:off x="3401397" y="4645915"/>
              <a:ext cx="29022" cy="214040"/>
            </a:xfrm>
            <a:custGeom>
              <a:avLst/>
              <a:gdLst>
                <a:gd name="connsiteX0" fmla="*/ 0 w 29022"/>
                <a:gd name="connsiteY0" fmla="*/ 0 h 214040"/>
                <a:gd name="connsiteX1" fmla="*/ 29022 w 29022"/>
                <a:gd name="connsiteY1" fmla="*/ 0 h 214040"/>
                <a:gd name="connsiteX2" fmla="*/ 29022 w 29022"/>
                <a:gd name="connsiteY2" fmla="*/ 214040 h 214040"/>
                <a:gd name="connsiteX3" fmla="*/ 0 w 29022"/>
                <a:gd name="connsiteY3" fmla="*/ 214040 h 214040"/>
              </a:gdLst>
              <a:ahLst/>
              <a:cxnLst>
                <a:cxn ang="0">
                  <a:pos x="connsiteX0" y="connsiteY0"/>
                </a:cxn>
                <a:cxn ang="0">
                  <a:pos x="connsiteX1" y="connsiteY1"/>
                </a:cxn>
                <a:cxn ang="0">
                  <a:pos x="connsiteX2" y="connsiteY2"/>
                </a:cxn>
                <a:cxn ang="0">
                  <a:pos x="connsiteX3" y="connsiteY3"/>
                </a:cxn>
              </a:cxnLst>
              <a:rect l="l" t="t" r="r" b="b"/>
              <a:pathLst>
                <a:path w="29022" h="214040">
                  <a:moveTo>
                    <a:pt x="0" y="0"/>
                  </a:moveTo>
                  <a:lnTo>
                    <a:pt x="29022" y="0"/>
                  </a:lnTo>
                  <a:lnTo>
                    <a:pt x="29022" y="214040"/>
                  </a:lnTo>
                  <a:lnTo>
                    <a:pt x="0" y="214040"/>
                  </a:lnTo>
                  <a:close/>
                </a:path>
              </a:pathLst>
            </a:custGeom>
            <a:solidFill>
              <a:srgbClr val="A17FB6"/>
            </a:solidFill>
            <a:ln w="9328" cap="flat">
              <a:noFill/>
              <a:prstDash val="solid"/>
              <a:miter/>
            </a:ln>
          </p:spPr>
          <p:txBody>
            <a:bodyPr rtlCol="0" anchor="ctr"/>
            <a:lstStyle/>
            <a:p>
              <a:endParaRPr lang="en-US" dirty="0"/>
            </a:p>
          </p:txBody>
        </p:sp>
        <p:sp>
          <p:nvSpPr>
            <p:cNvPr id="323" name="Freeform 322">
              <a:extLst>
                <a:ext uri="{FF2B5EF4-FFF2-40B4-BE49-F238E27FC236}">
                  <a16:creationId xmlns:a16="http://schemas.microsoft.com/office/drawing/2014/main" id="{CBA5562F-837A-56CD-87DB-0D2CB42D9F62}"/>
                </a:ext>
              </a:extLst>
            </p:cNvPr>
            <p:cNvSpPr/>
            <p:nvPr/>
          </p:nvSpPr>
          <p:spPr>
            <a:xfrm>
              <a:off x="3396638"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grpSp>
          <p:nvGrpSpPr>
            <p:cNvPr id="324" name="Graphic 31">
              <a:extLst>
                <a:ext uri="{FF2B5EF4-FFF2-40B4-BE49-F238E27FC236}">
                  <a16:creationId xmlns:a16="http://schemas.microsoft.com/office/drawing/2014/main" id="{DCD8FB51-A78C-094A-592D-30FC9D797A16}"/>
                </a:ext>
              </a:extLst>
            </p:cNvPr>
            <p:cNvGrpSpPr/>
            <p:nvPr/>
          </p:nvGrpSpPr>
          <p:grpSpPr>
            <a:xfrm>
              <a:off x="3432752" y="4643582"/>
              <a:ext cx="33688" cy="218707"/>
              <a:chOff x="3432752" y="4643582"/>
              <a:chExt cx="33688" cy="218707"/>
            </a:xfrm>
          </p:grpSpPr>
          <p:sp>
            <p:nvSpPr>
              <p:cNvPr id="325" name="Freeform 324">
                <a:extLst>
                  <a:ext uri="{FF2B5EF4-FFF2-40B4-BE49-F238E27FC236}">
                    <a16:creationId xmlns:a16="http://schemas.microsoft.com/office/drawing/2014/main" id="{1F764F86-A49C-3DA3-322C-733FCC537DFB}"/>
                  </a:ext>
                </a:extLst>
              </p:cNvPr>
              <p:cNvSpPr/>
              <p:nvPr/>
            </p:nvSpPr>
            <p:spPr>
              <a:xfrm>
                <a:off x="3435085" y="4643582"/>
                <a:ext cx="31355" cy="218707"/>
              </a:xfrm>
              <a:custGeom>
                <a:avLst/>
                <a:gdLst>
                  <a:gd name="connsiteX0" fmla="*/ 0 w 31355"/>
                  <a:gd name="connsiteY0" fmla="*/ 0 h 218707"/>
                  <a:gd name="connsiteX1" fmla="*/ 31355 w 31355"/>
                  <a:gd name="connsiteY1" fmla="*/ 0 h 218707"/>
                  <a:gd name="connsiteX2" fmla="*/ 31355 w 31355"/>
                  <a:gd name="connsiteY2" fmla="*/ 218707 h 218707"/>
                  <a:gd name="connsiteX3" fmla="*/ 0 w 31355"/>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1355" h="218707">
                    <a:moveTo>
                      <a:pt x="0" y="0"/>
                    </a:moveTo>
                    <a:lnTo>
                      <a:pt x="31355" y="0"/>
                    </a:lnTo>
                    <a:lnTo>
                      <a:pt x="31355" y="218707"/>
                    </a:lnTo>
                    <a:lnTo>
                      <a:pt x="0" y="218707"/>
                    </a:lnTo>
                    <a:close/>
                  </a:path>
                </a:pathLst>
              </a:custGeom>
              <a:solidFill>
                <a:srgbClr val="A17FB6"/>
              </a:solidFill>
              <a:ln w="9328" cap="flat">
                <a:noFill/>
                <a:prstDash val="solid"/>
                <a:miter/>
              </a:ln>
            </p:spPr>
            <p:txBody>
              <a:bodyPr rtlCol="0" anchor="ctr"/>
              <a:lstStyle/>
              <a:p>
                <a:endParaRPr lang="en-US" dirty="0"/>
              </a:p>
            </p:txBody>
          </p:sp>
          <p:sp>
            <p:nvSpPr>
              <p:cNvPr id="326" name="Freeform 325">
                <a:extLst>
                  <a:ext uri="{FF2B5EF4-FFF2-40B4-BE49-F238E27FC236}">
                    <a16:creationId xmlns:a16="http://schemas.microsoft.com/office/drawing/2014/main" id="{83CE604B-55DF-4E74-E257-5C2116766F72}"/>
                  </a:ext>
                </a:extLst>
              </p:cNvPr>
              <p:cNvSpPr/>
              <p:nvPr/>
            </p:nvSpPr>
            <p:spPr>
              <a:xfrm>
                <a:off x="3432752" y="4643582"/>
                <a:ext cx="2332" cy="218707"/>
              </a:xfrm>
              <a:custGeom>
                <a:avLst/>
                <a:gdLst>
                  <a:gd name="connsiteX0" fmla="*/ 0 w 2332"/>
                  <a:gd name="connsiteY0" fmla="*/ 0 h 218707"/>
                  <a:gd name="connsiteX1" fmla="*/ 2333 w 2332"/>
                  <a:gd name="connsiteY1" fmla="*/ 0 h 218707"/>
                  <a:gd name="connsiteX2" fmla="*/ 2333 w 2332"/>
                  <a:gd name="connsiteY2" fmla="*/ 218707 h 218707"/>
                  <a:gd name="connsiteX3" fmla="*/ 0 w 2332"/>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2332" h="218707">
                    <a:moveTo>
                      <a:pt x="0" y="0"/>
                    </a:moveTo>
                    <a:lnTo>
                      <a:pt x="2333" y="0"/>
                    </a:lnTo>
                    <a:lnTo>
                      <a:pt x="2333" y="218707"/>
                    </a:lnTo>
                    <a:lnTo>
                      <a:pt x="0" y="218707"/>
                    </a:lnTo>
                    <a:close/>
                  </a:path>
                </a:pathLst>
              </a:custGeom>
              <a:solidFill>
                <a:srgbClr val="9475A7"/>
              </a:solidFill>
              <a:ln w="9328" cap="flat">
                <a:noFill/>
                <a:prstDash val="solid"/>
                <a:miter/>
              </a:ln>
            </p:spPr>
            <p:txBody>
              <a:bodyPr rtlCol="0" anchor="ctr"/>
              <a:lstStyle/>
              <a:p>
                <a:endParaRPr lang="en-US" dirty="0"/>
              </a:p>
            </p:txBody>
          </p:sp>
        </p:grpSp>
        <p:grpSp>
          <p:nvGrpSpPr>
            <p:cNvPr id="327" name="Graphic 31">
              <a:extLst>
                <a:ext uri="{FF2B5EF4-FFF2-40B4-BE49-F238E27FC236}">
                  <a16:creationId xmlns:a16="http://schemas.microsoft.com/office/drawing/2014/main" id="{66E64F57-9822-6A12-EADD-4840F61A9A25}"/>
                </a:ext>
              </a:extLst>
            </p:cNvPr>
            <p:cNvGrpSpPr/>
            <p:nvPr/>
          </p:nvGrpSpPr>
          <p:grpSpPr>
            <a:xfrm>
              <a:off x="3430326" y="4641248"/>
              <a:ext cx="712025" cy="223374"/>
              <a:chOff x="3430326" y="4641248"/>
              <a:chExt cx="712025" cy="223374"/>
            </a:xfrm>
          </p:grpSpPr>
          <p:sp>
            <p:nvSpPr>
              <p:cNvPr id="328" name="Freeform 327">
                <a:extLst>
                  <a:ext uri="{FF2B5EF4-FFF2-40B4-BE49-F238E27FC236}">
                    <a16:creationId xmlns:a16="http://schemas.microsoft.com/office/drawing/2014/main" id="{61F3A8CE-FD84-FA09-48DD-CF956E4DDAF8}"/>
                  </a:ext>
                </a:extLst>
              </p:cNvPr>
              <p:cNvSpPr/>
              <p:nvPr/>
            </p:nvSpPr>
            <p:spPr>
              <a:xfrm>
                <a:off x="3430326"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329" name="Freeform 328">
                <a:extLst>
                  <a:ext uri="{FF2B5EF4-FFF2-40B4-BE49-F238E27FC236}">
                    <a16:creationId xmlns:a16="http://schemas.microsoft.com/office/drawing/2014/main" id="{652B7CDF-EA9E-D4E5-6965-A4D3FE1C9C5F}"/>
                  </a:ext>
                </a:extLst>
              </p:cNvPr>
              <p:cNvSpPr/>
              <p:nvPr/>
            </p:nvSpPr>
            <p:spPr>
              <a:xfrm>
                <a:off x="3466440"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30" name="Freeform 329">
                <a:extLst>
                  <a:ext uri="{FF2B5EF4-FFF2-40B4-BE49-F238E27FC236}">
                    <a16:creationId xmlns:a16="http://schemas.microsoft.com/office/drawing/2014/main" id="{F25E6E05-49AF-F801-6077-D8C7813B8F10}"/>
                  </a:ext>
                </a:extLst>
              </p:cNvPr>
              <p:cNvSpPr/>
              <p:nvPr/>
            </p:nvSpPr>
            <p:spPr>
              <a:xfrm>
                <a:off x="3464014"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331" name="Freeform 330">
                <a:extLst>
                  <a:ext uri="{FF2B5EF4-FFF2-40B4-BE49-F238E27FC236}">
                    <a16:creationId xmlns:a16="http://schemas.microsoft.com/office/drawing/2014/main" id="{D0E20D17-7D1D-86B7-5C03-8CC56EA65296}"/>
                  </a:ext>
                </a:extLst>
              </p:cNvPr>
              <p:cNvSpPr/>
              <p:nvPr/>
            </p:nvSpPr>
            <p:spPr>
              <a:xfrm>
                <a:off x="3500129"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32" name="Freeform 331">
                <a:extLst>
                  <a:ext uri="{FF2B5EF4-FFF2-40B4-BE49-F238E27FC236}">
                    <a16:creationId xmlns:a16="http://schemas.microsoft.com/office/drawing/2014/main" id="{380D2A66-E1C5-229B-2D31-A8EFE7771B1F}"/>
                  </a:ext>
                </a:extLst>
              </p:cNvPr>
              <p:cNvSpPr/>
              <p:nvPr/>
            </p:nvSpPr>
            <p:spPr>
              <a:xfrm>
                <a:off x="3497702"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333" name="Freeform 332">
                <a:extLst>
                  <a:ext uri="{FF2B5EF4-FFF2-40B4-BE49-F238E27FC236}">
                    <a16:creationId xmlns:a16="http://schemas.microsoft.com/office/drawing/2014/main" id="{930D107D-D1F9-2367-8C48-09894596EC96}"/>
                  </a:ext>
                </a:extLst>
              </p:cNvPr>
              <p:cNvSpPr/>
              <p:nvPr/>
            </p:nvSpPr>
            <p:spPr>
              <a:xfrm>
                <a:off x="3533724"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34" name="Freeform 333">
                <a:extLst>
                  <a:ext uri="{FF2B5EF4-FFF2-40B4-BE49-F238E27FC236}">
                    <a16:creationId xmlns:a16="http://schemas.microsoft.com/office/drawing/2014/main" id="{32C3663B-9EF5-16F4-B7B9-210519AA8FB5}"/>
                  </a:ext>
                </a:extLst>
              </p:cNvPr>
              <p:cNvSpPr/>
              <p:nvPr/>
            </p:nvSpPr>
            <p:spPr>
              <a:xfrm>
                <a:off x="3531391"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35" name="Freeform 334">
                <a:extLst>
                  <a:ext uri="{FF2B5EF4-FFF2-40B4-BE49-F238E27FC236}">
                    <a16:creationId xmlns:a16="http://schemas.microsoft.com/office/drawing/2014/main" id="{5D746E7A-3EBE-C8BC-6526-2CDD192B0291}"/>
                  </a:ext>
                </a:extLst>
              </p:cNvPr>
              <p:cNvSpPr/>
              <p:nvPr/>
            </p:nvSpPr>
            <p:spPr>
              <a:xfrm>
                <a:off x="3567412"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36" name="Freeform 335">
                <a:extLst>
                  <a:ext uri="{FF2B5EF4-FFF2-40B4-BE49-F238E27FC236}">
                    <a16:creationId xmlns:a16="http://schemas.microsoft.com/office/drawing/2014/main" id="{8ABE1841-E7D4-DAE4-5DAD-233227A05622}"/>
                  </a:ext>
                </a:extLst>
              </p:cNvPr>
              <p:cNvSpPr/>
              <p:nvPr/>
            </p:nvSpPr>
            <p:spPr>
              <a:xfrm>
                <a:off x="3565079"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37" name="Freeform 336">
                <a:extLst>
                  <a:ext uri="{FF2B5EF4-FFF2-40B4-BE49-F238E27FC236}">
                    <a16:creationId xmlns:a16="http://schemas.microsoft.com/office/drawing/2014/main" id="{B88CB87C-42E8-8B2B-710A-F254B259A947}"/>
                  </a:ext>
                </a:extLst>
              </p:cNvPr>
              <p:cNvSpPr/>
              <p:nvPr/>
            </p:nvSpPr>
            <p:spPr>
              <a:xfrm>
                <a:off x="3601100"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38" name="Freeform 337">
                <a:extLst>
                  <a:ext uri="{FF2B5EF4-FFF2-40B4-BE49-F238E27FC236}">
                    <a16:creationId xmlns:a16="http://schemas.microsoft.com/office/drawing/2014/main" id="{F184FCCB-1CA9-4E47-F03C-D3E787A96756}"/>
                  </a:ext>
                </a:extLst>
              </p:cNvPr>
              <p:cNvSpPr/>
              <p:nvPr/>
            </p:nvSpPr>
            <p:spPr>
              <a:xfrm>
                <a:off x="3598767"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39" name="Freeform 338">
                <a:extLst>
                  <a:ext uri="{FF2B5EF4-FFF2-40B4-BE49-F238E27FC236}">
                    <a16:creationId xmlns:a16="http://schemas.microsoft.com/office/drawing/2014/main" id="{077174B1-4C13-97B1-DC5D-081E872E4A14}"/>
                  </a:ext>
                </a:extLst>
              </p:cNvPr>
              <p:cNvSpPr/>
              <p:nvPr/>
            </p:nvSpPr>
            <p:spPr>
              <a:xfrm>
                <a:off x="3634788"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40" name="Freeform 339">
                <a:extLst>
                  <a:ext uri="{FF2B5EF4-FFF2-40B4-BE49-F238E27FC236}">
                    <a16:creationId xmlns:a16="http://schemas.microsoft.com/office/drawing/2014/main" id="{F5C62188-58EF-E024-0633-B449039828D7}"/>
                  </a:ext>
                </a:extLst>
              </p:cNvPr>
              <p:cNvSpPr/>
              <p:nvPr/>
            </p:nvSpPr>
            <p:spPr>
              <a:xfrm>
                <a:off x="3632455"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41" name="Freeform 340">
                <a:extLst>
                  <a:ext uri="{FF2B5EF4-FFF2-40B4-BE49-F238E27FC236}">
                    <a16:creationId xmlns:a16="http://schemas.microsoft.com/office/drawing/2014/main" id="{95E6F465-EECB-4593-00E5-1A5CCA75598F}"/>
                  </a:ext>
                </a:extLst>
              </p:cNvPr>
              <p:cNvSpPr/>
              <p:nvPr/>
            </p:nvSpPr>
            <p:spPr>
              <a:xfrm>
                <a:off x="3668477"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42" name="Freeform 341">
                <a:extLst>
                  <a:ext uri="{FF2B5EF4-FFF2-40B4-BE49-F238E27FC236}">
                    <a16:creationId xmlns:a16="http://schemas.microsoft.com/office/drawing/2014/main" id="{3F71B533-7DC6-5A07-F27D-914950AF9ECA}"/>
                  </a:ext>
                </a:extLst>
              </p:cNvPr>
              <p:cNvSpPr/>
              <p:nvPr/>
            </p:nvSpPr>
            <p:spPr>
              <a:xfrm>
                <a:off x="3666144"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43" name="Freeform 342">
                <a:extLst>
                  <a:ext uri="{FF2B5EF4-FFF2-40B4-BE49-F238E27FC236}">
                    <a16:creationId xmlns:a16="http://schemas.microsoft.com/office/drawing/2014/main" id="{6A4032B2-A6E6-6EAC-8A5A-E4935DEAE46C}"/>
                  </a:ext>
                </a:extLst>
              </p:cNvPr>
              <p:cNvSpPr/>
              <p:nvPr/>
            </p:nvSpPr>
            <p:spPr>
              <a:xfrm>
                <a:off x="3702165"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44" name="Freeform 343">
                <a:extLst>
                  <a:ext uri="{FF2B5EF4-FFF2-40B4-BE49-F238E27FC236}">
                    <a16:creationId xmlns:a16="http://schemas.microsoft.com/office/drawing/2014/main" id="{2E0D3C59-CD77-765F-4C6F-ED774D7842A2}"/>
                  </a:ext>
                </a:extLst>
              </p:cNvPr>
              <p:cNvSpPr/>
              <p:nvPr/>
            </p:nvSpPr>
            <p:spPr>
              <a:xfrm>
                <a:off x="3699832"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45" name="Freeform 344">
                <a:extLst>
                  <a:ext uri="{FF2B5EF4-FFF2-40B4-BE49-F238E27FC236}">
                    <a16:creationId xmlns:a16="http://schemas.microsoft.com/office/drawing/2014/main" id="{0EA34B31-3648-218E-EF7A-206E6A331C63}"/>
                  </a:ext>
                </a:extLst>
              </p:cNvPr>
              <p:cNvSpPr/>
              <p:nvPr/>
            </p:nvSpPr>
            <p:spPr>
              <a:xfrm>
                <a:off x="3735853"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346" name="Freeform 345">
                <a:extLst>
                  <a:ext uri="{FF2B5EF4-FFF2-40B4-BE49-F238E27FC236}">
                    <a16:creationId xmlns:a16="http://schemas.microsoft.com/office/drawing/2014/main" id="{604CB218-1C29-D30B-E175-D03CC8B9BF4B}"/>
                  </a:ext>
                </a:extLst>
              </p:cNvPr>
              <p:cNvSpPr/>
              <p:nvPr/>
            </p:nvSpPr>
            <p:spPr>
              <a:xfrm>
                <a:off x="3733520"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47" name="Freeform 346">
                <a:extLst>
                  <a:ext uri="{FF2B5EF4-FFF2-40B4-BE49-F238E27FC236}">
                    <a16:creationId xmlns:a16="http://schemas.microsoft.com/office/drawing/2014/main" id="{3A712BFA-8BC8-8879-93BA-C37480836360}"/>
                  </a:ext>
                </a:extLst>
              </p:cNvPr>
              <p:cNvSpPr/>
              <p:nvPr/>
            </p:nvSpPr>
            <p:spPr>
              <a:xfrm>
                <a:off x="3769541"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48" name="Freeform 347">
                <a:extLst>
                  <a:ext uri="{FF2B5EF4-FFF2-40B4-BE49-F238E27FC236}">
                    <a16:creationId xmlns:a16="http://schemas.microsoft.com/office/drawing/2014/main" id="{77B4DA26-4833-060C-BA1C-AC2ABC7A289C}"/>
                  </a:ext>
                </a:extLst>
              </p:cNvPr>
              <p:cNvSpPr/>
              <p:nvPr/>
            </p:nvSpPr>
            <p:spPr>
              <a:xfrm>
                <a:off x="3767208"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49" name="Freeform 348">
                <a:extLst>
                  <a:ext uri="{FF2B5EF4-FFF2-40B4-BE49-F238E27FC236}">
                    <a16:creationId xmlns:a16="http://schemas.microsoft.com/office/drawing/2014/main" id="{B44A5978-9D2F-7C02-F155-A1A5AC56ED45}"/>
                  </a:ext>
                </a:extLst>
              </p:cNvPr>
              <p:cNvSpPr/>
              <p:nvPr/>
            </p:nvSpPr>
            <p:spPr>
              <a:xfrm>
                <a:off x="3803230"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50" name="Freeform 349">
                <a:extLst>
                  <a:ext uri="{FF2B5EF4-FFF2-40B4-BE49-F238E27FC236}">
                    <a16:creationId xmlns:a16="http://schemas.microsoft.com/office/drawing/2014/main" id="{D1E11009-B227-392D-406E-EE4163538680}"/>
                  </a:ext>
                </a:extLst>
              </p:cNvPr>
              <p:cNvSpPr/>
              <p:nvPr/>
            </p:nvSpPr>
            <p:spPr>
              <a:xfrm>
                <a:off x="3800896"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51" name="Freeform 350">
                <a:extLst>
                  <a:ext uri="{FF2B5EF4-FFF2-40B4-BE49-F238E27FC236}">
                    <a16:creationId xmlns:a16="http://schemas.microsoft.com/office/drawing/2014/main" id="{A887E653-FFA2-3E8A-8025-4C080BD9363D}"/>
                  </a:ext>
                </a:extLst>
              </p:cNvPr>
              <p:cNvSpPr/>
              <p:nvPr/>
            </p:nvSpPr>
            <p:spPr>
              <a:xfrm>
                <a:off x="3836918"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52" name="Freeform 351">
                <a:extLst>
                  <a:ext uri="{FF2B5EF4-FFF2-40B4-BE49-F238E27FC236}">
                    <a16:creationId xmlns:a16="http://schemas.microsoft.com/office/drawing/2014/main" id="{204A0483-E577-2781-F4BF-FF0E610AA955}"/>
                  </a:ext>
                </a:extLst>
              </p:cNvPr>
              <p:cNvSpPr/>
              <p:nvPr/>
            </p:nvSpPr>
            <p:spPr>
              <a:xfrm>
                <a:off x="3834585"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53" name="Freeform 352">
                <a:extLst>
                  <a:ext uri="{FF2B5EF4-FFF2-40B4-BE49-F238E27FC236}">
                    <a16:creationId xmlns:a16="http://schemas.microsoft.com/office/drawing/2014/main" id="{4D368B59-8714-F30D-6849-C6B6765A358D}"/>
                  </a:ext>
                </a:extLst>
              </p:cNvPr>
              <p:cNvSpPr/>
              <p:nvPr/>
            </p:nvSpPr>
            <p:spPr>
              <a:xfrm>
                <a:off x="3870606"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54" name="Freeform 353">
                <a:extLst>
                  <a:ext uri="{FF2B5EF4-FFF2-40B4-BE49-F238E27FC236}">
                    <a16:creationId xmlns:a16="http://schemas.microsoft.com/office/drawing/2014/main" id="{246D632C-9262-5A56-8943-D7B9F8094B30}"/>
                  </a:ext>
                </a:extLst>
              </p:cNvPr>
              <p:cNvSpPr/>
              <p:nvPr/>
            </p:nvSpPr>
            <p:spPr>
              <a:xfrm>
                <a:off x="3868273"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55" name="Freeform 354">
                <a:extLst>
                  <a:ext uri="{FF2B5EF4-FFF2-40B4-BE49-F238E27FC236}">
                    <a16:creationId xmlns:a16="http://schemas.microsoft.com/office/drawing/2014/main" id="{3F07DF26-7B8F-1C67-1717-DE5CADCB4AF6}"/>
                  </a:ext>
                </a:extLst>
              </p:cNvPr>
              <p:cNvSpPr/>
              <p:nvPr/>
            </p:nvSpPr>
            <p:spPr>
              <a:xfrm>
                <a:off x="3904294"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56" name="Freeform 355">
                <a:extLst>
                  <a:ext uri="{FF2B5EF4-FFF2-40B4-BE49-F238E27FC236}">
                    <a16:creationId xmlns:a16="http://schemas.microsoft.com/office/drawing/2014/main" id="{2547781C-D570-83D8-2E01-06E47C34125E}"/>
                  </a:ext>
                </a:extLst>
              </p:cNvPr>
              <p:cNvSpPr/>
              <p:nvPr/>
            </p:nvSpPr>
            <p:spPr>
              <a:xfrm>
                <a:off x="3901961"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57" name="Freeform 356">
                <a:extLst>
                  <a:ext uri="{FF2B5EF4-FFF2-40B4-BE49-F238E27FC236}">
                    <a16:creationId xmlns:a16="http://schemas.microsoft.com/office/drawing/2014/main" id="{EC789EA4-D585-B44A-A198-8A3358F87899}"/>
                  </a:ext>
                </a:extLst>
              </p:cNvPr>
              <p:cNvSpPr/>
              <p:nvPr/>
            </p:nvSpPr>
            <p:spPr>
              <a:xfrm>
                <a:off x="3937982"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58" name="Freeform 357">
                <a:extLst>
                  <a:ext uri="{FF2B5EF4-FFF2-40B4-BE49-F238E27FC236}">
                    <a16:creationId xmlns:a16="http://schemas.microsoft.com/office/drawing/2014/main" id="{68714CBE-4002-A6E6-C3F8-C45F4A2BC7D7}"/>
                  </a:ext>
                </a:extLst>
              </p:cNvPr>
              <p:cNvSpPr/>
              <p:nvPr/>
            </p:nvSpPr>
            <p:spPr>
              <a:xfrm>
                <a:off x="3935649"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59" name="Freeform 358">
                <a:extLst>
                  <a:ext uri="{FF2B5EF4-FFF2-40B4-BE49-F238E27FC236}">
                    <a16:creationId xmlns:a16="http://schemas.microsoft.com/office/drawing/2014/main" id="{EAB3B555-840D-35CB-9818-0569346A21C7}"/>
                  </a:ext>
                </a:extLst>
              </p:cNvPr>
              <p:cNvSpPr/>
              <p:nvPr/>
            </p:nvSpPr>
            <p:spPr>
              <a:xfrm>
                <a:off x="3971671"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60" name="Freeform 359">
                <a:extLst>
                  <a:ext uri="{FF2B5EF4-FFF2-40B4-BE49-F238E27FC236}">
                    <a16:creationId xmlns:a16="http://schemas.microsoft.com/office/drawing/2014/main" id="{0F6C61F2-F051-40E8-29EA-3E1E029D7D10}"/>
                  </a:ext>
                </a:extLst>
              </p:cNvPr>
              <p:cNvSpPr/>
              <p:nvPr/>
            </p:nvSpPr>
            <p:spPr>
              <a:xfrm>
                <a:off x="3969244"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361" name="Freeform 360">
                <a:extLst>
                  <a:ext uri="{FF2B5EF4-FFF2-40B4-BE49-F238E27FC236}">
                    <a16:creationId xmlns:a16="http://schemas.microsoft.com/office/drawing/2014/main" id="{76FC4954-0568-655B-2585-F208953F964B}"/>
                  </a:ext>
                </a:extLst>
              </p:cNvPr>
              <p:cNvSpPr/>
              <p:nvPr/>
            </p:nvSpPr>
            <p:spPr>
              <a:xfrm>
                <a:off x="4005359"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62" name="Freeform 361">
                <a:extLst>
                  <a:ext uri="{FF2B5EF4-FFF2-40B4-BE49-F238E27FC236}">
                    <a16:creationId xmlns:a16="http://schemas.microsoft.com/office/drawing/2014/main" id="{7D5502C2-5F74-7FDE-5FDE-9F898CB15E44}"/>
                  </a:ext>
                </a:extLst>
              </p:cNvPr>
              <p:cNvSpPr/>
              <p:nvPr/>
            </p:nvSpPr>
            <p:spPr>
              <a:xfrm>
                <a:off x="4002933"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363" name="Freeform 362">
                <a:extLst>
                  <a:ext uri="{FF2B5EF4-FFF2-40B4-BE49-F238E27FC236}">
                    <a16:creationId xmlns:a16="http://schemas.microsoft.com/office/drawing/2014/main" id="{0B4AF808-64C7-918E-124B-F758E9222BE3}"/>
                  </a:ext>
                </a:extLst>
              </p:cNvPr>
              <p:cNvSpPr/>
              <p:nvPr/>
            </p:nvSpPr>
            <p:spPr>
              <a:xfrm>
                <a:off x="4039047"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64" name="Freeform 363">
                <a:extLst>
                  <a:ext uri="{FF2B5EF4-FFF2-40B4-BE49-F238E27FC236}">
                    <a16:creationId xmlns:a16="http://schemas.microsoft.com/office/drawing/2014/main" id="{0BA8D1DE-B73F-DF0D-2042-57F865DB0489}"/>
                  </a:ext>
                </a:extLst>
              </p:cNvPr>
              <p:cNvSpPr/>
              <p:nvPr/>
            </p:nvSpPr>
            <p:spPr>
              <a:xfrm>
                <a:off x="4036621"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365" name="Freeform 364">
                <a:extLst>
                  <a:ext uri="{FF2B5EF4-FFF2-40B4-BE49-F238E27FC236}">
                    <a16:creationId xmlns:a16="http://schemas.microsoft.com/office/drawing/2014/main" id="{06E032F3-F60C-5E2D-1199-469D417C5278}"/>
                  </a:ext>
                </a:extLst>
              </p:cNvPr>
              <p:cNvSpPr/>
              <p:nvPr/>
            </p:nvSpPr>
            <p:spPr>
              <a:xfrm>
                <a:off x="4072642"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66" name="Freeform 365">
                <a:extLst>
                  <a:ext uri="{FF2B5EF4-FFF2-40B4-BE49-F238E27FC236}">
                    <a16:creationId xmlns:a16="http://schemas.microsoft.com/office/drawing/2014/main" id="{7573DD74-B552-3E83-6E08-687311D58574}"/>
                  </a:ext>
                </a:extLst>
              </p:cNvPr>
              <p:cNvSpPr/>
              <p:nvPr/>
            </p:nvSpPr>
            <p:spPr>
              <a:xfrm>
                <a:off x="4070309"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67" name="Freeform 366">
                <a:extLst>
                  <a:ext uri="{FF2B5EF4-FFF2-40B4-BE49-F238E27FC236}">
                    <a16:creationId xmlns:a16="http://schemas.microsoft.com/office/drawing/2014/main" id="{9BABDAE2-EF7C-35F2-A065-A7B161C1396F}"/>
                  </a:ext>
                </a:extLst>
              </p:cNvPr>
              <p:cNvSpPr/>
              <p:nvPr/>
            </p:nvSpPr>
            <p:spPr>
              <a:xfrm>
                <a:off x="4106330"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68" name="Freeform 367">
                <a:extLst>
                  <a:ext uri="{FF2B5EF4-FFF2-40B4-BE49-F238E27FC236}">
                    <a16:creationId xmlns:a16="http://schemas.microsoft.com/office/drawing/2014/main" id="{9CFC1E2A-3F52-3763-034A-17C8BF4B1BF7}"/>
                  </a:ext>
                </a:extLst>
              </p:cNvPr>
              <p:cNvSpPr/>
              <p:nvPr/>
            </p:nvSpPr>
            <p:spPr>
              <a:xfrm>
                <a:off x="4103997"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759 w 38354"/>
                  <a:gd name="connsiteY10" fmla="*/ 4667 h 223374"/>
                  <a:gd name="connsiteX11" fmla="*/ 4759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grpSp>
        <p:grpSp>
          <p:nvGrpSpPr>
            <p:cNvPr id="369" name="Graphic 31">
              <a:extLst>
                <a:ext uri="{FF2B5EF4-FFF2-40B4-BE49-F238E27FC236}">
                  <a16:creationId xmlns:a16="http://schemas.microsoft.com/office/drawing/2014/main" id="{588EFB1D-C2B6-729A-35C4-A0DFFF8950ED}"/>
                </a:ext>
              </a:extLst>
            </p:cNvPr>
            <p:cNvGrpSpPr/>
            <p:nvPr/>
          </p:nvGrpSpPr>
          <p:grpSpPr>
            <a:xfrm>
              <a:off x="4140112" y="4643582"/>
              <a:ext cx="33688" cy="218707"/>
              <a:chOff x="4140112" y="4643582"/>
              <a:chExt cx="33688" cy="218707"/>
            </a:xfrm>
          </p:grpSpPr>
          <p:sp>
            <p:nvSpPr>
              <p:cNvPr id="370" name="Freeform 369">
                <a:extLst>
                  <a:ext uri="{FF2B5EF4-FFF2-40B4-BE49-F238E27FC236}">
                    <a16:creationId xmlns:a16="http://schemas.microsoft.com/office/drawing/2014/main" id="{F8538235-3383-6FAC-8EA5-4481E5E342AB}"/>
                  </a:ext>
                </a:extLst>
              </p:cNvPr>
              <p:cNvSpPr/>
              <p:nvPr/>
            </p:nvSpPr>
            <p:spPr>
              <a:xfrm>
                <a:off x="4142445" y="4643582"/>
                <a:ext cx="31355" cy="218707"/>
              </a:xfrm>
              <a:custGeom>
                <a:avLst/>
                <a:gdLst>
                  <a:gd name="connsiteX0" fmla="*/ 0 w 31355"/>
                  <a:gd name="connsiteY0" fmla="*/ 0 h 218707"/>
                  <a:gd name="connsiteX1" fmla="*/ 31355 w 31355"/>
                  <a:gd name="connsiteY1" fmla="*/ 0 h 218707"/>
                  <a:gd name="connsiteX2" fmla="*/ 31355 w 31355"/>
                  <a:gd name="connsiteY2" fmla="*/ 218707 h 218707"/>
                  <a:gd name="connsiteX3" fmla="*/ 0 w 31355"/>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1355" h="218707">
                    <a:moveTo>
                      <a:pt x="0" y="0"/>
                    </a:moveTo>
                    <a:lnTo>
                      <a:pt x="31355" y="0"/>
                    </a:lnTo>
                    <a:lnTo>
                      <a:pt x="31355" y="218707"/>
                    </a:lnTo>
                    <a:lnTo>
                      <a:pt x="0" y="218707"/>
                    </a:lnTo>
                    <a:close/>
                  </a:path>
                </a:pathLst>
              </a:custGeom>
              <a:solidFill>
                <a:srgbClr val="A17FB6"/>
              </a:solidFill>
              <a:ln w="9328" cap="flat">
                <a:noFill/>
                <a:prstDash val="solid"/>
                <a:miter/>
              </a:ln>
            </p:spPr>
            <p:txBody>
              <a:bodyPr rtlCol="0" anchor="ctr"/>
              <a:lstStyle/>
              <a:p>
                <a:endParaRPr lang="en-US" dirty="0"/>
              </a:p>
            </p:txBody>
          </p:sp>
          <p:sp>
            <p:nvSpPr>
              <p:cNvPr id="371" name="Freeform 370">
                <a:extLst>
                  <a:ext uri="{FF2B5EF4-FFF2-40B4-BE49-F238E27FC236}">
                    <a16:creationId xmlns:a16="http://schemas.microsoft.com/office/drawing/2014/main" id="{B6ED17B6-F23D-81CD-DAD4-0F8A8593CCE8}"/>
                  </a:ext>
                </a:extLst>
              </p:cNvPr>
              <p:cNvSpPr/>
              <p:nvPr/>
            </p:nvSpPr>
            <p:spPr>
              <a:xfrm>
                <a:off x="4140112" y="4643582"/>
                <a:ext cx="2332" cy="218707"/>
              </a:xfrm>
              <a:custGeom>
                <a:avLst/>
                <a:gdLst>
                  <a:gd name="connsiteX0" fmla="*/ 0 w 2332"/>
                  <a:gd name="connsiteY0" fmla="*/ 0 h 218707"/>
                  <a:gd name="connsiteX1" fmla="*/ 2333 w 2332"/>
                  <a:gd name="connsiteY1" fmla="*/ 0 h 218707"/>
                  <a:gd name="connsiteX2" fmla="*/ 2333 w 2332"/>
                  <a:gd name="connsiteY2" fmla="*/ 218707 h 218707"/>
                  <a:gd name="connsiteX3" fmla="*/ 0 w 2332"/>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2332" h="218707">
                    <a:moveTo>
                      <a:pt x="0" y="0"/>
                    </a:moveTo>
                    <a:lnTo>
                      <a:pt x="2333" y="0"/>
                    </a:lnTo>
                    <a:lnTo>
                      <a:pt x="2333" y="218707"/>
                    </a:lnTo>
                    <a:lnTo>
                      <a:pt x="0" y="218707"/>
                    </a:lnTo>
                    <a:close/>
                  </a:path>
                </a:pathLst>
              </a:custGeom>
              <a:solidFill>
                <a:srgbClr val="9475A7"/>
              </a:solidFill>
              <a:ln w="9328" cap="flat">
                <a:noFill/>
                <a:prstDash val="solid"/>
                <a:miter/>
              </a:ln>
            </p:spPr>
            <p:txBody>
              <a:bodyPr rtlCol="0" anchor="ctr"/>
              <a:lstStyle/>
              <a:p>
                <a:endParaRPr lang="en-US" dirty="0"/>
              </a:p>
            </p:txBody>
          </p:sp>
        </p:grpSp>
        <p:grpSp>
          <p:nvGrpSpPr>
            <p:cNvPr id="372" name="Graphic 31">
              <a:extLst>
                <a:ext uri="{FF2B5EF4-FFF2-40B4-BE49-F238E27FC236}">
                  <a16:creationId xmlns:a16="http://schemas.microsoft.com/office/drawing/2014/main" id="{35647526-B468-E324-1A18-B45D93AA8905}"/>
                </a:ext>
              </a:extLst>
            </p:cNvPr>
            <p:cNvGrpSpPr/>
            <p:nvPr/>
          </p:nvGrpSpPr>
          <p:grpSpPr>
            <a:xfrm>
              <a:off x="4137686" y="4641248"/>
              <a:ext cx="173107" cy="223374"/>
              <a:chOff x="4137686" y="4641248"/>
              <a:chExt cx="173107" cy="223374"/>
            </a:xfrm>
          </p:grpSpPr>
          <p:sp>
            <p:nvSpPr>
              <p:cNvPr id="373" name="Freeform 372">
                <a:extLst>
                  <a:ext uri="{FF2B5EF4-FFF2-40B4-BE49-F238E27FC236}">
                    <a16:creationId xmlns:a16="http://schemas.microsoft.com/office/drawing/2014/main" id="{077DF1A5-0D5A-3927-4EA4-10E13FE63FB4}"/>
                  </a:ext>
                </a:extLst>
              </p:cNvPr>
              <p:cNvSpPr/>
              <p:nvPr/>
            </p:nvSpPr>
            <p:spPr>
              <a:xfrm>
                <a:off x="4137686"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74" name="Freeform 373">
                <a:extLst>
                  <a:ext uri="{FF2B5EF4-FFF2-40B4-BE49-F238E27FC236}">
                    <a16:creationId xmlns:a16="http://schemas.microsoft.com/office/drawing/2014/main" id="{986BA5B1-39C1-20FA-0452-7B3AD7F1F071}"/>
                  </a:ext>
                </a:extLst>
              </p:cNvPr>
              <p:cNvSpPr/>
              <p:nvPr/>
            </p:nvSpPr>
            <p:spPr>
              <a:xfrm>
                <a:off x="4173707"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75" name="Freeform 374">
                <a:extLst>
                  <a:ext uri="{FF2B5EF4-FFF2-40B4-BE49-F238E27FC236}">
                    <a16:creationId xmlns:a16="http://schemas.microsoft.com/office/drawing/2014/main" id="{950C56D4-C874-82E0-BBEA-89A617628C9F}"/>
                  </a:ext>
                </a:extLst>
              </p:cNvPr>
              <p:cNvSpPr/>
              <p:nvPr/>
            </p:nvSpPr>
            <p:spPr>
              <a:xfrm>
                <a:off x="4171374"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76" name="Freeform 375">
                <a:extLst>
                  <a:ext uri="{FF2B5EF4-FFF2-40B4-BE49-F238E27FC236}">
                    <a16:creationId xmlns:a16="http://schemas.microsoft.com/office/drawing/2014/main" id="{20164BA0-8B3A-6F73-D872-97EF57A66D74}"/>
                  </a:ext>
                </a:extLst>
              </p:cNvPr>
              <p:cNvSpPr/>
              <p:nvPr/>
            </p:nvSpPr>
            <p:spPr>
              <a:xfrm>
                <a:off x="4207395"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77" name="Freeform 376">
                <a:extLst>
                  <a:ext uri="{FF2B5EF4-FFF2-40B4-BE49-F238E27FC236}">
                    <a16:creationId xmlns:a16="http://schemas.microsoft.com/office/drawing/2014/main" id="{B116197F-F53E-6835-8648-EDC2D199F381}"/>
                  </a:ext>
                </a:extLst>
              </p:cNvPr>
              <p:cNvSpPr/>
              <p:nvPr/>
            </p:nvSpPr>
            <p:spPr>
              <a:xfrm>
                <a:off x="4205062"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78" name="Freeform 377">
                <a:extLst>
                  <a:ext uri="{FF2B5EF4-FFF2-40B4-BE49-F238E27FC236}">
                    <a16:creationId xmlns:a16="http://schemas.microsoft.com/office/drawing/2014/main" id="{2B270C8C-28B5-AC6B-DFC5-626464EC83AF}"/>
                  </a:ext>
                </a:extLst>
              </p:cNvPr>
              <p:cNvSpPr/>
              <p:nvPr/>
            </p:nvSpPr>
            <p:spPr>
              <a:xfrm>
                <a:off x="4241083"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79" name="Freeform 378">
                <a:extLst>
                  <a:ext uri="{FF2B5EF4-FFF2-40B4-BE49-F238E27FC236}">
                    <a16:creationId xmlns:a16="http://schemas.microsoft.com/office/drawing/2014/main" id="{C35A0BF9-0461-3C9A-6B0B-689EE5BC2696}"/>
                  </a:ext>
                </a:extLst>
              </p:cNvPr>
              <p:cNvSpPr/>
              <p:nvPr/>
            </p:nvSpPr>
            <p:spPr>
              <a:xfrm>
                <a:off x="4238750"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80" name="Freeform 379">
                <a:extLst>
                  <a:ext uri="{FF2B5EF4-FFF2-40B4-BE49-F238E27FC236}">
                    <a16:creationId xmlns:a16="http://schemas.microsoft.com/office/drawing/2014/main" id="{A62FEEE4-3EA3-53D1-7972-A90EBD7FFE4A}"/>
                  </a:ext>
                </a:extLst>
              </p:cNvPr>
              <p:cNvSpPr/>
              <p:nvPr/>
            </p:nvSpPr>
            <p:spPr>
              <a:xfrm>
                <a:off x="4274772"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81" name="Freeform 380">
                <a:extLst>
                  <a:ext uri="{FF2B5EF4-FFF2-40B4-BE49-F238E27FC236}">
                    <a16:creationId xmlns:a16="http://schemas.microsoft.com/office/drawing/2014/main" id="{62DCF934-9729-2946-68E9-BD6533748DF6}"/>
                  </a:ext>
                </a:extLst>
              </p:cNvPr>
              <p:cNvSpPr/>
              <p:nvPr/>
            </p:nvSpPr>
            <p:spPr>
              <a:xfrm>
                <a:off x="4272438"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grpSp>
        <p:grpSp>
          <p:nvGrpSpPr>
            <p:cNvPr id="382" name="Graphic 31">
              <a:extLst>
                <a:ext uri="{FF2B5EF4-FFF2-40B4-BE49-F238E27FC236}">
                  <a16:creationId xmlns:a16="http://schemas.microsoft.com/office/drawing/2014/main" id="{ACBBA426-0B82-4051-5EE9-A0B1B9531FF0}"/>
                </a:ext>
              </a:extLst>
            </p:cNvPr>
            <p:cNvGrpSpPr/>
            <p:nvPr/>
          </p:nvGrpSpPr>
          <p:grpSpPr>
            <a:xfrm>
              <a:off x="4308460" y="4643582"/>
              <a:ext cx="33688" cy="218707"/>
              <a:chOff x="4308460" y="4643582"/>
              <a:chExt cx="33688" cy="218707"/>
            </a:xfrm>
          </p:grpSpPr>
          <p:sp>
            <p:nvSpPr>
              <p:cNvPr id="383" name="Freeform 382">
                <a:extLst>
                  <a:ext uri="{FF2B5EF4-FFF2-40B4-BE49-F238E27FC236}">
                    <a16:creationId xmlns:a16="http://schemas.microsoft.com/office/drawing/2014/main" id="{B0F51387-75AA-51FE-4BC5-1D8967D88801}"/>
                  </a:ext>
                </a:extLst>
              </p:cNvPr>
              <p:cNvSpPr/>
              <p:nvPr/>
            </p:nvSpPr>
            <p:spPr>
              <a:xfrm>
                <a:off x="4310793" y="4643582"/>
                <a:ext cx="31355" cy="218707"/>
              </a:xfrm>
              <a:custGeom>
                <a:avLst/>
                <a:gdLst>
                  <a:gd name="connsiteX0" fmla="*/ 0 w 31355"/>
                  <a:gd name="connsiteY0" fmla="*/ 0 h 218707"/>
                  <a:gd name="connsiteX1" fmla="*/ 31355 w 31355"/>
                  <a:gd name="connsiteY1" fmla="*/ 0 h 218707"/>
                  <a:gd name="connsiteX2" fmla="*/ 31355 w 31355"/>
                  <a:gd name="connsiteY2" fmla="*/ 218707 h 218707"/>
                  <a:gd name="connsiteX3" fmla="*/ 0 w 31355"/>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1355" h="218707">
                    <a:moveTo>
                      <a:pt x="0" y="0"/>
                    </a:moveTo>
                    <a:lnTo>
                      <a:pt x="31355" y="0"/>
                    </a:lnTo>
                    <a:lnTo>
                      <a:pt x="31355" y="218707"/>
                    </a:lnTo>
                    <a:lnTo>
                      <a:pt x="0" y="218707"/>
                    </a:lnTo>
                    <a:close/>
                  </a:path>
                </a:pathLst>
              </a:custGeom>
              <a:solidFill>
                <a:srgbClr val="A17FB6"/>
              </a:solidFill>
              <a:ln w="9328" cap="flat">
                <a:noFill/>
                <a:prstDash val="solid"/>
                <a:miter/>
              </a:ln>
            </p:spPr>
            <p:txBody>
              <a:bodyPr rtlCol="0" anchor="ctr"/>
              <a:lstStyle/>
              <a:p>
                <a:endParaRPr lang="en-US" dirty="0"/>
              </a:p>
            </p:txBody>
          </p:sp>
          <p:sp>
            <p:nvSpPr>
              <p:cNvPr id="384" name="Freeform 383">
                <a:extLst>
                  <a:ext uri="{FF2B5EF4-FFF2-40B4-BE49-F238E27FC236}">
                    <a16:creationId xmlns:a16="http://schemas.microsoft.com/office/drawing/2014/main" id="{0E0CF50C-3579-8352-A255-72B2BC939233}"/>
                  </a:ext>
                </a:extLst>
              </p:cNvPr>
              <p:cNvSpPr/>
              <p:nvPr/>
            </p:nvSpPr>
            <p:spPr>
              <a:xfrm>
                <a:off x="4308460" y="4643582"/>
                <a:ext cx="2332" cy="218707"/>
              </a:xfrm>
              <a:custGeom>
                <a:avLst/>
                <a:gdLst>
                  <a:gd name="connsiteX0" fmla="*/ 0 w 2332"/>
                  <a:gd name="connsiteY0" fmla="*/ 0 h 218707"/>
                  <a:gd name="connsiteX1" fmla="*/ 2333 w 2332"/>
                  <a:gd name="connsiteY1" fmla="*/ 0 h 218707"/>
                  <a:gd name="connsiteX2" fmla="*/ 2333 w 2332"/>
                  <a:gd name="connsiteY2" fmla="*/ 218707 h 218707"/>
                  <a:gd name="connsiteX3" fmla="*/ 0 w 2332"/>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2332" h="218707">
                    <a:moveTo>
                      <a:pt x="0" y="0"/>
                    </a:moveTo>
                    <a:lnTo>
                      <a:pt x="2333" y="0"/>
                    </a:lnTo>
                    <a:lnTo>
                      <a:pt x="2333" y="218707"/>
                    </a:lnTo>
                    <a:lnTo>
                      <a:pt x="0" y="218707"/>
                    </a:lnTo>
                    <a:close/>
                  </a:path>
                </a:pathLst>
              </a:custGeom>
              <a:solidFill>
                <a:srgbClr val="9475A7"/>
              </a:solidFill>
              <a:ln w="9328" cap="flat">
                <a:noFill/>
                <a:prstDash val="solid"/>
                <a:miter/>
              </a:ln>
            </p:spPr>
            <p:txBody>
              <a:bodyPr rtlCol="0" anchor="ctr"/>
              <a:lstStyle/>
              <a:p>
                <a:endParaRPr lang="en-US" dirty="0"/>
              </a:p>
            </p:txBody>
          </p:sp>
        </p:grpSp>
        <p:grpSp>
          <p:nvGrpSpPr>
            <p:cNvPr id="385" name="Graphic 31">
              <a:extLst>
                <a:ext uri="{FF2B5EF4-FFF2-40B4-BE49-F238E27FC236}">
                  <a16:creationId xmlns:a16="http://schemas.microsoft.com/office/drawing/2014/main" id="{6026C729-0841-3311-9FC3-2563D9FF662D}"/>
                </a:ext>
              </a:extLst>
            </p:cNvPr>
            <p:cNvGrpSpPr/>
            <p:nvPr/>
          </p:nvGrpSpPr>
          <p:grpSpPr>
            <a:xfrm>
              <a:off x="4306127" y="4641248"/>
              <a:ext cx="846778" cy="223374"/>
              <a:chOff x="4306127" y="4641248"/>
              <a:chExt cx="846778" cy="223374"/>
            </a:xfrm>
          </p:grpSpPr>
          <p:sp>
            <p:nvSpPr>
              <p:cNvPr id="386" name="Freeform 385">
                <a:extLst>
                  <a:ext uri="{FF2B5EF4-FFF2-40B4-BE49-F238E27FC236}">
                    <a16:creationId xmlns:a16="http://schemas.microsoft.com/office/drawing/2014/main" id="{81914F8F-D7CA-FC20-1B16-18DAB6F7174A}"/>
                  </a:ext>
                </a:extLst>
              </p:cNvPr>
              <p:cNvSpPr/>
              <p:nvPr/>
            </p:nvSpPr>
            <p:spPr>
              <a:xfrm>
                <a:off x="4306127"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87" name="Freeform 386">
                <a:extLst>
                  <a:ext uri="{FF2B5EF4-FFF2-40B4-BE49-F238E27FC236}">
                    <a16:creationId xmlns:a16="http://schemas.microsoft.com/office/drawing/2014/main" id="{7BBED300-D98B-1801-F417-9313E8AB8611}"/>
                  </a:ext>
                </a:extLst>
              </p:cNvPr>
              <p:cNvSpPr/>
              <p:nvPr/>
            </p:nvSpPr>
            <p:spPr>
              <a:xfrm>
                <a:off x="4342148"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88" name="Freeform 387">
                <a:extLst>
                  <a:ext uri="{FF2B5EF4-FFF2-40B4-BE49-F238E27FC236}">
                    <a16:creationId xmlns:a16="http://schemas.microsoft.com/office/drawing/2014/main" id="{CB379B6A-2B95-B25E-B8C8-8D725929DFB0}"/>
                  </a:ext>
                </a:extLst>
              </p:cNvPr>
              <p:cNvSpPr/>
              <p:nvPr/>
            </p:nvSpPr>
            <p:spPr>
              <a:xfrm>
                <a:off x="4339815"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89" name="Freeform 388">
                <a:extLst>
                  <a:ext uri="{FF2B5EF4-FFF2-40B4-BE49-F238E27FC236}">
                    <a16:creationId xmlns:a16="http://schemas.microsoft.com/office/drawing/2014/main" id="{EBE91196-A588-0927-A310-3FB11AC0B645}"/>
                  </a:ext>
                </a:extLst>
              </p:cNvPr>
              <p:cNvSpPr/>
              <p:nvPr/>
            </p:nvSpPr>
            <p:spPr>
              <a:xfrm>
                <a:off x="4375836"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90" name="Freeform 389">
                <a:extLst>
                  <a:ext uri="{FF2B5EF4-FFF2-40B4-BE49-F238E27FC236}">
                    <a16:creationId xmlns:a16="http://schemas.microsoft.com/office/drawing/2014/main" id="{BFDC20F2-3FC5-A931-4A2A-67E01EB57213}"/>
                  </a:ext>
                </a:extLst>
              </p:cNvPr>
              <p:cNvSpPr/>
              <p:nvPr/>
            </p:nvSpPr>
            <p:spPr>
              <a:xfrm>
                <a:off x="4373503"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91" name="Freeform 390">
                <a:extLst>
                  <a:ext uri="{FF2B5EF4-FFF2-40B4-BE49-F238E27FC236}">
                    <a16:creationId xmlns:a16="http://schemas.microsoft.com/office/drawing/2014/main" id="{CC245317-DE5C-F492-D1F2-9A28411AFF2A}"/>
                  </a:ext>
                </a:extLst>
              </p:cNvPr>
              <p:cNvSpPr/>
              <p:nvPr/>
            </p:nvSpPr>
            <p:spPr>
              <a:xfrm>
                <a:off x="4409524"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92" name="Freeform 391">
                <a:extLst>
                  <a:ext uri="{FF2B5EF4-FFF2-40B4-BE49-F238E27FC236}">
                    <a16:creationId xmlns:a16="http://schemas.microsoft.com/office/drawing/2014/main" id="{79D609B9-BD28-950C-32A1-1725FEFC26FF}"/>
                  </a:ext>
                </a:extLst>
              </p:cNvPr>
              <p:cNvSpPr/>
              <p:nvPr/>
            </p:nvSpPr>
            <p:spPr>
              <a:xfrm>
                <a:off x="4407191"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393" name="Freeform 392">
                <a:extLst>
                  <a:ext uri="{FF2B5EF4-FFF2-40B4-BE49-F238E27FC236}">
                    <a16:creationId xmlns:a16="http://schemas.microsoft.com/office/drawing/2014/main" id="{B1325B92-486B-80CE-27D8-37CDAFB2952B}"/>
                  </a:ext>
                </a:extLst>
              </p:cNvPr>
              <p:cNvSpPr/>
              <p:nvPr/>
            </p:nvSpPr>
            <p:spPr>
              <a:xfrm>
                <a:off x="4443213"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94" name="Freeform 393">
                <a:extLst>
                  <a:ext uri="{FF2B5EF4-FFF2-40B4-BE49-F238E27FC236}">
                    <a16:creationId xmlns:a16="http://schemas.microsoft.com/office/drawing/2014/main" id="{1B0BFA64-1608-94E9-087B-F3D2DB8104A2}"/>
                  </a:ext>
                </a:extLst>
              </p:cNvPr>
              <p:cNvSpPr/>
              <p:nvPr/>
            </p:nvSpPr>
            <p:spPr>
              <a:xfrm>
                <a:off x="4440786"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395" name="Freeform 394">
                <a:extLst>
                  <a:ext uri="{FF2B5EF4-FFF2-40B4-BE49-F238E27FC236}">
                    <a16:creationId xmlns:a16="http://schemas.microsoft.com/office/drawing/2014/main" id="{08130A39-D969-689C-C5BD-D42F9F82AE28}"/>
                  </a:ext>
                </a:extLst>
              </p:cNvPr>
              <p:cNvSpPr/>
              <p:nvPr/>
            </p:nvSpPr>
            <p:spPr>
              <a:xfrm>
                <a:off x="4476901"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96" name="Freeform 395">
                <a:extLst>
                  <a:ext uri="{FF2B5EF4-FFF2-40B4-BE49-F238E27FC236}">
                    <a16:creationId xmlns:a16="http://schemas.microsoft.com/office/drawing/2014/main" id="{EEAADDC3-4F7D-AFF3-1890-71BA6B8A831F}"/>
                  </a:ext>
                </a:extLst>
              </p:cNvPr>
              <p:cNvSpPr/>
              <p:nvPr/>
            </p:nvSpPr>
            <p:spPr>
              <a:xfrm>
                <a:off x="4474475"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614"/>
                    </a:lnTo>
                    <a:lnTo>
                      <a:pt x="36114" y="218614"/>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397" name="Freeform 396">
                <a:extLst>
                  <a:ext uri="{FF2B5EF4-FFF2-40B4-BE49-F238E27FC236}">
                    <a16:creationId xmlns:a16="http://schemas.microsoft.com/office/drawing/2014/main" id="{43517B84-C8D6-67B9-4543-D8E2AC4A491D}"/>
                  </a:ext>
                </a:extLst>
              </p:cNvPr>
              <p:cNvSpPr/>
              <p:nvPr/>
            </p:nvSpPr>
            <p:spPr>
              <a:xfrm>
                <a:off x="4510589"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398" name="Freeform 397">
                <a:extLst>
                  <a:ext uri="{FF2B5EF4-FFF2-40B4-BE49-F238E27FC236}">
                    <a16:creationId xmlns:a16="http://schemas.microsoft.com/office/drawing/2014/main" id="{99D34688-E0A5-36EB-1568-0307B99565EA}"/>
                  </a:ext>
                </a:extLst>
              </p:cNvPr>
              <p:cNvSpPr/>
              <p:nvPr/>
            </p:nvSpPr>
            <p:spPr>
              <a:xfrm>
                <a:off x="4508163"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614"/>
                    </a:lnTo>
                    <a:lnTo>
                      <a:pt x="36114" y="218614"/>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399" name="Freeform 398">
                <a:extLst>
                  <a:ext uri="{FF2B5EF4-FFF2-40B4-BE49-F238E27FC236}">
                    <a16:creationId xmlns:a16="http://schemas.microsoft.com/office/drawing/2014/main" id="{4343741E-1E8A-95F7-E466-DC4707279FE0}"/>
                  </a:ext>
                </a:extLst>
              </p:cNvPr>
              <p:cNvSpPr/>
              <p:nvPr/>
            </p:nvSpPr>
            <p:spPr>
              <a:xfrm>
                <a:off x="4544277"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00" name="Freeform 399">
                <a:extLst>
                  <a:ext uri="{FF2B5EF4-FFF2-40B4-BE49-F238E27FC236}">
                    <a16:creationId xmlns:a16="http://schemas.microsoft.com/office/drawing/2014/main" id="{CDF05AD7-90E6-22C3-959E-007BEAFD01AA}"/>
                  </a:ext>
                </a:extLst>
              </p:cNvPr>
              <p:cNvSpPr/>
              <p:nvPr/>
            </p:nvSpPr>
            <p:spPr>
              <a:xfrm>
                <a:off x="4541851"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401" name="Freeform 400">
                <a:extLst>
                  <a:ext uri="{FF2B5EF4-FFF2-40B4-BE49-F238E27FC236}">
                    <a16:creationId xmlns:a16="http://schemas.microsoft.com/office/drawing/2014/main" id="{811588EB-07F0-C4EE-0A2C-54DBB0D7D26A}"/>
                  </a:ext>
                </a:extLst>
              </p:cNvPr>
              <p:cNvSpPr/>
              <p:nvPr/>
            </p:nvSpPr>
            <p:spPr>
              <a:xfrm>
                <a:off x="4577966"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02" name="Freeform 401">
                <a:extLst>
                  <a:ext uri="{FF2B5EF4-FFF2-40B4-BE49-F238E27FC236}">
                    <a16:creationId xmlns:a16="http://schemas.microsoft.com/office/drawing/2014/main" id="{7CDB8C43-FF53-BD8F-4301-B8685668D559}"/>
                  </a:ext>
                </a:extLst>
              </p:cNvPr>
              <p:cNvSpPr/>
              <p:nvPr/>
            </p:nvSpPr>
            <p:spPr>
              <a:xfrm>
                <a:off x="4575539"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403" name="Freeform 402">
                <a:extLst>
                  <a:ext uri="{FF2B5EF4-FFF2-40B4-BE49-F238E27FC236}">
                    <a16:creationId xmlns:a16="http://schemas.microsoft.com/office/drawing/2014/main" id="{FD5B7F8E-5B0B-4AF0-778B-E10B80FFBB28}"/>
                  </a:ext>
                </a:extLst>
              </p:cNvPr>
              <p:cNvSpPr/>
              <p:nvPr/>
            </p:nvSpPr>
            <p:spPr>
              <a:xfrm>
                <a:off x="4611654"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04" name="Freeform 403">
                <a:extLst>
                  <a:ext uri="{FF2B5EF4-FFF2-40B4-BE49-F238E27FC236}">
                    <a16:creationId xmlns:a16="http://schemas.microsoft.com/office/drawing/2014/main" id="{E71CECE7-478B-95A6-C291-042A5C9A7C07}"/>
                  </a:ext>
                </a:extLst>
              </p:cNvPr>
              <p:cNvSpPr/>
              <p:nvPr/>
            </p:nvSpPr>
            <p:spPr>
              <a:xfrm>
                <a:off x="4609228"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05" name="Freeform 404">
                <a:extLst>
                  <a:ext uri="{FF2B5EF4-FFF2-40B4-BE49-F238E27FC236}">
                    <a16:creationId xmlns:a16="http://schemas.microsoft.com/office/drawing/2014/main" id="{A2CC5E37-CE0D-8718-89B0-AB4613AAB09A}"/>
                  </a:ext>
                </a:extLst>
              </p:cNvPr>
              <p:cNvSpPr/>
              <p:nvPr/>
            </p:nvSpPr>
            <p:spPr>
              <a:xfrm>
                <a:off x="4645249"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06" name="Freeform 405">
                <a:extLst>
                  <a:ext uri="{FF2B5EF4-FFF2-40B4-BE49-F238E27FC236}">
                    <a16:creationId xmlns:a16="http://schemas.microsoft.com/office/drawing/2014/main" id="{5BB68F93-47D0-0069-D64C-D7409A38DD8E}"/>
                  </a:ext>
                </a:extLst>
              </p:cNvPr>
              <p:cNvSpPr/>
              <p:nvPr/>
            </p:nvSpPr>
            <p:spPr>
              <a:xfrm>
                <a:off x="4642916"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07" name="Freeform 406">
                <a:extLst>
                  <a:ext uri="{FF2B5EF4-FFF2-40B4-BE49-F238E27FC236}">
                    <a16:creationId xmlns:a16="http://schemas.microsoft.com/office/drawing/2014/main" id="{B707512F-F858-B8A5-6F77-046618E80DA2}"/>
                  </a:ext>
                </a:extLst>
              </p:cNvPr>
              <p:cNvSpPr/>
              <p:nvPr/>
            </p:nvSpPr>
            <p:spPr>
              <a:xfrm>
                <a:off x="4678937"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08" name="Freeform 407">
                <a:extLst>
                  <a:ext uri="{FF2B5EF4-FFF2-40B4-BE49-F238E27FC236}">
                    <a16:creationId xmlns:a16="http://schemas.microsoft.com/office/drawing/2014/main" id="{19CA0A05-F066-07C9-9101-84351D1BE002}"/>
                  </a:ext>
                </a:extLst>
              </p:cNvPr>
              <p:cNvSpPr/>
              <p:nvPr/>
            </p:nvSpPr>
            <p:spPr>
              <a:xfrm>
                <a:off x="4676604"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09" name="Freeform 408">
                <a:extLst>
                  <a:ext uri="{FF2B5EF4-FFF2-40B4-BE49-F238E27FC236}">
                    <a16:creationId xmlns:a16="http://schemas.microsoft.com/office/drawing/2014/main" id="{70CD6ACA-E229-4AEC-8467-C4A738D95128}"/>
                  </a:ext>
                </a:extLst>
              </p:cNvPr>
              <p:cNvSpPr/>
              <p:nvPr/>
            </p:nvSpPr>
            <p:spPr>
              <a:xfrm>
                <a:off x="4712625"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10" name="Freeform 409">
                <a:extLst>
                  <a:ext uri="{FF2B5EF4-FFF2-40B4-BE49-F238E27FC236}">
                    <a16:creationId xmlns:a16="http://schemas.microsoft.com/office/drawing/2014/main" id="{733E717C-1377-8C46-742C-6B785D12B6A7}"/>
                  </a:ext>
                </a:extLst>
              </p:cNvPr>
              <p:cNvSpPr/>
              <p:nvPr/>
            </p:nvSpPr>
            <p:spPr>
              <a:xfrm>
                <a:off x="4710292"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11" name="Freeform 410">
                <a:extLst>
                  <a:ext uri="{FF2B5EF4-FFF2-40B4-BE49-F238E27FC236}">
                    <a16:creationId xmlns:a16="http://schemas.microsoft.com/office/drawing/2014/main" id="{D87A9F74-3A37-0AA9-6A52-709A15987FAE}"/>
                  </a:ext>
                </a:extLst>
              </p:cNvPr>
              <p:cNvSpPr/>
              <p:nvPr/>
            </p:nvSpPr>
            <p:spPr>
              <a:xfrm>
                <a:off x="4746314"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12" name="Freeform 411">
                <a:extLst>
                  <a:ext uri="{FF2B5EF4-FFF2-40B4-BE49-F238E27FC236}">
                    <a16:creationId xmlns:a16="http://schemas.microsoft.com/office/drawing/2014/main" id="{54B57831-7FAB-24FC-C5F0-B5FC59DD22C7}"/>
                  </a:ext>
                </a:extLst>
              </p:cNvPr>
              <p:cNvSpPr/>
              <p:nvPr/>
            </p:nvSpPr>
            <p:spPr>
              <a:xfrm>
                <a:off x="4743981"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13" name="Freeform 412">
                <a:extLst>
                  <a:ext uri="{FF2B5EF4-FFF2-40B4-BE49-F238E27FC236}">
                    <a16:creationId xmlns:a16="http://schemas.microsoft.com/office/drawing/2014/main" id="{B2FF9B59-B5B9-8A69-D906-38536AEAC715}"/>
                  </a:ext>
                </a:extLst>
              </p:cNvPr>
              <p:cNvSpPr/>
              <p:nvPr/>
            </p:nvSpPr>
            <p:spPr>
              <a:xfrm>
                <a:off x="4780002"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14" name="Freeform 413">
                <a:extLst>
                  <a:ext uri="{FF2B5EF4-FFF2-40B4-BE49-F238E27FC236}">
                    <a16:creationId xmlns:a16="http://schemas.microsoft.com/office/drawing/2014/main" id="{3C028957-C4A8-8816-AA4F-E182F83BC604}"/>
                  </a:ext>
                </a:extLst>
              </p:cNvPr>
              <p:cNvSpPr/>
              <p:nvPr/>
            </p:nvSpPr>
            <p:spPr>
              <a:xfrm>
                <a:off x="4777669"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15" name="Freeform 414">
                <a:extLst>
                  <a:ext uri="{FF2B5EF4-FFF2-40B4-BE49-F238E27FC236}">
                    <a16:creationId xmlns:a16="http://schemas.microsoft.com/office/drawing/2014/main" id="{CB29F261-6AC1-5986-77F1-C9DC9D812258}"/>
                  </a:ext>
                </a:extLst>
              </p:cNvPr>
              <p:cNvSpPr/>
              <p:nvPr/>
            </p:nvSpPr>
            <p:spPr>
              <a:xfrm>
                <a:off x="4813690"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16" name="Freeform 415">
                <a:extLst>
                  <a:ext uri="{FF2B5EF4-FFF2-40B4-BE49-F238E27FC236}">
                    <a16:creationId xmlns:a16="http://schemas.microsoft.com/office/drawing/2014/main" id="{DF25C143-677E-A3E9-FFBD-0D9704843991}"/>
                  </a:ext>
                </a:extLst>
              </p:cNvPr>
              <p:cNvSpPr/>
              <p:nvPr/>
            </p:nvSpPr>
            <p:spPr>
              <a:xfrm>
                <a:off x="4811357"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17" name="Freeform 416">
                <a:extLst>
                  <a:ext uri="{FF2B5EF4-FFF2-40B4-BE49-F238E27FC236}">
                    <a16:creationId xmlns:a16="http://schemas.microsoft.com/office/drawing/2014/main" id="{FB42EFAD-39BA-8BEB-35F7-953666C3A9F5}"/>
                  </a:ext>
                </a:extLst>
              </p:cNvPr>
              <p:cNvSpPr/>
              <p:nvPr/>
            </p:nvSpPr>
            <p:spPr>
              <a:xfrm>
                <a:off x="4847378"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18" name="Freeform 417">
                <a:extLst>
                  <a:ext uri="{FF2B5EF4-FFF2-40B4-BE49-F238E27FC236}">
                    <a16:creationId xmlns:a16="http://schemas.microsoft.com/office/drawing/2014/main" id="{24AE54E4-D59C-8A2C-D55A-A61C030A9E05}"/>
                  </a:ext>
                </a:extLst>
              </p:cNvPr>
              <p:cNvSpPr/>
              <p:nvPr/>
            </p:nvSpPr>
            <p:spPr>
              <a:xfrm>
                <a:off x="4845045"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19" name="Freeform 418">
                <a:extLst>
                  <a:ext uri="{FF2B5EF4-FFF2-40B4-BE49-F238E27FC236}">
                    <a16:creationId xmlns:a16="http://schemas.microsoft.com/office/drawing/2014/main" id="{E9866E18-C662-FEC5-E89D-3A90012B6954}"/>
                  </a:ext>
                </a:extLst>
              </p:cNvPr>
              <p:cNvSpPr/>
              <p:nvPr/>
            </p:nvSpPr>
            <p:spPr>
              <a:xfrm>
                <a:off x="4881067"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20" name="Freeform 419">
                <a:extLst>
                  <a:ext uri="{FF2B5EF4-FFF2-40B4-BE49-F238E27FC236}">
                    <a16:creationId xmlns:a16="http://schemas.microsoft.com/office/drawing/2014/main" id="{B741422A-67A9-E85E-279A-F46043E7D729}"/>
                  </a:ext>
                </a:extLst>
              </p:cNvPr>
              <p:cNvSpPr/>
              <p:nvPr/>
            </p:nvSpPr>
            <p:spPr>
              <a:xfrm>
                <a:off x="4878733"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21" name="Freeform 420">
                <a:extLst>
                  <a:ext uri="{FF2B5EF4-FFF2-40B4-BE49-F238E27FC236}">
                    <a16:creationId xmlns:a16="http://schemas.microsoft.com/office/drawing/2014/main" id="{A52E6789-8511-6281-BDA7-A36A5CD2CE2E}"/>
                  </a:ext>
                </a:extLst>
              </p:cNvPr>
              <p:cNvSpPr/>
              <p:nvPr/>
            </p:nvSpPr>
            <p:spPr>
              <a:xfrm>
                <a:off x="4914755"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22" name="Freeform 421">
                <a:extLst>
                  <a:ext uri="{FF2B5EF4-FFF2-40B4-BE49-F238E27FC236}">
                    <a16:creationId xmlns:a16="http://schemas.microsoft.com/office/drawing/2014/main" id="{1C7282B2-D34C-5660-B0BA-7B924FCD56C7}"/>
                  </a:ext>
                </a:extLst>
              </p:cNvPr>
              <p:cNvSpPr/>
              <p:nvPr/>
            </p:nvSpPr>
            <p:spPr>
              <a:xfrm>
                <a:off x="4912422"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23" name="Freeform 422">
                <a:extLst>
                  <a:ext uri="{FF2B5EF4-FFF2-40B4-BE49-F238E27FC236}">
                    <a16:creationId xmlns:a16="http://schemas.microsoft.com/office/drawing/2014/main" id="{A0B7E32E-8C7A-05BE-1ED2-AEF583A0249D}"/>
                  </a:ext>
                </a:extLst>
              </p:cNvPr>
              <p:cNvSpPr/>
              <p:nvPr/>
            </p:nvSpPr>
            <p:spPr>
              <a:xfrm>
                <a:off x="4948443"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24" name="Freeform 423">
                <a:extLst>
                  <a:ext uri="{FF2B5EF4-FFF2-40B4-BE49-F238E27FC236}">
                    <a16:creationId xmlns:a16="http://schemas.microsoft.com/office/drawing/2014/main" id="{6D1D0661-9BCF-C6CA-5FD7-2AF4085306B7}"/>
                  </a:ext>
                </a:extLst>
              </p:cNvPr>
              <p:cNvSpPr/>
              <p:nvPr/>
            </p:nvSpPr>
            <p:spPr>
              <a:xfrm>
                <a:off x="4946017"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425" name="Freeform 424">
                <a:extLst>
                  <a:ext uri="{FF2B5EF4-FFF2-40B4-BE49-F238E27FC236}">
                    <a16:creationId xmlns:a16="http://schemas.microsoft.com/office/drawing/2014/main" id="{44B3EBBE-943C-61B7-99C5-6B71F756CF6B}"/>
                  </a:ext>
                </a:extLst>
              </p:cNvPr>
              <p:cNvSpPr/>
              <p:nvPr/>
            </p:nvSpPr>
            <p:spPr>
              <a:xfrm>
                <a:off x="4982131"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26" name="Freeform 425">
                <a:extLst>
                  <a:ext uri="{FF2B5EF4-FFF2-40B4-BE49-F238E27FC236}">
                    <a16:creationId xmlns:a16="http://schemas.microsoft.com/office/drawing/2014/main" id="{91FFB5CE-1EC5-58CF-F663-F85FB6E3A9AB}"/>
                  </a:ext>
                </a:extLst>
              </p:cNvPr>
              <p:cNvSpPr/>
              <p:nvPr/>
            </p:nvSpPr>
            <p:spPr>
              <a:xfrm>
                <a:off x="4979705"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427" name="Freeform 426">
                <a:extLst>
                  <a:ext uri="{FF2B5EF4-FFF2-40B4-BE49-F238E27FC236}">
                    <a16:creationId xmlns:a16="http://schemas.microsoft.com/office/drawing/2014/main" id="{E9078573-F554-06D9-6681-186827A5428F}"/>
                  </a:ext>
                </a:extLst>
              </p:cNvPr>
              <p:cNvSpPr/>
              <p:nvPr/>
            </p:nvSpPr>
            <p:spPr>
              <a:xfrm>
                <a:off x="5015819"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28" name="Freeform 427">
                <a:extLst>
                  <a:ext uri="{FF2B5EF4-FFF2-40B4-BE49-F238E27FC236}">
                    <a16:creationId xmlns:a16="http://schemas.microsoft.com/office/drawing/2014/main" id="{95FC9F3A-AF56-F0EC-581D-C6947F2B74CF}"/>
                  </a:ext>
                </a:extLst>
              </p:cNvPr>
              <p:cNvSpPr/>
              <p:nvPr/>
            </p:nvSpPr>
            <p:spPr>
              <a:xfrm>
                <a:off x="5013393"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429" name="Freeform 428">
                <a:extLst>
                  <a:ext uri="{FF2B5EF4-FFF2-40B4-BE49-F238E27FC236}">
                    <a16:creationId xmlns:a16="http://schemas.microsoft.com/office/drawing/2014/main" id="{4A5F4CED-570F-043C-A194-7ADFB6A34CF8}"/>
                  </a:ext>
                </a:extLst>
              </p:cNvPr>
              <p:cNvSpPr/>
              <p:nvPr/>
            </p:nvSpPr>
            <p:spPr>
              <a:xfrm>
                <a:off x="5049508"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30" name="Freeform 429">
                <a:extLst>
                  <a:ext uri="{FF2B5EF4-FFF2-40B4-BE49-F238E27FC236}">
                    <a16:creationId xmlns:a16="http://schemas.microsoft.com/office/drawing/2014/main" id="{FEE63382-ABF7-2023-C22F-4D9E0138EC61}"/>
                  </a:ext>
                </a:extLst>
              </p:cNvPr>
              <p:cNvSpPr/>
              <p:nvPr/>
            </p:nvSpPr>
            <p:spPr>
              <a:xfrm>
                <a:off x="5047081"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431" name="Freeform 430">
                <a:extLst>
                  <a:ext uri="{FF2B5EF4-FFF2-40B4-BE49-F238E27FC236}">
                    <a16:creationId xmlns:a16="http://schemas.microsoft.com/office/drawing/2014/main" id="{3E966212-4C11-0090-4898-3D2E6D6670C7}"/>
                  </a:ext>
                </a:extLst>
              </p:cNvPr>
              <p:cNvSpPr/>
              <p:nvPr/>
            </p:nvSpPr>
            <p:spPr>
              <a:xfrm>
                <a:off x="5083196"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32" name="Freeform 431">
                <a:extLst>
                  <a:ext uri="{FF2B5EF4-FFF2-40B4-BE49-F238E27FC236}">
                    <a16:creationId xmlns:a16="http://schemas.microsoft.com/office/drawing/2014/main" id="{CB0953DD-E789-4822-7148-3C7CE69B2AED}"/>
                  </a:ext>
                </a:extLst>
              </p:cNvPr>
              <p:cNvSpPr/>
              <p:nvPr/>
            </p:nvSpPr>
            <p:spPr>
              <a:xfrm>
                <a:off x="5080769"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9 w 38447"/>
                  <a:gd name="connsiteY8" fmla="*/ 221041 h 223374"/>
                  <a:gd name="connsiteX9" fmla="*/ 33689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9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9" y="221041"/>
                    </a:lnTo>
                    <a:lnTo>
                      <a:pt x="33689" y="4667"/>
                    </a:lnTo>
                    <a:lnTo>
                      <a:pt x="4759" y="4667"/>
                    </a:lnTo>
                    <a:lnTo>
                      <a:pt x="4759" y="218614"/>
                    </a:lnTo>
                    <a:lnTo>
                      <a:pt x="36114" y="218614"/>
                    </a:lnTo>
                    <a:lnTo>
                      <a:pt x="36114" y="221041"/>
                    </a:lnTo>
                    <a:lnTo>
                      <a:pt x="33689"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433" name="Freeform 432">
                <a:extLst>
                  <a:ext uri="{FF2B5EF4-FFF2-40B4-BE49-F238E27FC236}">
                    <a16:creationId xmlns:a16="http://schemas.microsoft.com/office/drawing/2014/main" id="{9AB3ECA0-FC4F-2524-D7FB-330DF583A6EC}"/>
                  </a:ext>
                </a:extLst>
              </p:cNvPr>
              <p:cNvSpPr/>
              <p:nvPr/>
            </p:nvSpPr>
            <p:spPr>
              <a:xfrm>
                <a:off x="5116791"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34" name="Freeform 433">
                <a:extLst>
                  <a:ext uri="{FF2B5EF4-FFF2-40B4-BE49-F238E27FC236}">
                    <a16:creationId xmlns:a16="http://schemas.microsoft.com/office/drawing/2014/main" id="{C27F257D-DD1D-6978-8877-B9AEDBD74DFF}"/>
                  </a:ext>
                </a:extLst>
              </p:cNvPr>
              <p:cNvSpPr/>
              <p:nvPr/>
            </p:nvSpPr>
            <p:spPr>
              <a:xfrm>
                <a:off x="5114458"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grpSp>
        <p:grpSp>
          <p:nvGrpSpPr>
            <p:cNvPr id="435" name="Graphic 31">
              <a:extLst>
                <a:ext uri="{FF2B5EF4-FFF2-40B4-BE49-F238E27FC236}">
                  <a16:creationId xmlns:a16="http://schemas.microsoft.com/office/drawing/2014/main" id="{BF4AE851-8B5C-CB4A-B86D-6EF6324E0D96}"/>
                </a:ext>
              </a:extLst>
            </p:cNvPr>
            <p:cNvGrpSpPr/>
            <p:nvPr/>
          </p:nvGrpSpPr>
          <p:grpSpPr>
            <a:xfrm>
              <a:off x="5150479" y="4643582"/>
              <a:ext cx="33781" cy="218707"/>
              <a:chOff x="5150479" y="4643582"/>
              <a:chExt cx="33781" cy="218707"/>
            </a:xfrm>
          </p:grpSpPr>
          <p:sp>
            <p:nvSpPr>
              <p:cNvPr id="436" name="Freeform 435">
                <a:extLst>
                  <a:ext uri="{FF2B5EF4-FFF2-40B4-BE49-F238E27FC236}">
                    <a16:creationId xmlns:a16="http://schemas.microsoft.com/office/drawing/2014/main" id="{BB51C1C4-E751-1E9D-6F17-9BBA794F597F}"/>
                  </a:ext>
                </a:extLst>
              </p:cNvPr>
              <p:cNvSpPr/>
              <p:nvPr/>
            </p:nvSpPr>
            <p:spPr>
              <a:xfrm>
                <a:off x="5152905" y="4643582"/>
                <a:ext cx="31355" cy="218707"/>
              </a:xfrm>
              <a:custGeom>
                <a:avLst/>
                <a:gdLst>
                  <a:gd name="connsiteX0" fmla="*/ 0 w 31355"/>
                  <a:gd name="connsiteY0" fmla="*/ 0 h 218707"/>
                  <a:gd name="connsiteX1" fmla="*/ 31355 w 31355"/>
                  <a:gd name="connsiteY1" fmla="*/ 0 h 218707"/>
                  <a:gd name="connsiteX2" fmla="*/ 31355 w 31355"/>
                  <a:gd name="connsiteY2" fmla="*/ 218707 h 218707"/>
                  <a:gd name="connsiteX3" fmla="*/ 0 w 31355"/>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1355" h="218707">
                    <a:moveTo>
                      <a:pt x="0" y="0"/>
                    </a:moveTo>
                    <a:lnTo>
                      <a:pt x="31355" y="0"/>
                    </a:lnTo>
                    <a:lnTo>
                      <a:pt x="31355" y="218707"/>
                    </a:lnTo>
                    <a:lnTo>
                      <a:pt x="0" y="218707"/>
                    </a:lnTo>
                    <a:close/>
                  </a:path>
                </a:pathLst>
              </a:custGeom>
              <a:solidFill>
                <a:srgbClr val="A17FB6"/>
              </a:solidFill>
              <a:ln w="9328" cap="flat">
                <a:noFill/>
                <a:prstDash val="solid"/>
                <a:miter/>
              </a:ln>
            </p:spPr>
            <p:txBody>
              <a:bodyPr rtlCol="0" anchor="ctr"/>
              <a:lstStyle/>
              <a:p>
                <a:endParaRPr lang="en-US" dirty="0"/>
              </a:p>
            </p:txBody>
          </p:sp>
          <p:sp>
            <p:nvSpPr>
              <p:cNvPr id="437" name="Freeform 436">
                <a:extLst>
                  <a:ext uri="{FF2B5EF4-FFF2-40B4-BE49-F238E27FC236}">
                    <a16:creationId xmlns:a16="http://schemas.microsoft.com/office/drawing/2014/main" id="{6DF1F664-65EC-A1B2-322A-437589EA9BB8}"/>
                  </a:ext>
                </a:extLst>
              </p:cNvPr>
              <p:cNvSpPr/>
              <p:nvPr/>
            </p:nvSpPr>
            <p:spPr>
              <a:xfrm>
                <a:off x="5150479" y="4643582"/>
                <a:ext cx="2332" cy="218707"/>
              </a:xfrm>
              <a:custGeom>
                <a:avLst/>
                <a:gdLst>
                  <a:gd name="connsiteX0" fmla="*/ 0 w 2332"/>
                  <a:gd name="connsiteY0" fmla="*/ 0 h 218707"/>
                  <a:gd name="connsiteX1" fmla="*/ 2333 w 2332"/>
                  <a:gd name="connsiteY1" fmla="*/ 0 h 218707"/>
                  <a:gd name="connsiteX2" fmla="*/ 2333 w 2332"/>
                  <a:gd name="connsiteY2" fmla="*/ 218707 h 218707"/>
                  <a:gd name="connsiteX3" fmla="*/ 0 w 2332"/>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2332" h="218707">
                    <a:moveTo>
                      <a:pt x="0" y="0"/>
                    </a:moveTo>
                    <a:lnTo>
                      <a:pt x="2333" y="0"/>
                    </a:lnTo>
                    <a:lnTo>
                      <a:pt x="2333" y="218707"/>
                    </a:lnTo>
                    <a:lnTo>
                      <a:pt x="0" y="218707"/>
                    </a:lnTo>
                    <a:close/>
                  </a:path>
                </a:pathLst>
              </a:custGeom>
              <a:solidFill>
                <a:srgbClr val="9475A7"/>
              </a:solidFill>
              <a:ln w="9328" cap="flat">
                <a:noFill/>
                <a:prstDash val="solid"/>
                <a:miter/>
              </a:ln>
            </p:spPr>
            <p:txBody>
              <a:bodyPr rtlCol="0" anchor="ctr"/>
              <a:lstStyle/>
              <a:p>
                <a:endParaRPr lang="en-US" dirty="0"/>
              </a:p>
            </p:txBody>
          </p:sp>
        </p:grpSp>
        <p:grpSp>
          <p:nvGrpSpPr>
            <p:cNvPr id="438" name="Graphic 31">
              <a:extLst>
                <a:ext uri="{FF2B5EF4-FFF2-40B4-BE49-F238E27FC236}">
                  <a16:creationId xmlns:a16="http://schemas.microsoft.com/office/drawing/2014/main" id="{4294A37C-AB51-762A-71FA-90133F24FEF8}"/>
                </a:ext>
              </a:extLst>
            </p:cNvPr>
            <p:cNvGrpSpPr/>
            <p:nvPr/>
          </p:nvGrpSpPr>
          <p:grpSpPr>
            <a:xfrm>
              <a:off x="5148146" y="4641248"/>
              <a:ext cx="1484988" cy="223374"/>
              <a:chOff x="5148146" y="4641248"/>
              <a:chExt cx="1484988" cy="223374"/>
            </a:xfrm>
          </p:grpSpPr>
          <p:sp>
            <p:nvSpPr>
              <p:cNvPr id="439" name="Freeform 438">
                <a:extLst>
                  <a:ext uri="{FF2B5EF4-FFF2-40B4-BE49-F238E27FC236}">
                    <a16:creationId xmlns:a16="http://schemas.microsoft.com/office/drawing/2014/main" id="{204A153C-A2CD-7AB7-B448-C34A52085498}"/>
                  </a:ext>
                </a:extLst>
              </p:cNvPr>
              <p:cNvSpPr/>
              <p:nvPr/>
            </p:nvSpPr>
            <p:spPr>
              <a:xfrm>
                <a:off x="5148146"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40" name="Freeform 439">
                <a:extLst>
                  <a:ext uri="{FF2B5EF4-FFF2-40B4-BE49-F238E27FC236}">
                    <a16:creationId xmlns:a16="http://schemas.microsoft.com/office/drawing/2014/main" id="{2B15E0E8-BAE7-944B-9A0A-6E8F37D5215D}"/>
                  </a:ext>
                </a:extLst>
              </p:cNvPr>
              <p:cNvSpPr/>
              <p:nvPr/>
            </p:nvSpPr>
            <p:spPr>
              <a:xfrm>
                <a:off x="5184167"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41" name="Freeform 440">
                <a:extLst>
                  <a:ext uri="{FF2B5EF4-FFF2-40B4-BE49-F238E27FC236}">
                    <a16:creationId xmlns:a16="http://schemas.microsoft.com/office/drawing/2014/main" id="{D4FAB5C1-5C66-543A-6A06-BD13FA88DB56}"/>
                  </a:ext>
                </a:extLst>
              </p:cNvPr>
              <p:cNvSpPr/>
              <p:nvPr/>
            </p:nvSpPr>
            <p:spPr>
              <a:xfrm>
                <a:off x="5181834"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42" name="Freeform 441">
                <a:extLst>
                  <a:ext uri="{FF2B5EF4-FFF2-40B4-BE49-F238E27FC236}">
                    <a16:creationId xmlns:a16="http://schemas.microsoft.com/office/drawing/2014/main" id="{7397B738-B71D-55D6-C733-0FE2236E059D}"/>
                  </a:ext>
                </a:extLst>
              </p:cNvPr>
              <p:cNvSpPr/>
              <p:nvPr/>
            </p:nvSpPr>
            <p:spPr>
              <a:xfrm>
                <a:off x="5217856"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43" name="Freeform 442">
                <a:extLst>
                  <a:ext uri="{FF2B5EF4-FFF2-40B4-BE49-F238E27FC236}">
                    <a16:creationId xmlns:a16="http://schemas.microsoft.com/office/drawing/2014/main" id="{DA503777-708A-E48D-D8A8-84BA86D188BB}"/>
                  </a:ext>
                </a:extLst>
              </p:cNvPr>
              <p:cNvSpPr/>
              <p:nvPr/>
            </p:nvSpPr>
            <p:spPr>
              <a:xfrm>
                <a:off x="5215522" y="4641248"/>
                <a:ext cx="38354" cy="223374"/>
              </a:xfrm>
              <a:custGeom>
                <a:avLst/>
                <a:gdLst>
                  <a:gd name="connsiteX0" fmla="*/ 36022 w 38354"/>
                  <a:gd name="connsiteY0" fmla="*/ 221041 h 223374"/>
                  <a:gd name="connsiteX1" fmla="*/ 36022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6022 w 38354"/>
                  <a:gd name="connsiteY6" fmla="*/ 223375 h 223374"/>
                  <a:gd name="connsiteX7" fmla="*/ 36022 w 38354"/>
                  <a:gd name="connsiteY7" fmla="*/ 221041 h 223374"/>
                  <a:gd name="connsiteX8" fmla="*/ 33689 w 38354"/>
                  <a:gd name="connsiteY8" fmla="*/ 221041 h 223374"/>
                  <a:gd name="connsiteX9" fmla="*/ 33689 w 38354"/>
                  <a:gd name="connsiteY9" fmla="*/ 4667 h 223374"/>
                  <a:gd name="connsiteX10" fmla="*/ 4666 w 38354"/>
                  <a:gd name="connsiteY10" fmla="*/ 4667 h 223374"/>
                  <a:gd name="connsiteX11" fmla="*/ 4666 w 38354"/>
                  <a:gd name="connsiteY11" fmla="*/ 218614 h 223374"/>
                  <a:gd name="connsiteX12" fmla="*/ 36022 w 38354"/>
                  <a:gd name="connsiteY12" fmla="*/ 218614 h 223374"/>
                  <a:gd name="connsiteX13" fmla="*/ 36022 w 38354"/>
                  <a:gd name="connsiteY13" fmla="*/ 221041 h 223374"/>
                  <a:gd name="connsiteX14" fmla="*/ 33689 w 38354"/>
                  <a:gd name="connsiteY14" fmla="*/ 221041 h 223374"/>
                  <a:gd name="connsiteX15" fmla="*/ 36022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614"/>
                    </a:lnTo>
                    <a:lnTo>
                      <a:pt x="36022" y="218614"/>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444" name="Freeform 443">
                <a:extLst>
                  <a:ext uri="{FF2B5EF4-FFF2-40B4-BE49-F238E27FC236}">
                    <a16:creationId xmlns:a16="http://schemas.microsoft.com/office/drawing/2014/main" id="{6298F6CD-6400-3E69-AD2A-2D3376E268D3}"/>
                  </a:ext>
                </a:extLst>
              </p:cNvPr>
              <p:cNvSpPr/>
              <p:nvPr/>
            </p:nvSpPr>
            <p:spPr>
              <a:xfrm>
                <a:off x="5251544"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45" name="Freeform 444">
                <a:extLst>
                  <a:ext uri="{FF2B5EF4-FFF2-40B4-BE49-F238E27FC236}">
                    <a16:creationId xmlns:a16="http://schemas.microsoft.com/office/drawing/2014/main" id="{52484E3C-6DB6-FCA4-BA66-2AA80ECAF392}"/>
                  </a:ext>
                </a:extLst>
              </p:cNvPr>
              <p:cNvSpPr/>
              <p:nvPr/>
            </p:nvSpPr>
            <p:spPr>
              <a:xfrm>
                <a:off x="5249211"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46" name="Freeform 445">
                <a:extLst>
                  <a:ext uri="{FF2B5EF4-FFF2-40B4-BE49-F238E27FC236}">
                    <a16:creationId xmlns:a16="http://schemas.microsoft.com/office/drawing/2014/main" id="{D2ABBC47-F1F5-8AE6-87FD-F85F1A8CA0F7}"/>
                  </a:ext>
                </a:extLst>
              </p:cNvPr>
              <p:cNvSpPr/>
              <p:nvPr/>
            </p:nvSpPr>
            <p:spPr>
              <a:xfrm>
                <a:off x="5285232"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47" name="Freeform 446">
                <a:extLst>
                  <a:ext uri="{FF2B5EF4-FFF2-40B4-BE49-F238E27FC236}">
                    <a16:creationId xmlns:a16="http://schemas.microsoft.com/office/drawing/2014/main" id="{019AF155-CED2-3C28-C66F-D0D0C2FC3D39}"/>
                  </a:ext>
                </a:extLst>
              </p:cNvPr>
              <p:cNvSpPr/>
              <p:nvPr/>
            </p:nvSpPr>
            <p:spPr>
              <a:xfrm>
                <a:off x="5282899"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48" name="Freeform 447">
                <a:extLst>
                  <a:ext uri="{FF2B5EF4-FFF2-40B4-BE49-F238E27FC236}">
                    <a16:creationId xmlns:a16="http://schemas.microsoft.com/office/drawing/2014/main" id="{0C48BD6F-F2D5-4FDF-34FF-411C99DBFD25}"/>
                  </a:ext>
                </a:extLst>
              </p:cNvPr>
              <p:cNvSpPr/>
              <p:nvPr/>
            </p:nvSpPr>
            <p:spPr>
              <a:xfrm>
                <a:off x="5318920"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49" name="Freeform 448">
                <a:extLst>
                  <a:ext uri="{FF2B5EF4-FFF2-40B4-BE49-F238E27FC236}">
                    <a16:creationId xmlns:a16="http://schemas.microsoft.com/office/drawing/2014/main" id="{3646EF65-BCC0-B9C5-2616-5C197E8D2298}"/>
                  </a:ext>
                </a:extLst>
              </p:cNvPr>
              <p:cNvSpPr/>
              <p:nvPr/>
            </p:nvSpPr>
            <p:spPr>
              <a:xfrm>
                <a:off x="5316587"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50" name="Freeform 449">
                <a:extLst>
                  <a:ext uri="{FF2B5EF4-FFF2-40B4-BE49-F238E27FC236}">
                    <a16:creationId xmlns:a16="http://schemas.microsoft.com/office/drawing/2014/main" id="{E39ECD99-F8EB-6F11-CCDD-A4A1EDC66413}"/>
                  </a:ext>
                </a:extLst>
              </p:cNvPr>
              <p:cNvSpPr/>
              <p:nvPr/>
            </p:nvSpPr>
            <p:spPr>
              <a:xfrm>
                <a:off x="5352609"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51" name="Freeform 450">
                <a:extLst>
                  <a:ext uri="{FF2B5EF4-FFF2-40B4-BE49-F238E27FC236}">
                    <a16:creationId xmlns:a16="http://schemas.microsoft.com/office/drawing/2014/main" id="{28C86800-473F-8AEE-5F6B-DC179A154639}"/>
                  </a:ext>
                </a:extLst>
              </p:cNvPr>
              <p:cNvSpPr/>
              <p:nvPr/>
            </p:nvSpPr>
            <p:spPr>
              <a:xfrm>
                <a:off x="5350275"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52" name="Freeform 451">
                <a:extLst>
                  <a:ext uri="{FF2B5EF4-FFF2-40B4-BE49-F238E27FC236}">
                    <a16:creationId xmlns:a16="http://schemas.microsoft.com/office/drawing/2014/main" id="{36D59802-6493-2265-F91B-8F3BE6B74B49}"/>
                  </a:ext>
                </a:extLst>
              </p:cNvPr>
              <p:cNvSpPr/>
              <p:nvPr/>
            </p:nvSpPr>
            <p:spPr>
              <a:xfrm>
                <a:off x="5386297"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53" name="Freeform 452">
                <a:extLst>
                  <a:ext uri="{FF2B5EF4-FFF2-40B4-BE49-F238E27FC236}">
                    <a16:creationId xmlns:a16="http://schemas.microsoft.com/office/drawing/2014/main" id="{2070C083-19E6-7175-247A-49121727F8A1}"/>
                  </a:ext>
                </a:extLst>
              </p:cNvPr>
              <p:cNvSpPr/>
              <p:nvPr/>
            </p:nvSpPr>
            <p:spPr>
              <a:xfrm>
                <a:off x="5383964" y="4641248"/>
                <a:ext cx="38354" cy="223374"/>
              </a:xfrm>
              <a:custGeom>
                <a:avLst/>
                <a:gdLst>
                  <a:gd name="connsiteX0" fmla="*/ 36022 w 38354"/>
                  <a:gd name="connsiteY0" fmla="*/ 221041 h 223374"/>
                  <a:gd name="connsiteX1" fmla="*/ 36022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6022 w 38354"/>
                  <a:gd name="connsiteY6" fmla="*/ 223375 h 223374"/>
                  <a:gd name="connsiteX7" fmla="*/ 36022 w 38354"/>
                  <a:gd name="connsiteY7" fmla="*/ 221041 h 223374"/>
                  <a:gd name="connsiteX8" fmla="*/ 33689 w 38354"/>
                  <a:gd name="connsiteY8" fmla="*/ 221041 h 223374"/>
                  <a:gd name="connsiteX9" fmla="*/ 33689 w 38354"/>
                  <a:gd name="connsiteY9" fmla="*/ 4667 h 223374"/>
                  <a:gd name="connsiteX10" fmla="*/ 4666 w 38354"/>
                  <a:gd name="connsiteY10" fmla="*/ 4667 h 223374"/>
                  <a:gd name="connsiteX11" fmla="*/ 4666 w 38354"/>
                  <a:gd name="connsiteY11" fmla="*/ 218614 h 223374"/>
                  <a:gd name="connsiteX12" fmla="*/ 36022 w 38354"/>
                  <a:gd name="connsiteY12" fmla="*/ 218614 h 223374"/>
                  <a:gd name="connsiteX13" fmla="*/ 36022 w 38354"/>
                  <a:gd name="connsiteY13" fmla="*/ 221041 h 223374"/>
                  <a:gd name="connsiteX14" fmla="*/ 33689 w 38354"/>
                  <a:gd name="connsiteY14" fmla="*/ 221041 h 223374"/>
                  <a:gd name="connsiteX15" fmla="*/ 36022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614"/>
                    </a:lnTo>
                    <a:lnTo>
                      <a:pt x="36022" y="218614"/>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454" name="Freeform 453">
                <a:extLst>
                  <a:ext uri="{FF2B5EF4-FFF2-40B4-BE49-F238E27FC236}">
                    <a16:creationId xmlns:a16="http://schemas.microsoft.com/office/drawing/2014/main" id="{D526EC67-B9EF-BC75-5C09-E3EF03380DEE}"/>
                  </a:ext>
                </a:extLst>
              </p:cNvPr>
              <p:cNvSpPr/>
              <p:nvPr/>
            </p:nvSpPr>
            <p:spPr>
              <a:xfrm>
                <a:off x="5419985"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55" name="Freeform 454">
                <a:extLst>
                  <a:ext uri="{FF2B5EF4-FFF2-40B4-BE49-F238E27FC236}">
                    <a16:creationId xmlns:a16="http://schemas.microsoft.com/office/drawing/2014/main" id="{62C4134C-4C21-41A0-E54D-4AC59300D0A6}"/>
                  </a:ext>
                </a:extLst>
              </p:cNvPr>
              <p:cNvSpPr/>
              <p:nvPr/>
            </p:nvSpPr>
            <p:spPr>
              <a:xfrm>
                <a:off x="5417652"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56" name="Freeform 455">
                <a:extLst>
                  <a:ext uri="{FF2B5EF4-FFF2-40B4-BE49-F238E27FC236}">
                    <a16:creationId xmlns:a16="http://schemas.microsoft.com/office/drawing/2014/main" id="{01D30904-AC8B-63ED-1FBB-AB4C71A0E614}"/>
                  </a:ext>
                </a:extLst>
              </p:cNvPr>
              <p:cNvSpPr/>
              <p:nvPr/>
            </p:nvSpPr>
            <p:spPr>
              <a:xfrm>
                <a:off x="5453673"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57" name="Freeform 456">
                <a:extLst>
                  <a:ext uri="{FF2B5EF4-FFF2-40B4-BE49-F238E27FC236}">
                    <a16:creationId xmlns:a16="http://schemas.microsoft.com/office/drawing/2014/main" id="{FE3E0F48-3EDA-427E-2800-8B25117C03AC}"/>
                  </a:ext>
                </a:extLst>
              </p:cNvPr>
              <p:cNvSpPr/>
              <p:nvPr/>
            </p:nvSpPr>
            <p:spPr>
              <a:xfrm>
                <a:off x="5451340"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58" name="Freeform 457">
                <a:extLst>
                  <a:ext uri="{FF2B5EF4-FFF2-40B4-BE49-F238E27FC236}">
                    <a16:creationId xmlns:a16="http://schemas.microsoft.com/office/drawing/2014/main" id="{24BFD8B2-AC7F-6C82-74A3-988FAB6779D3}"/>
                  </a:ext>
                </a:extLst>
              </p:cNvPr>
              <p:cNvSpPr/>
              <p:nvPr/>
            </p:nvSpPr>
            <p:spPr>
              <a:xfrm>
                <a:off x="5487362"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59" name="Freeform 458">
                <a:extLst>
                  <a:ext uri="{FF2B5EF4-FFF2-40B4-BE49-F238E27FC236}">
                    <a16:creationId xmlns:a16="http://schemas.microsoft.com/office/drawing/2014/main" id="{570D0BAE-2862-65A6-F02F-C71E9B06AEB3}"/>
                  </a:ext>
                </a:extLst>
              </p:cNvPr>
              <p:cNvSpPr/>
              <p:nvPr/>
            </p:nvSpPr>
            <p:spPr>
              <a:xfrm>
                <a:off x="5485028"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60" name="Freeform 459">
                <a:extLst>
                  <a:ext uri="{FF2B5EF4-FFF2-40B4-BE49-F238E27FC236}">
                    <a16:creationId xmlns:a16="http://schemas.microsoft.com/office/drawing/2014/main" id="{9ADD527C-8355-E276-1F05-16F7F826EF9D}"/>
                  </a:ext>
                </a:extLst>
              </p:cNvPr>
              <p:cNvSpPr/>
              <p:nvPr/>
            </p:nvSpPr>
            <p:spPr>
              <a:xfrm>
                <a:off x="5521050"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61" name="Freeform 460">
                <a:extLst>
                  <a:ext uri="{FF2B5EF4-FFF2-40B4-BE49-F238E27FC236}">
                    <a16:creationId xmlns:a16="http://schemas.microsoft.com/office/drawing/2014/main" id="{DB484291-5350-212E-76A5-0850E5DEAF04}"/>
                  </a:ext>
                </a:extLst>
              </p:cNvPr>
              <p:cNvSpPr/>
              <p:nvPr/>
            </p:nvSpPr>
            <p:spPr>
              <a:xfrm>
                <a:off x="5518624"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462" name="Freeform 461">
                <a:extLst>
                  <a:ext uri="{FF2B5EF4-FFF2-40B4-BE49-F238E27FC236}">
                    <a16:creationId xmlns:a16="http://schemas.microsoft.com/office/drawing/2014/main" id="{BD22E927-2C8E-4C73-D0D7-764B68FE0C2E}"/>
                  </a:ext>
                </a:extLst>
              </p:cNvPr>
              <p:cNvSpPr/>
              <p:nvPr/>
            </p:nvSpPr>
            <p:spPr>
              <a:xfrm>
                <a:off x="5554738"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63" name="Freeform 462">
                <a:extLst>
                  <a:ext uri="{FF2B5EF4-FFF2-40B4-BE49-F238E27FC236}">
                    <a16:creationId xmlns:a16="http://schemas.microsoft.com/office/drawing/2014/main" id="{0982EEE9-C393-86B7-D383-3E56EA4B7A83}"/>
                  </a:ext>
                </a:extLst>
              </p:cNvPr>
              <p:cNvSpPr/>
              <p:nvPr/>
            </p:nvSpPr>
            <p:spPr>
              <a:xfrm>
                <a:off x="5552312"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464" name="Freeform 463">
                <a:extLst>
                  <a:ext uri="{FF2B5EF4-FFF2-40B4-BE49-F238E27FC236}">
                    <a16:creationId xmlns:a16="http://schemas.microsoft.com/office/drawing/2014/main" id="{BA9D358D-B40A-5323-5293-0B71C6F189C9}"/>
                  </a:ext>
                </a:extLst>
              </p:cNvPr>
              <p:cNvSpPr/>
              <p:nvPr/>
            </p:nvSpPr>
            <p:spPr>
              <a:xfrm>
                <a:off x="5588426"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65" name="Freeform 464">
                <a:extLst>
                  <a:ext uri="{FF2B5EF4-FFF2-40B4-BE49-F238E27FC236}">
                    <a16:creationId xmlns:a16="http://schemas.microsoft.com/office/drawing/2014/main" id="{B3930D07-E709-3E4A-EFAE-74EF603D6FE7}"/>
                  </a:ext>
                </a:extLst>
              </p:cNvPr>
              <p:cNvSpPr/>
              <p:nvPr/>
            </p:nvSpPr>
            <p:spPr>
              <a:xfrm>
                <a:off x="5586000"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466" name="Freeform 465">
                <a:extLst>
                  <a:ext uri="{FF2B5EF4-FFF2-40B4-BE49-F238E27FC236}">
                    <a16:creationId xmlns:a16="http://schemas.microsoft.com/office/drawing/2014/main" id="{8D719AEB-9520-8A3E-DF1D-F0C10296993C}"/>
                  </a:ext>
                </a:extLst>
              </p:cNvPr>
              <p:cNvSpPr/>
              <p:nvPr/>
            </p:nvSpPr>
            <p:spPr>
              <a:xfrm>
                <a:off x="5622021"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67" name="Freeform 466">
                <a:extLst>
                  <a:ext uri="{FF2B5EF4-FFF2-40B4-BE49-F238E27FC236}">
                    <a16:creationId xmlns:a16="http://schemas.microsoft.com/office/drawing/2014/main" id="{888DE39A-E3D0-0647-A059-919C581BE25B}"/>
                  </a:ext>
                </a:extLst>
              </p:cNvPr>
              <p:cNvSpPr/>
              <p:nvPr/>
            </p:nvSpPr>
            <p:spPr>
              <a:xfrm>
                <a:off x="5619688" y="4641248"/>
                <a:ext cx="38447" cy="223374"/>
              </a:xfrm>
              <a:custGeom>
                <a:avLst/>
                <a:gdLst>
                  <a:gd name="connsiteX0" fmla="*/ 36022 w 38447"/>
                  <a:gd name="connsiteY0" fmla="*/ 221041 h 223374"/>
                  <a:gd name="connsiteX1" fmla="*/ 36022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2 w 38447"/>
                  <a:gd name="connsiteY6" fmla="*/ 223375 h 223374"/>
                  <a:gd name="connsiteX7" fmla="*/ 36022 w 38447"/>
                  <a:gd name="connsiteY7" fmla="*/ 221041 h 223374"/>
                  <a:gd name="connsiteX8" fmla="*/ 33689 w 38447"/>
                  <a:gd name="connsiteY8" fmla="*/ 221041 h 223374"/>
                  <a:gd name="connsiteX9" fmla="*/ 33689 w 38447"/>
                  <a:gd name="connsiteY9" fmla="*/ 4667 h 223374"/>
                  <a:gd name="connsiteX10" fmla="*/ 4759 w 38447"/>
                  <a:gd name="connsiteY10" fmla="*/ 4667 h 223374"/>
                  <a:gd name="connsiteX11" fmla="*/ 4759 w 38447"/>
                  <a:gd name="connsiteY11" fmla="*/ 218614 h 223374"/>
                  <a:gd name="connsiteX12" fmla="*/ 36022 w 38447"/>
                  <a:gd name="connsiteY12" fmla="*/ 218614 h 223374"/>
                  <a:gd name="connsiteX13" fmla="*/ 36022 w 38447"/>
                  <a:gd name="connsiteY13" fmla="*/ 221041 h 223374"/>
                  <a:gd name="connsiteX14" fmla="*/ 33689 w 38447"/>
                  <a:gd name="connsiteY14" fmla="*/ 221041 h 223374"/>
                  <a:gd name="connsiteX15" fmla="*/ 36022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2" y="221041"/>
                    </a:moveTo>
                    <a:lnTo>
                      <a:pt x="36022" y="223375"/>
                    </a:lnTo>
                    <a:lnTo>
                      <a:pt x="0" y="223375"/>
                    </a:lnTo>
                    <a:lnTo>
                      <a:pt x="0" y="0"/>
                    </a:lnTo>
                    <a:lnTo>
                      <a:pt x="38447" y="0"/>
                    </a:lnTo>
                    <a:lnTo>
                      <a:pt x="38447" y="223375"/>
                    </a:lnTo>
                    <a:lnTo>
                      <a:pt x="36022" y="223375"/>
                    </a:lnTo>
                    <a:lnTo>
                      <a:pt x="36022" y="221041"/>
                    </a:lnTo>
                    <a:lnTo>
                      <a:pt x="33689" y="221041"/>
                    </a:lnTo>
                    <a:lnTo>
                      <a:pt x="33689" y="4667"/>
                    </a:lnTo>
                    <a:lnTo>
                      <a:pt x="4759" y="4667"/>
                    </a:lnTo>
                    <a:lnTo>
                      <a:pt x="4759" y="218614"/>
                    </a:lnTo>
                    <a:lnTo>
                      <a:pt x="36022" y="218614"/>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468" name="Freeform 467">
                <a:extLst>
                  <a:ext uri="{FF2B5EF4-FFF2-40B4-BE49-F238E27FC236}">
                    <a16:creationId xmlns:a16="http://schemas.microsoft.com/office/drawing/2014/main" id="{00C63B3C-2ADC-99FC-CF70-82B96A038FBD}"/>
                  </a:ext>
                </a:extLst>
              </p:cNvPr>
              <p:cNvSpPr/>
              <p:nvPr/>
            </p:nvSpPr>
            <p:spPr>
              <a:xfrm>
                <a:off x="5655709"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69" name="Freeform 468">
                <a:extLst>
                  <a:ext uri="{FF2B5EF4-FFF2-40B4-BE49-F238E27FC236}">
                    <a16:creationId xmlns:a16="http://schemas.microsoft.com/office/drawing/2014/main" id="{44014589-F9C3-3150-CE79-178B62CAECDF}"/>
                  </a:ext>
                </a:extLst>
              </p:cNvPr>
              <p:cNvSpPr/>
              <p:nvPr/>
            </p:nvSpPr>
            <p:spPr>
              <a:xfrm>
                <a:off x="5653377"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70" name="Freeform 469">
                <a:extLst>
                  <a:ext uri="{FF2B5EF4-FFF2-40B4-BE49-F238E27FC236}">
                    <a16:creationId xmlns:a16="http://schemas.microsoft.com/office/drawing/2014/main" id="{5552E6FA-839F-7FED-72B1-93289B954602}"/>
                  </a:ext>
                </a:extLst>
              </p:cNvPr>
              <p:cNvSpPr/>
              <p:nvPr/>
            </p:nvSpPr>
            <p:spPr>
              <a:xfrm>
                <a:off x="5689398"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71" name="Freeform 470">
                <a:extLst>
                  <a:ext uri="{FF2B5EF4-FFF2-40B4-BE49-F238E27FC236}">
                    <a16:creationId xmlns:a16="http://schemas.microsoft.com/office/drawing/2014/main" id="{C06271E3-635B-009F-F570-923C2ADDD98F}"/>
                  </a:ext>
                </a:extLst>
              </p:cNvPr>
              <p:cNvSpPr/>
              <p:nvPr/>
            </p:nvSpPr>
            <p:spPr>
              <a:xfrm>
                <a:off x="5687065"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72" name="Freeform 471">
                <a:extLst>
                  <a:ext uri="{FF2B5EF4-FFF2-40B4-BE49-F238E27FC236}">
                    <a16:creationId xmlns:a16="http://schemas.microsoft.com/office/drawing/2014/main" id="{9D8498C5-0F57-DE63-FE9A-26E3F1F9FD1A}"/>
                  </a:ext>
                </a:extLst>
              </p:cNvPr>
              <p:cNvSpPr/>
              <p:nvPr/>
            </p:nvSpPr>
            <p:spPr>
              <a:xfrm>
                <a:off x="5723086"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73" name="Freeform 472">
                <a:extLst>
                  <a:ext uri="{FF2B5EF4-FFF2-40B4-BE49-F238E27FC236}">
                    <a16:creationId xmlns:a16="http://schemas.microsoft.com/office/drawing/2014/main" id="{AC313343-BAA6-6451-E62D-37DB141712A3}"/>
                  </a:ext>
                </a:extLst>
              </p:cNvPr>
              <p:cNvSpPr/>
              <p:nvPr/>
            </p:nvSpPr>
            <p:spPr>
              <a:xfrm>
                <a:off x="5720753"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74" name="Freeform 473">
                <a:extLst>
                  <a:ext uri="{FF2B5EF4-FFF2-40B4-BE49-F238E27FC236}">
                    <a16:creationId xmlns:a16="http://schemas.microsoft.com/office/drawing/2014/main" id="{BF0C8EB2-A25F-2E10-D64A-BCC96D607623}"/>
                  </a:ext>
                </a:extLst>
              </p:cNvPr>
              <p:cNvSpPr/>
              <p:nvPr/>
            </p:nvSpPr>
            <p:spPr>
              <a:xfrm>
                <a:off x="5756774"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75" name="Freeform 474">
                <a:extLst>
                  <a:ext uri="{FF2B5EF4-FFF2-40B4-BE49-F238E27FC236}">
                    <a16:creationId xmlns:a16="http://schemas.microsoft.com/office/drawing/2014/main" id="{222E6806-E394-F16A-DE05-DD6733E691E3}"/>
                  </a:ext>
                </a:extLst>
              </p:cNvPr>
              <p:cNvSpPr/>
              <p:nvPr/>
            </p:nvSpPr>
            <p:spPr>
              <a:xfrm>
                <a:off x="5754441" y="4641248"/>
                <a:ext cx="38447" cy="223374"/>
              </a:xfrm>
              <a:custGeom>
                <a:avLst/>
                <a:gdLst>
                  <a:gd name="connsiteX0" fmla="*/ 36022 w 38447"/>
                  <a:gd name="connsiteY0" fmla="*/ 221041 h 223374"/>
                  <a:gd name="connsiteX1" fmla="*/ 36022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2 w 38447"/>
                  <a:gd name="connsiteY6" fmla="*/ 223375 h 223374"/>
                  <a:gd name="connsiteX7" fmla="*/ 36022 w 38447"/>
                  <a:gd name="connsiteY7" fmla="*/ 221041 h 223374"/>
                  <a:gd name="connsiteX8" fmla="*/ 33689 w 38447"/>
                  <a:gd name="connsiteY8" fmla="*/ 221041 h 223374"/>
                  <a:gd name="connsiteX9" fmla="*/ 33689 w 38447"/>
                  <a:gd name="connsiteY9" fmla="*/ 4667 h 223374"/>
                  <a:gd name="connsiteX10" fmla="*/ 4759 w 38447"/>
                  <a:gd name="connsiteY10" fmla="*/ 4667 h 223374"/>
                  <a:gd name="connsiteX11" fmla="*/ 4759 w 38447"/>
                  <a:gd name="connsiteY11" fmla="*/ 218614 h 223374"/>
                  <a:gd name="connsiteX12" fmla="*/ 36022 w 38447"/>
                  <a:gd name="connsiteY12" fmla="*/ 218614 h 223374"/>
                  <a:gd name="connsiteX13" fmla="*/ 36022 w 38447"/>
                  <a:gd name="connsiteY13" fmla="*/ 221041 h 223374"/>
                  <a:gd name="connsiteX14" fmla="*/ 33689 w 38447"/>
                  <a:gd name="connsiteY14" fmla="*/ 221041 h 223374"/>
                  <a:gd name="connsiteX15" fmla="*/ 36022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2" y="221041"/>
                    </a:moveTo>
                    <a:lnTo>
                      <a:pt x="36022" y="223375"/>
                    </a:lnTo>
                    <a:lnTo>
                      <a:pt x="0" y="223375"/>
                    </a:lnTo>
                    <a:lnTo>
                      <a:pt x="0" y="0"/>
                    </a:lnTo>
                    <a:lnTo>
                      <a:pt x="38447" y="0"/>
                    </a:lnTo>
                    <a:lnTo>
                      <a:pt x="38447" y="223375"/>
                    </a:lnTo>
                    <a:lnTo>
                      <a:pt x="36022" y="223375"/>
                    </a:lnTo>
                    <a:lnTo>
                      <a:pt x="36022" y="221041"/>
                    </a:lnTo>
                    <a:lnTo>
                      <a:pt x="33689" y="221041"/>
                    </a:lnTo>
                    <a:lnTo>
                      <a:pt x="33689" y="4667"/>
                    </a:lnTo>
                    <a:lnTo>
                      <a:pt x="4759" y="4667"/>
                    </a:lnTo>
                    <a:lnTo>
                      <a:pt x="4759" y="218614"/>
                    </a:lnTo>
                    <a:lnTo>
                      <a:pt x="36022" y="218614"/>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476" name="Freeform 475">
                <a:extLst>
                  <a:ext uri="{FF2B5EF4-FFF2-40B4-BE49-F238E27FC236}">
                    <a16:creationId xmlns:a16="http://schemas.microsoft.com/office/drawing/2014/main" id="{558A2396-36B5-F59F-EB07-F6CD87AD9894}"/>
                  </a:ext>
                </a:extLst>
              </p:cNvPr>
              <p:cNvSpPr/>
              <p:nvPr/>
            </p:nvSpPr>
            <p:spPr>
              <a:xfrm>
                <a:off x="5790462"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77" name="Freeform 476">
                <a:extLst>
                  <a:ext uri="{FF2B5EF4-FFF2-40B4-BE49-F238E27FC236}">
                    <a16:creationId xmlns:a16="http://schemas.microsoft.com/office/drawing/2014/main" id="{5DEFF986-EBC0-1FCC-4E73-45CBE2FCB861}"/>
                  </a:ext>
                </a:extLst>
              </p:cNvPr>
              <p:cNvSpPr/>
              <p:nvPr/>
            </p:nvSpPr>
            <p:spPr>
              <a:xfrm>
                <a:off x="5788130"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78" name="Freeform 477">
                <a:extLst>
                  <a:ext uri="{FF2B5EF4-FFF2-40B4-BE49-F238E27FC236}">
                    <a16:creationId xmlns:a16="http://schemas.microsoft.com/office/drawing/2014/main" id="{6B4B949E-C0BE-82A9-177D-67BFC4B8A77D}"/>
                  </a:ext>
                </a:extLst>
              </p:cNvPr>
              <p:cNvSpPr/>
              <p:nvPr/>
            </p:nvSpPr>
            <p:spPr>
              <a:xfrm>
                <a:off x="5824151"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79" name="Freeform 478">
                <a:extLst>
                  <a:ext uri="{FF2B5EF4-FFF2-40B4-BE49-F238E27FC236}">
                    <a16:creationId xmlns:a16="http://schemas.microsoft.com/office/drawing/2014/main" id="{E62D0D5C-F781-8E3B-B629-B6002A44BAD1}"/>
                  </a:ext>
                </a:extLst>
              </p:cNvPr>
              <p:cNvSpPr/>
              <p:nvPr/>
            </p:nvSpPr>
            <p:spPr>
              <a:xfrm>
                <a:off x="5821818"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80" name="Freeform 479">
                <a:extLst>
                  <a:ext uri="{FF2B5EF4-FFF2-40B4-BE49-F238E27FC236}">
                    <a16:creationId xmlns:a16="http://schemas.microsoft.com/office/drawing/2014/main" id="{8858CBFA-BAA0-478B-5FDD-1C7C22879B01}"/>
                  </a:ext>
                </a:extLst>
              </p:cNvPr>
              <p:cNvSpPr/>
              <p:nvPr/>
            </p:nvSpPr>
            <p:spPr>
              <a:xfrm>
                <a:off x="5857839"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81" name="Freeform 480">
                <a:extLst>
                  <a:ext uri="{FF2B5EF4-FFF2-40B4-BE49-F238E27FC236}">
                    <a16:creationId xmlns:a16="http://schemas.microsoft.com/office/drawing/2014/main" id="{D74BEEBF-E0A7-7685-68F2-B05F80410F19}"/>
                  </a:ext>
                </a:extLst>
              </p:cNvPr>
              <p:cNvSpPr/>
              <p:nvPr/>
            </p:nvSpPr>
            <p:spPr>
              <a:xfrm>
                <a:off x="5855506"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82" name="Freeform 481">
                <a:extLst>
                  <a:ext uri="{FF2B5EF4-FFF2-40B4-BE49-F238E27FC236}">
                    <a16:creationId xmlns:a16="http://schemas.microsoft.com/office/drawing/2014/main" id="{EB89216C-DF33-E776-5FEC-87C7141EC640}"/>
                  </a:ext>
                </a:extLst>
              </p:cNvPr>
              <p:cNvSpPr/>
              <p:nvPr/>
            </p:nvSpPr>
            <p:spPr>
              <a:xfrm>
                <a:off x="5891527"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83" name="Freeform 482">
                <a:extLst>
                  <a:ext uri="{FF2B5EF4-FFF2-40B4-BE49-F238E27FC236}">
                    <a16:creationId xmlns:a16="http://schemas.microsoft.com/office/drawing/2014/main" id="{F0B7AE74-9DF7-FC30-ECC3-FBF4DD3FE46A}"/>
                  </a:ext>
                </a:extLst>
              </p:cNvPr>
              <p:cNvSpPr/>
              <p:nvPr/>
            </p:nvSpPr>
            <p:spPr>
              <a:xfrm>
                <a:off x="5889194"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84" name="Freeform 483">
                <a:extLst>
                  <a:ext uri="{FF2B5EF4-FFF2-40B4-BE49-F238E27FC236}">
                    <a16:creationId xmlns:a16="http://schemas.microsoft.com/office/drawing/2014/main" id="{0C9BFFAB-B260-61E0-F766-E4250315E3E5}"/>
                  </a:ext>
                </a:extLst>
              </p:cNvPr>
              <p:cNvSpPr/>
              <p:nvPr/>
            </p:nvSpPr>
            <p:spPr>
              <a:xfrm>
                <a:off x="5925215"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85" name="Freeform 484">
                <a:extLst>
                  <a:ext uri="{FF2B5EF4-FFF2-40B4-BE49-F238E27FC236}">
                    <a16:creationId xmlns:a16="http://schemas.microsoft.com/office/drawing/2014/main" id="{9F4FFF94-535D-5933-786C-D5A5894A4DB8}"/>
                  </a:ext>
                </a:extLst>
              </p:cNvPr>
              <p:cNvSpPr/>
              <p:nvPr/>
            </p:nvSpPr>
            <p:spPr>
              <a:xfrm>
                <a:off x="5922882" y="4641248"/>
                <a:ext cx="38354" cy="223374"/>
              </a:xfrm>
              <a:custGeom>
                <a:avLst/>
                <a:gdLst>
                  <a:gd name="connsiteX0" fmla="*/ 36022 w 38354"/>
                  <a:gd name="connsiteY0" fmla="*/ 221041 h 223374"/>
                  <a:gd name="connsiteX1" fmla="*/ 36022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6022 w 38354"/>
                  <a:gd name="connsiteY6" fmla="*/ 223375 h 223374"/>
                  <a:gd name="connsiteX7" fmla="*/ 36022 w 38354"/>
                  <a:gd name="connsiteY7" fmla="*/ 221041 h 223374"/>
                  <a:gd name="connsiteX8" fmla="*/ 33689 w 38354"/>
                  <a:gd name="connsiteY8" fmla="*/ 221041 h 223374"/>
                  <a:gd name="connsiteX9" fmla="*/ 33689 w 38354"/>
                  <a:gd name="connsiteY9" fmla="*/ 4667 h 223374"/>
                  <a:gd name="connsiteX10" fmla="*/ 4666 w 38354"/>
                  <a:gd name="connsiteY10" fmla="*/ 4667 h 223374"/>
                  <a:gd name="connsiteX11" fmla="*/ 4666 w 38354"/>
                  <a:gd name="connsiteY11" fmla="*/ 218614 h 223374"/>
                  <a:gd name="connsiteX12" fmla="*/ 36022 w 38354"/>
                  <a:gd name="connsiteY12" fmla="*/ 218614 h 223374"/>
                  <a:gd name="connsiteX13" fmla="*/ 36022 w 38354"/>
                  <a:gd name="connsiteY13" fmla="*/ 221041 h 223374"/>
                  <a:gd name="connsiteX14" fmla="*/ 33689 w 38354"/>
                  <a:gd name="connsiteY14" fmla="*/ 221041 h 223374"/>
                  <a:gd name="connsiteX15" fmla="*/ 36022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614"/>
                    </a:lnTo>
                    <a:lnTo>
                      <a:pt x="36022" y="218614"/>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486" name="Freeform 485">
                <a:extLst>
                  <a:ext uri="{FF2B5EF4-FFF2-40B4-BE49-F238E27FC236}">
                    <a16:creationId xmlns:a16="http://schemas.microsoft.com/office/drawing/2014/main" id="{4133D957-3292-A82C-6212-6011EDE0DD81}"/>
                  </a:ext>
                </a:extLst>
              </p:cNvPr>
              <p:cNvSpPr/>
              <p:nvPr/>
            </p:nvSpPr>
            <p:spPr>
              <a:xfrm>
                <a:off x="6597207"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87" name="Freeform 486">
                <a:extLst>
                  <a:ext uri="{FF2B5EF4-FFF2-40B4-BE49-F238E27FC236}">
                    <a16:creationId xmlns:a16="http://schemas.microsoft.com/office/drawing/2014/main" id="{7B2F8E68-4AA8-DA44-3EB1-6078693387FE}"/>
                  </a:ext>
                </a:extLst>
              </p:cNvPr>
              <p:cNvSpPr/>
              <p:nvPr/>
            </p:nvSpPr>
            <p:spPr>
              <a:xfrm>
                <a:off x="6594874" y="4641248"/>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grpSp>
        <p:sp>
          <p:nvSpPr>
            <p:cNvPr id="488" name="Freeform 487">
              <a:extLst>
                <a:ext uri="{FF2B5EF4-FFF2-40B4-BE49-F238E27FC236}">
                  <a16:creationId xmlns:a16="http://schemas.microsoft.com/office/drawing/2014/main" id="{67CD5207-F2EC-83E7-E63C-DE593FA887A1}"/>
                </a:ext>
              </a:extLst>
            </p:cNvPr>
            <p:cNvSpPr/>
            <p:nvPr/>
          </p:nvSpPr>
          <p:spPr>
            <a:xfrm>
              <a:off x="6633135" y="4645915"/>
              <a:ext cx="28928" cy="214040"/>
            </a:xfrm>
            <a:custGeom>
              <a:avLst/>
              <a:gdLst>
                <a:gd name="connsiteX0" fmla="*/ 0 w 28928"/>
                <a:gd name="connsiteY0" fmla="*/ 0 h 214040"/>
                <a:gd name="connsiteX1" fmla="*/ 28929 w 28928"/>
                <a:gd name="connsiteY1" fmla="*/ 0 h 214040"/>
                <a:gd name="connsiteX2" fmla="*/ 28929 w 28928"/>
                <a:gd name="connsiteY2" fmla="*/ 214040 h 214040"/>
                <a:gd name="connsiteX3" fmla="*/ 0 w 28928"/>
                <a:gd name="connsiteY3" fmla="*/ 214040 h 214040"/>
              </a:gdLst>
              <a:ahLst/>
              <a:cxnLst>
                <a:cxn ang="0">
                  <a:pos x="connsiteX0" y="connsiteY0"/>
                </a:cxn>
                <a:cxn ang="0">
                  <a:pos x="connsiteX1" y="connsiteY1"/>
                </a:cxn>
                <a:cxn ang="0">
                  <a:pos x="connsiteX2" y="connsiteY2"/>
                </a:cxn>
                <a:cxn ang="0">
                  <a:pos x="connsiteX3" y="connsiteY3"/>
                </a:cxn>
              </a:cxnLst>
              <a:rect l="l" t="t" r="r" b="b"/>
              <a:pathLst>
                <a:path w="28928" h="214040">
                  <a:moveTo>
                    <a:pt x="0" y="0"/>
                  </a:moveTo>
                  <a:lnTo>
                    <a:pt x="28929" y="0"/>
                  </a:lnTo>
                  <a:lnTo>
                    <a:pt x="28929" y="214040"/>
                  </a:lnTo>
                  <a:lnTo>
                    <a:pt x="0" y="214040"/>
                  </a:lnTo>
                  <a:close/>
                </a:path>
              </a:pathLst>
            </a:custGeom>
            <a:solidFill>
              <a:srgbClr val="A17FB6"/>
            </a:solidFill>
            <a:ln w="9328" cap="flat">
              <a:noFill/>
              <a:prstDash val="solid"/>
              <a:miter/>
            </a:ln>
          </p:spPr>
          <p:txBody>
            <a:bodyPr rtlCol="0" anchor="ctr"/>
            <a:lstStyle/>
            <a:p>
              <a:endParaRPr lang="en-US" dirty="0"/>
            </a:p>
          </p:txBody>
        </p:sp>
        <p:sp>
          <p:nvSpPr>
            <p:cNvPr id="489" name="Freeform 488">
              <a:extLst>
                <a:ext uri="{FF2B5EF4-FFF2-40B4-BE49-F238E27FC236}">
                  <a16:creationId xmlns:a16="http://schemas.microsoft.com/office/drawing/2014/main" id="{35C57995-3E65-D64D-F413-9542C31BC19D}"/>
                </a:ext>
              </a:extLst>
            </p:cNvPr>
            <p:cNvSpPr/>
            <p:nvPr/>
          </p:nvSpPr>
          <p:spPr>
            <a:xfrm>
              <a:off x="6628469"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grpSp>
          <p:nvGrpSpPr>
            <p:cNvPr id="490" name="Graphic 31">
              <a:extLst>
                <a:ext uri="{FF2B5EF4-FFF2-40B4-BE49-F238E27FC236}">
                  <a16:creationId xmlns:a16="http://schemas.microsoft.com/office/drawing/2014/main" id="{B4EAB2DB-D740-BDEF-2BD0-4676D2FCBB23}"/>
                </a:ext>
              </a:extLst>
            </p:cNvPr>
            <p:cNvGrpSpPr/>
            <p:nvPr/>
          </p:nvGrpSpPr>
          <p:grpSpPr>
            <a:xfrm>
              <a:off x="6664397" y="4643582"/>
              <a:ext cx="33594" cy="218707"/>
              <a:chOff x="6664397" y="4643582"/>
              <a:chExt cx="33594" cy="218707"/>
            </a:xfrm>
          </p:grpSpPr>
          <p:sp>
            <p:nvSpPr>
              <p:cNvPr id="491" name="Freeform 490">
                <a:extLst>
                  <a:ext uri="{FF2B5EF4-FFF2-40B4-BE49-F238E27FC236}">
                    <a16:creationId xmlns:a16="http://schemas.microsoft.com/office/drawing/2014/main" id="{0A049219-A4EC-3635-3D72-E3514949B37B}"/>
                  </a:ext>
                </a:extLst>
              </p:cNvPr>
              <p:cNvSpPr/>
              <p:nvPr/>
            </p:nvSpPr>
            <p:spPr>
              <a:xfrm>
                <a:off x="6666730" y="4643582"/>
                <a:ext cx="31261" cy="218707"/>
              </a:xfrm>
              <a:custGeom>
                <a:avLst/>
                <a:gdLst>
                  <a:gd name="connsiteX0" fmla="*/ 0 w 31261"/>
                  <a:gd name="connsiteY0" fmla="*/ 0 h 218707"/>
                  <a:gd name="connsiteX1" fmla="*/ 31262 w 31261"/>
                  <a:gd name="connsiteY1" fmla="*/ 0 h 218707"/>
                  <a:gd name="connsiteX2" fmla="*/ 31262 w 31261"/>
                  <a:gd name="connsiteY2" fmla="*/ 218707 h 218707"/>
                  <a:gd name="connsiteX3" fmla="*/ 0 w 31261"/>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1261" h="218707">
                    <a:moveTo>
                      <a:pt x="0" y="0"/>
                    </a:moveTo>
                    <a:lnTo>
                      <a:pt x="31262" y="0"/>
                    </a:lnTo>
                    <a:lnTo>
                      <a:pt x="31262" y="218707"/>
                    </a:lnTo>
                    <a:lnTo>
                      <a:pt x="0" y="218707"/>
                    </a:lnTo>
                    <a:close/>
                  </a:path>
                </a:pathLst>
              </a:custGeom>
              <a:solidFill>
                <a:srgbClr val="A17FB6"/>
              </a:solidFill>
              <a:ln w="9328" cap="flat">
                <a:noFill/>
                <a:prstDash val="solid"/>
                <a:miter/>
              </a:ln>
            </p:spPr>
            <p:txBody>
              <a:bodyPr rtlCol="0" anchor="ctr"/>
              <a:lstStyle/>
              <a:p>
                <a:endParaRPr lang="en-US" dirty="0"/>
              </a:p>
            </p:txBody>
          </p:sp>
          <p:sp>
            <p:nvSpPr>
              <p:cNvPr id="492" name="Freeform 491">
                <a:extLst>
                  <a:ext uri="{FF2B5EF4-FFF2-40B4-BE49-F238E27FC236}">
                    <a16:creationId xmlns:a16="http://schemas.microsoft.com/office/drawing/2014/main" id="{7A877CE6-7BA5-34ED-D405-E9A39FD7F749}"/>
                  </a:ext>
                </a:extLst>
              </p:cNvPr>
              <p:cNvSpPr/>
              <p:nvPr/>
            </p:nvSpPr>
            <p:spPr>
              <a:xfrm>
                <a:off x="6664397" y="4643582"/>
                <a:ext cx="2332" cy="218707"/>
              </a:xfrm>
              <a:custGeom>
                <a:avLst/>
                <a:gdLst>
                  <a:gd name="connsiteX0" fmla="*/ 0 w 2332"/>
                  <a:gd name="connsiteY0" fmla="*/ 0 h 218707"/>
                  <a:gd name="connsiteX1" fmla="*/ 2333 w 2332"/>
                  <a:gd name="connsiteY1" fmla="*/ 0 h 218707"/>
                  <a:gd name="connsiteX2" fmla="*/ 2333 w 2332"/>
                  <a:gd name="connsiteY2" fmla="*/ 218707 h 218707"/>
                  <a:gd name="connsiteX3" fmla="*/ 0 w 2332"/>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2332" h="218707">
                    <a:moveTo>
                      <a:pt x="0" y="0"/>
                    </a:moveTo>
                    <a:lnTo>
                      <a:pt x="2333" y="0"/>
                    </a:lnTo>
                    <a:lnTo>
                      <a:pt x="2333" y="218707"/>
                    </a:lnTo>
                    <a:lnTo>
                      <a:pt x="0" y="218707"/>
                    </a:lnTo>
                    <a:close/>
                  </a:path>
                </a:pathLst>
              </a:custGeom>
              <a:solidFill>
                <a:srgbClr val="9475A7"/>
              </a:solidFill>
              <a:ln w="9328" cap="flat">
                <a:noFill/>
                <a:prstDash val="solid"/>
                <a:miter/>
              </a:ln>
            </p:spPr>
            <p:txBody>
              <a:bodyPr rtlCol="0" anchor="ctr"/>
              <a:lstStyle/>
              <a:p>
                <a:endParaRPr lang="en-US" dirty="0"/>
              </a:p>
            </p:txBody>
          </p:sp>
        </p:grpSp>
        <p:grpSp>
          <p:nvGrpSpPr>
            <p:cNvPr id="493" name="Graphic 31">
              <a:extLst>
                <a:ext uri="{FF2B5EF4-FFF2-40B4-BE49-F238E27FC236}">
                  <a16:creationId xmlns:a16="http://schemas.microsoft.com/office/drawing/2014/main" id="{54E105E7-E5A6-4CDF-EF6C-A81A5F090EF2}"/>
                </a:ext>
              </a:extLst>
            </p:cNvPr>
            <p:cNvGrpSpPr/>
            <p:nvPr/>
          </p:nvGrpSpPr>
          <p:grpSpPr>
            <a:xfrm>
              <a:off x="6662064" y="4641248"/>
              <a:ext cx="1516064" cy="223374"/>
              <a:chOff x="6662064" y="4641248"/>
              <a:chExt cx="1516064" cy="223374"/>
            </a:xfrm>
          </p:grpSpPr>
          <p:sp>
            <p:nvSpPr>
              <p:cNvPr id="494" name="Freeform 493">
                <a:extLst>
                  <a:ext uri="{FF2B5EF4-FFF2-40B4-BE49-F238E27FC236}">
                    <a16:creationId xmlns:a16="http://schemas.microsoft.com/office/drawing/2014/main" id="{D66A65EA-6902-C037-29D8-16A139048751}"/>
                  </a:ext>
                </a:extLst>
              </p:cNvPr>
              <p:cNvSpPr/>
              <p:nvPr/>
            </p:nvSpPr>
            <p:spPr>
              <a:xfrm>
                <a:off x="6662064" y="4641248"/>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614 h 223374"/>
                  <a:gd name="connsiteX12" fmla="*/ 35928 w 38261"/>
                  <a:gd name="connsiteY12" fmla="*/ 218614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495" name="Freeform 494">
                <a:extLst>
                  <a:ext uri="{FF2B5EF4-FFF2-40B4-BE49-F238E27FC236}">
                    <a16:creationId xmlns:a16="http://schemas.microsoft.com/office/drawing/2014/main" id="{97E7AB2E-F974-A5E0-A3B9-DEB7BF3D2A7B}"/>
                  </a:ext>
                </a:extLst>
              </p:cNvPr>
              <p:cNvSpPr/>
              <p:nvPr/>
            </p:nvSpPr>
            <p:spPr>
              <a:xfrm>
                <a:off x="6697992"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96" name="Freeform 495">
                <a:extLst>
                  <a:ext uri="{FF2B5EF4-FFF2-40B4-BE49-F238E27FC236}">
                    <a16:creationId xmlns:a16="http://schemas.microsoft.com/office/drawing/2014/main" id="{878053B0-CBFA-29DA-5131-375E90E995FA}"/>
                  </a:ext>
                </a:extLst>
              </p:cNvPr>
              <p:cNvSpPr/>
              <p:nvPr/>
            </p:nvSpPr>
            <p:spPr>
              <a:xfrm>
                <a:off x="6695566"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614 h 223374"/>
                  <a:gd name="connsiteX12" fmla="*/ 36021 w 38354"/>
                  <a:gd name="connsiteY12" fmla="*/ 218614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614"/>
                    </a:lnTo>
                    <a:lnTo>
                      <a:pt x="36021" y="218614"/>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497" name="Freeform 496">
                <a:extLst>
                  <a:ext uri="{FF2B5EF4-FFF2-40B4-BE49-F238E27FC236}">
                    <a16:creationId xmlns:a16="http://schemas.microsoft.com/office/drawing/2014/main" id="{73A6A8B4-AAC8-B180-6EE8-04B5081EE2D9}"/>
                  </a:ext>
                </a:extLst>
              </p:cNvPr>
              <p:cNvSpPr/>
              <p:nvPr/>
            </p:nvSpPr>
            <p:spPr>
              <a:xfrm>
                <a:off x="6731587"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498" name="Freeform 497">
                <a:extLst>
                  <a:ext uri="{FF2B5EF4-FFF2-40B4-BE49-F238E27FC236}">
                    <a16:creationId xmlns:a16="http://schemas.microsoft.com/office/drawing/2014/main" id="{ADFFA5FE-16D2-A7ED-7CB0-7EF0C3CC7454}"/>
                  </a:ext>
                </a:extLst>
              </p:cNvPr>
              <p:cNvSpPr/>
              <p:nvPr/>
            </p:nvSpPr>
            <p:spPr>
              <a:xfrm>
                <a:off x="6729160" y="4641248"/>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614 h 223374"/>
                  <a:gd name="connsiteX12" fmla="*/ 35928 w 38354"/>
                  <a:gd name="connsiteY12" fmla="*/ 218614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499" name="Freeform 498">
                <a:extLst>
                  <a:ext uri="{FF2B5EF4-FFF2-40B4-BE49-F238E27FC236}">
                    <a16:creationId xmlns:a16="http://schemas.microsoft.com/office/drawing/2014/main" id="{50199648-A9FB-5E5A-7741-43CA992CF813}"/>
                  </a:ext>
                </a:extLst>
              </p:cNvPr>
              <p:cNvSpPr/>
              <p:nvPr/>
            </p:nvSpPr>
            <p:spPr>
              <a:xfrm>
                <a:off x="6765182"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00" name="Freeform 499">
                <a:extLst>
                  <a:ext uri="{FF2B5EF4-FFF2-40B4-BE49-F238E27FC236}">
                    <a16:creationId xmlns:a16="http://schemas.microsoft.com/office/drawing/2014/main" id="{83944E26-983B-1BC9-32DA-E8C28F2FC538}"/>
                  </a:ext>
                </a:extLst>
              </p:cNvPr>
              <p:cNvSpPr/>
              <p:nvPr/>
            </p:nvSpPr>
            <p:spPr>
              <a:xfrm>
                <a:off x="6762755" y="4641248"/>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614 h 223374"/>
                  <a:gd name="connsiteX12" fmla="*/ 35928 w 38354"/>
                  <a:gd name="connsiteY12" fmla="*/ 218614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5" y="0"/>
                    </a:lnTo>
                    <a:lnTo>
                      <a:pt x="38355" y="223375"/>
                    </a:lnTo>
                    <a:lnTo>
                      <a:pt x="35928" y="223375"/>
                    </a:lnTo>
                    <a:lnTo>
                      <a:pt x="35928" y="221041"/>
                    </a:lnTo>
                    <a:lnTo>
                      <a:pt x="33595" y="221041"/>
                    </a:lnTo>
                    <a:lnTo>
                      <a:pt x="33595" y="4667"/>
                    </a:lnTo>
                    <a:lnTo>
                      <a:pt x="4759" y="4667"/>
                    </a:lnTo>
                    <a:lnTo>
                      <a:pt x="4759"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01" name="Freeform 500">
                <a:extLst>
                  <a:ext uri="{FF2B5EF4-FFF2-40B4-BE49-F238E27FC236}">
                    <a16:creationId xmlns:a16="http://schemas.microsoft.com/office/drawing/2014/main" id="{4236C0A4-4610-541E-1382-5B53B65E28B3}"/>
                  </a:ext>
                </a:extLst>
              </p:cNvPr>
              <p:cNvSpPr/>
              <p:nvPr/>
            </p:nvSpPr>
            <p:spPr>
              <a:xfrm>
                <a:off x="6798777"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02" name="Freeform 501">
                <a:extLst>
                  <a:ext uri="{FF2B5EF4-FFF2-40B4-BE49-F238E27FC236}">
                    <a16:creationId xmlns:a16="http://schemas.microsoft.com/office/drawing/2014/main" id="{B83B3EBF-5A77-F652-F6EC-BF9644230A6A}"/>
                  </a:ext>
                </a:extLst>
              </p:cNvPr>
              <p:cNvSpPr/>
              <p:nvPr/>
            </p:nvSpPr>
            <p:spPr>
              <a:xfrm>
                <a:off x="6796350"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03" name="Freeform 502">
                <a:extLst>
                  <a:ext uri="{FF2B5EF4-FFF2-40B4-BE49-F238E27FC236}">
                    <a16:creationId xmlns:a16="http://schemas.microsoft.com/office/drawing/2014/main" id="{82CF4AD9-BF5E-841E-F693-9ED056ECEC74}"/>
                  </a:ext>
                </a:extLst>
              </p:cNvPr>
              <p:cNvSpPr/>
              <p:nvPr/>
            </p:nvSpPr>
            <p:spPr>
              <a:xfrm>
                <a:off x="6832278"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04" name="Freeform 503">
                <a:extLst>
                  <a:ext uri="{FF2B5EF4-FFF2-40B4-BE49-F238E27FC236}">
                    <a16:creationId xmlns:a16="http://schemas.microsoft.com/office/drawing/2014/main" id="{5D51BEF1-4A63-36BB-9437-6AE63706A6FC}"/>
                  </a:ext>
                </a:extLst>
              </p:cNvPr>
              <p:cNvSpPr/>
              <p:nvPr/>
            </p:nvSpPr>
            <p:spPr>
              <a:xfrm>
                <a:off x="6829945" y="4641248"/>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614 h 223374"/>
                  <a:gd name="connsiteX12" fmla="*/ 35928 w 38261"/>
                  <a:gd name="connsiteY12" fmla="*/ 218614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05" name="Freeform 504">
                <a:extLst>
                  <a:ext uri="{FF2B5EF4-FFF2-40B4-BE49-F238E27FC236}">
                    <a16:creationId xmlns:a16="http://schemas.microsoft.com/office/drawing/2014/main" id="{E8A6B133-045E-E6CC-6D81-08BA2AC662AD}"/>
                  </a:ext>
                </a:extLst>
              </p:cNvPr>
              <p:cNvSpPr/>
              <p:nvPr/>
            </p:nvSpPr>
            <p:spPr>
              <a:xfrm>
                <a:off x="6865873"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06" name="Freeform 505">
                <a:extLst>
                  <a:ext uri="{FF2B5EF4-FFF2-40B4-BE49-F238E27FC236}">
                    <a16:creationId xmlns:a16="http://schemas.microsoft.com/office/drawing/2014/main" id="{7BA3CCAC-E1CA-8962-BA98-65AE3949380A}"/>
                  </a:ext>
                </a:extLst>
              </p:cNvPr>
              <p:cNvSpPr/>
              <p:nvPr/>
            </p:nvSpPr>
            <p:spPr>
              <a:xfrm>
                <a:off x="6863540"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07" name="Freeform 506">
                <a:extLst>
                  <a:ext uri="{FF2B5EF4-FFF2-40B4-BE49-F238E27FC236}">
                    <a16:creationId xmlns:a16="http://schemas.microsoft.com/office/drawing/2014/main" id="{48A8020F-A551-F99C-38A7-33D04B285BC6}"/>
                  </a:ext>
                </a:extLst>
              </p:cNvPr>
              <p:cNvSpPr/>
              <p:nvPr/>
            </p:nvSpPr>
            <p:spPr>
              <a:xfrm>
                <a:off x="6899468"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08" name="Freeform 507">
                <a:extLst>
                  <a:ext uri="{FF2B5EF4-FFF2-40B4-BE49-F238E27FC236}">
                    <a16:creationId xmlns:a16="http://schemas.microsoft.com/office/drawing/2014/main" id="{37349A5E-F0B5-9655-79A7-17F5EA7FEE02}"/>
                  </a:ext>
                </a:extLst>
              </p:cNvPr>
              <p:cNvSpPr/>
              <p:nvPr/>
            </p:nvSpPr>
            <p:spPr>
              <a:xfrm>
                <a:off x="6897135"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09" name="Freeform 508">
                <a:extLst>
                  <a:ext uri="{FF2B5EF4-FFF2-40B4-BE49-F238E27FC236}">
                    <a16:creationId xmlns:a16="http://schemas.microsoft.com/office/drawing/2014/main" id="{B4E4C0E0-9FE6-8D1A-4242-F436D7C9224A}"/>
                  </a:ext>
                </a:extLst>
              </p:cNvPr>
              <p:cNvSpPr/>
              <p:nvPr/>
            </p:nvSpPr>
            <p:spPr>
              <a:xfrm>
                <a:off x="6933063" y="464358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10" name="Freeform 509">
                <a:extLst>
                  <a:ext uri="{FF2B5EF4-FFF2-40B4-BE49-F238E27FC236}">
                    <a16:creationId xmlns:a16="http://schemas.microsoft.com/office/drawing/2014/main" id="{D800101A-8D0D-7978-B3BD-3DC71AF31B48}"/>
                  </a:ext>
                </a:extLst>
              </p:cNvPr>
              <p:cNvSpPr/>
              <p:nvPr/>
            </p:nvSpPr>
            <p:spPr>
              <a:xfrm>
                <a:off x="6930730" y="4641248"/>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614 h 223374"/>
                  <a:gd name="connsiteX12" fmla="*/ 35928 w 38261"/>
                  <a:gd name="connsiteY12" fmla="*/ 218614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11" name="Freeform 510">
                <a:extLst>
                  <a:ext uri="{FF2B5EF4-FFF2-40B4-BE49-F238E27FC236}">
                    <a16:creationId xmlns:a16="http://schemas.microsoft.com/office/drawing/2014/main" id="{D4539179-D9D0-B55B-79D0-247CAD82428F}"/>
                  </a:ext>
                </a:extLst>
              </p:cNvPr>
              <p:cNvSpPr/>
              <p:nvPr/>
            </p:nvSpPr>
            <p:spPr>
              <a:xfrm>
                <a:off x="6966658"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12" name="Freeform 511">
                <a:extLst>
                  <a:ext uri="{FF2B5EF4-FFF2-40B4-BE49-F238E27FC236}">
                    <a16:creationId xmlns:a16="http://schemas.microsoft.com/office/drawing/2014/main" id="{AE0A87AB-BF60-CEF8-746F-02EFC7344CCB}"/>
                  </a:ext>
                </a:extLst>
              </p:cNvPr>
              <p:cNvSpPr/>
              <p:nvPr/>
            </p:nvSpPr>
            <p:spPr>
              <a:xfrm>
                <a:off x="6964325"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13" name="Freeform 512">
                <a:extLst>
                  <a:ext uri="{FF2B5EF4-FFF2-40B4-BE49-F238E27FC236}">
                    <a16:creationId xmlns:a16="http://schemas.microsoft.com/office/drawing/2014/main" id="{C66AAC7F-9684-5CA0-16BD-C12D713A29F7}"/>
                  </a:ext>
                </a:extLst>
              </p:cNvPr>
              <p:cNvSpPr/>
              <p:nvPr/>
            </p:nvSpPr>
            <p:spPr>
              <a:xfrm>
                <a:off x="7000253"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14" name="Freeform 513">
                <a:extLst>
                  <a:ext uri="{FF2B5EF4-FFF2-40B4-BE49-F238E27FC236}">
                    <a16:creationId xmlns:a16="http://schemas.microsoft.com/office/drawing/2014/main" id="{A5A88D9E-08D1-8111-349F-088C8CAD1D54}"/>
                  </a:ext>
                </a:extLst>
              </p:cNvPr>
              <p:cNvSpPr/>
              <p:nvPr/>
            </p:nvSpPr>
            <p:spPr>
              <a:xfrm>
                <a:off x="6997920" y="4641248"/>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614 h 223374"/>
                  <a:gd name="connsiteX12" fmla="*/ 35928 w 38261"/>
                  <a:gd name="connsiteY12" fmla="*/ 218614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15" name="Freeform 514">
                <a:extLst>
                  <a:ext uri="{FF2B5EF4-FFF2-40B4-BE49-F238E27FC236}">
                    <a16:creationId xmlns:a16="http://schemas.microsoft.com/office/drawing/2014/main" id="{7D8BA10B-B9F6-8EBE-D25F-8BE66F4667E6}"/>
                  </a:ext>
                </a:extLst>
              </p:cNvPr>
              <p:cNvSpPr/>
              <p:nvPr/>
            </p:nvSpPr>
            <p:spPr>
              <a:xfrm>
                <a:off x="7033848"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16" name="Freeform 515">
                <a:extLst>
                  <a:ext uri="{FF2B5EF4-FFF2-40B4-BE49-F238E27FC236}">
                    <a16:creationId xmlns:a16="http://schemas.microsoft.com/office/drawing/2014/main" id="{352F253C-B866-8E92-DFC5-B1CAA9A978E6}"/>
                  </a:ext>
                </a:extLst>
              </p:cNvPr>
              <p:cNvSpPr/>
              <p:nvPr/>
            </p:nvSpPr>
            <p:spPr>
              <a:xfrm>
                <a:off x="7031515"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01 w 38260"/>
                  <a:gd name="connsiteY8" fmla="*/ 221041 h 223374"/>
                  <a:gd name="connsiteX9" fmla="*/ 33501 w 38260"/>
                  <a:gd name="connsiteY9" fmla="*/ 4667 h 223374"/>
                  <a:gd name="connsiteX10" fmla="*/ 4666 w 38260"/>
                  <a:gd name="connsiteY10" fmla="*/ 4667 h 223374"/>
                  <a:gd name="connsiteX11" fmla="*/ 4666 w 38260"/>
                  <a:gd name="connsiteY11" fmla="*/ 218614 h 223374"/>
                  <a:gd name="connsiteX12" fmla="*/ 35928 w 38260"/>
                  <a:gd name="connsiteY12" fmla="*/ 218614 h 223374"/>
                  <a:gd name="connsiteX13" fmla="*/ 35928 w 38260"/>
                  <a:gd name="connsiteY13" fmla="*/ 221041 h 223374"/>
                  <a:gd name="connsiteX14" fmla="*/ 33501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01" y="221041"/>
                    </a:lnTo>
                    <a:lnTo>
                      <a:pt x="33501" y="4667"/>
                    </a:lnTo>
                    <a:lnTo>
                      <a:pt x="4666" y="4667"/>
                    </a:lnTo>
                    <a:lnTo>
                      <a:pt x="4666" y="218614"/>
                    </a:lnTo>
                    <a:lnTo>
                      <a:pt x="35928" y="218614"/>
                    </a:lnTo>
                    <a:lnTo>
                      <a:pt x="35928" y="221041"/>
                    </a:lnTo>
                    <a:lnTo>
                      <a:pt x="33501"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17" name="Freeform 516">
                <a:extLst>
                  <a:ext uri="{FF2B5EF4-FFF2-40B4-BE49-F238E27FC236}">
                    <a16:creationId xmlns:a16="http://schemas.microsoft.com/office/drawing/2014/main" id="{E79ADDE3-7AD2-3B62-72E4-711AAEBAE64D}"/>
                  </a:ext>
                </a:extLst>
              </p:cNvPr>
              <p:cNvSpPr/>
              <p:nvPr/>
            </p:nvSpPr>
            <p:spPr>
              <a:xfrm>
                <a:off x="7067443"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18" name="Freeform 517">
                <a:extLst>
                  <a:ext uri="{FF2B5EF4-FFF2-40B4-BE49-F238E27FC236}">
                    <a16:creationId xmlns:a16="http://schemas.microsoft.com/office/drawing/2014/main" id="{98BBB80A-F988-EB5E-3B61-94075B9D6563}"/>
                  </a:ext>
                </a:extLst>
              </p:cNvPr>
              <p:cNvSpPr/>
              <p:nvPr/>
            </p:nvSpPr>
            <p:spPr>
              <a:xfrm>
                <a:off x="7065016"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614 h 223374"/>
                  <a:gd name="connsiteX12" fmla="*/ 36021 w 38354"/>
                  <a:gd name="connsiteY12" fmla="*/ 218614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614"/>
                    </a:lnTo>
                    <a:lnTo>
                      <a:pt x="36021" y="218614"/>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519" name="Freeform 518">
                <a:extLst>
                  <a:ext uri="{FF2B5EF4-FFF2-40B4-BE49-F238E27FC236}">
                    <a16:creationId xmlns:a16="http://schemas.microsoft.com/office/drawing/2014/main" id="{E15703DF-67E6-7980-57A6-C504180A9C82}"/>
                  </a:ext>
                </a:extLst>
              </p:cNvPr>
              <p:cNvSpPr/>
              <p:nvPr/>
            </p:nvSpPr>
            <p:spPr>
              <a:xfrm>
                <a:off x="7101037" y="464358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20" name="Freeform 519">
                <a:extLst>
                  <a:ext uri="{FF2B5EF4-FFF2-40B4-BE49-F238E27FC236}">
                    <a16:creationId xmlns:a16="http://schemas.microsoft.com/office/drawing/2014/main" id="{EAD3E2D1-C585-658D-2FBF-2B43E73020BD}"/>
                  </a:ext>
                </a:extLst>
              </p:cNvPr>
              <p:cNvSpPr/>
              <p:nvPr/>
            </p:nvSpPr>
            <p:spPr>
              <a:xfrm>
                <a:off x="7098611" y="4641248"/>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614 h 223374"/>
                  <a:gd name="connsiteX12" fmla="*/ 35928 w 38354"/>
                  <a:gd name="connsiteY12" fmla="*/ 218614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21" name="Freeform 520">
                <a:extLst>
                  <a:ext uri="{FF2B5EF4-FFF2-40B4-BE49-F238E27FC236}">
                    <a16:creationId xmlns:a16="http://schemas.microsoft.com/office/drawing/2014/main" id="{3AA2F277-B027-DBE8-52D8-FF26396950C9}"/>
                  </a:ext>
                </a:extLst>
              </p:cNvPr>
              <p:cNvSpPr/>
              <p:nvPr/>
            </p:nvSpPr>
            <p:spPr>
              <a:xfrm>
                <a:off x="7134632"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22" name="Freeform 521">
                <a:extLst>
                  <a:ext uri="{FF2B5EF4-FFF2-40B4-BE49-F238E27FC236}">
                    <a16:creationId xmlns:a16="http://schemas.microsoft.com/office/drawing/2014/main" id="{BBBE5E2D-FF3F-6B6A-3220-B97C7A82E6CF}"/>
                  </a:ext>
                </a:extLst>
              </p:cNvPr>
              <p:cNvSpPr/>
              <p:nvPr/>
            </p:nvSpPr>
            <p:spPr>
              <a:xfrm>
                <a:off x="7132206" y="4641248"/>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614 h 223374"/>
                  <a:gd name="connsiteX12" fmla="*/ 35928 w 38354"/>
                  <a:gd name="connsiteY12" fmla="*/ 218614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23" name="Freeform 522">
                <a:extLst>
                  <a:ext uri="{FF2B5EF4-FFF2-40B4-BE49-F238E27FC236}">
                    <a16:creationId xmlns:a16="http://schemas.microsoft.com/office/drawing/2014/main" id="{DBF26137-BDB9-307C-61AB-C41056DE1E71}"/>
                  </a:ext>
                </a:extLst>
              </p:cNvPr>
              <p:cNvSpPr/>
              <p:nvPr/>
            </p:nvSpPr>
            <p:spPr>
              <a:xfrm>
                <a:off x="7168227"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24" name="Freeform 523">
                <a:extLst>
                  <a:ext uri="{FF2B5EF4-FFF2-40B4-BE49-F238E27FC236}">
                    <a16:creationId xmlns:a16="http://schemas.microsoft.com/office/drawing/2014/main" id="{4BBB6B03-D2A8-2DC7-888D-AEDECFFF2EB2}"/>
                  </a:ext>
                </a:extLst>
              </p:cNvPr>
              <p:cNvSpPr/>
              <p:nvPr/>
            </p:nvSpPr>
            <p:spPr>
              <a:xfrm>
                <a:off x="7165801" y="4641248"/>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614 h 223374"/>
                  <a:gd name="connsiteX12" fmla="*/ 35928 w 38354"/>
                  <a:gd name="connsiteY12" fmla="*/ 218614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5" y="0"/>
                    </a:lnTo>
                    <a:lnTo>
                      <a:pt x="38355" y="223375"/>
                    </a:lnTo>
                    <a:lnTo>
                      <a:pt x="35928" y="223375"/>
                    </a:lnTo>
                    <a:lnTo>
                      <a:pt x="35928" y="221041"/>
                    </a:lnTo>
                    <a:lnTo>
                      <a:pt x="33595" y="221041"/>
                    </a:lnTo>
                    <a:lnTo>
                      <a:pt x="33595" y="4667"/>
                    </a:lnTo>
                    <a:lnTo>
                      <a:pt x="4759" y="4667"/>
                    </a:lnTo>
                    <a:lnTo>
                      <a:pt x="4759"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25" name="Freeform 524">
                <a:extLst>
                  <a:ext uri="{FF2B5EF4-FFF2-40B4-BE49-F238E27FC236}">
                    <a16:creationId xmlns:a16="http://schemas.microsoft.com/office/drawing/2014/main" id="{F93D0CF7-980C-920D-B86F-FC831005C859}"/>
                  </a:ext>
                </a:extLst>
              </p:cNvPr>
              <p:cNvSpPr/>
              <p:nvPr/>
            </p:nvSpPr>
            <p:spPr>
              <a:xfrm>
                <a:off x="7201729"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26" name="Freeform 525">
                <a:extLst>
                  <a:ext uri="{FF2B5EF4-FFF2-40B4-BE49-F238E27FC236}">
                    <a16:creationId xmlns:a16="http://schemas.microsoft.com/office/drawing/2014/main" id="{D5B7F37A-4C1A-288B-D12B-BB06EE601551}"/>
                  </a:ext>
                </a:extLst>
              </p:cNvPr>
              <p:cNvSpPr/>
              <p:nvPr/>
            </p:nvSpPr>
            <p:spPr>
              <a:xfrm>
                <a:off x="7199396"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27" name="Freeform 526">
                <a:extLst>
                  <a:ext uri="{FF2B5EF4-FFF2-40B4-BE49-F238E27FC236}">
                    <a16:creationId xmlns:a16="http://schemas.microsoft.com/office/drawing/2014/main" id="{453DA006-8DA7-8FC0-16BB-06644E7032B0}"/>
                  </a:ext>
                </a:extLst>
              </p:cNvPr>
              <p:cNvSpPr/>
              <p:nvPr/>
            </p:nvSpPr>
            <p:spPr>
              <a:xfrm>
                <a:off x="7235324"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28" name="Freeform 527">
                <a:extLst>
                  <a:ext uri="{FF2B5EF4-FFF2-40B4-BE49-F238E27FC236}">
                    <a16:creationId xmlns:a16="http://schemas.microsoft.com/office/drawing/2014/main" id="{FFD15D25-F1BF-AF0D-4A5F-7CA2DA11D907}"/>
                  </a:ext>
                </a:extLst>
              </p:cNvPr>
              <p:cNvSpPr/>
              <p:nvPr/>
            </p:nvSpPr>
            <p:spPr>
              <a:xfrm>
                <a:off x="7232991" y="4641248"/>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759 w 38261"/>
                  <a:gd name="connsiteY10" fmla="*/ 4667 h 223374"/>
                  <a:gd name="connsiteX11" fmla="*/ 4759 w 38261"/>
                  <a:gd name="connsiteY11" fmla="*/ 218614 h 223374"/>
                  <a:gd name="connsiteX12" fmla="*/ 35928 w 38261"/>
                  <a:gd name="connsiteY12" fmla="*/ 218614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29" name="Freeform 528">
                <a:extLst>
                  <a:ext uri="{FF2B5EF4-FFF2-40B4-BE49-F238E27FC236}">
                    <a16:creationId xmlns:a16="http://schemas.microsoft.com/office/drawing/2014/main" id="{1E89DA73-1E06-A386-AAAF-9B3AABCB70A6}"/>
                  </a:ext>
                </a:extLst>
              </p:cNvPr>
              <p:cNvSpPr/>
              <p:nvPr/>
            </p:nvSpPr>
            <p:spPr>
              <a:xfrm>
                <a:off x="7268919"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30" name="Freeform 529">
                <a:extLst>
                  <a:ext uri="{FF2B5EF4-FFF2-40B4-BE49-F238E27FC236}">
                    <a16:creationId xmlns:a16="http://schemas.microsoft.com/office/drawing/2014/main" id="{112652C3-0A6C-DDA0-780B-CF89137F29AD}"/>
                  </a:ext>
                </a:extLst>
              </p:cNvPr>
              <p:cNvSpPr/>
              <p:nvPr/>
            </p:nvSpPr>
            <p:spPr>
              <a:xfrm>
                <a:off x="7266586"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31" name="Freeform 530">
                <a:extLst>
                  <a:ext uri="{FF2B5EF4-FFF2-40B4-BE49-F238E27FC236}">
                    <a16:creationId xmlns:a16="http://schemas.microsoft.com/office/drawing/2014/main" id="{28387C10-A39C-9104-92CB-59030EBCE6AA}"/>
                  </a:ext>
                </a:extLst>
              </p:cNvPr>
              <p:cNvSpPr/>
              <p:nvPr/>
            </p:nvSpPr>
            <p:spPr>
              <a:xfrm>
                <a:off x="7302514"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32" name="Freeform 531">
                <a:extLst>
                  <a:ext uri="{FF2B5EF4-FFF2-40B4-BE49-F238E27FC236}">
                    <a16:creationId xmlns:a16="http://schemas.microsoft.com/office/drawing/2014/main" id="{8D664B75-B8F2-4DDB-550B-0CD593624C96}"/>
                  </a:ext>
                </a:extLst>
              </p:cNvPr>
              <p:cNvSpPr/>
              <p:nvPr/>
            </p:nvSpPr>
            <p:spPr>
              <a:xfrm>
                <a:off x="7300181"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33" name="Freeform 532">
                <a:extLst>
                  <a:ext uri="{FF2B5EF4-FFF2-40B4-BE49-F238E27FC236}">
                    <a16:creationId xmlns:a16="http://schemas.microsoft.com/office/drawing/2014/main" id="{2E1049E8-1837-917E-4E61-04B2BDFC0512}"/>
                  </a:ext>
                </a:extLst>
              </p:cNvPr>
              <p:cNvSpPr/>
              <p:nvPr/>
            </p:nvSpPr>
            <p:spPr>
              <a:xfrm>
                <a:off x="7336109" y="464358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34" name="Freeform 533">
                <a:extLst>
                  <a:ext uri="{FF2B5EF4-FFF2-40B4-BE49-F238E27FC236}">
                    <a16:creationId xmlns:a16="http://schemas.microsoft.com/office/drawing/2014/main" id="{95122C3D-C78B-16B8-E907-EFC51B0554B2}"/>
                  </a:ext>
                </a:extLst>
              </p:cNvPr>
              <p:cNvSpPr/>
              <p:nvPr/>
            </p:nvSpPr>
            <p:spPr>
              <a:xfrm>
                <a:off x="7333775" y="4641248"/>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614 h 223374"/>
                  <a:gd name="connsiteX12" fmla="*/ 35928 w 38261"/>
                  <a:gd name="connsiteY12" fmla="*/ 218614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35" name="Freeform 534">
                <a:extLst>
                  <a:ext uri="{FF2B5EF4-FFF2-40B4-BE49-F238E27FC236}">
                    <a16:creationId xmlns:a16="http://schemas.microsoft.com/office/drawing/2014/main" id="{0DA26A4B-FF0E-6E3F-4FC9-4171BA1186EF}"/>
                  </a:ext>
                </a:extLst>
              </p:cNvPr>
              <p:cNvSpPr/>
              <p:nvPr/>
            </p:nvSpPr>
            <p:spPr>
              <a:xfrm>
                <a:off x="7369704"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36" name="Freeform 535">
                <a:extLst>
                  <a:ext uri="{FF2B5EF4-FFF2-40B4-BE49-F238E27FC236}">
                    <a16:creationId xmlns:a16="http://schemas.microsoft.com/office/drawing/2014/main" id="{D6406365-1854-65E3-D5E9-AFE4FAA02D98}"/>
                  </a:ext>
                </a:extLst>
              </p:cNvPr>
              <p:cNvSpPr/>
              <p:nvPr/>
            </p:nvSpPr>
            <p:spPr>
              <a:xfrm>
                <a:off x="7367371"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37" name="Freeform 536">
                <a:extLst>
                  <a:ext uri="{FF2B5EF4-FFF2-40B4-BE49-F238E27FC236}">
                    <a16:creationId xmlns:a16="http://schemas.microsoft.com/office/drawing/2014/main" id="{7FBDB3B2-BD7B-06BD-669C-589688508A12}"/>
                  </a:ext>
                </a:extLst>
              </p:cNvPr>
              <p:cNvSpPr/>
              <p:nvPr/>
            </p:nvSpPr>
            <p:spPr>
              <a:xfrm>
                <a:off x="7403298"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38" name="Freeform 537">
                <a:extLst>
                  <a:ext uri="{FF2B5EF4-FFF2-40B4-BE49-F238E27FC236}">
                    <a16:creationId xmlns:a16="http://schemas.microsoft.com/office/drawing/2014/main" id="{94D7C0B2-19C6-6C1F-D025-3E78CC055F0C}"/>
                  </a:ext>
                </a:extLst>
              </p:cNvPr>
              <p:cNvSpPr/>
              <p:nvPr/>
            </p:nvSpPr>
            <p:spPr>
              <a:xfrm>
                <a:off x="7400872" y="4641248"/>
                <a:ext cx="38354" cy="223374"/>
              </a:xfrm>
              <a:custGeom>
                <a:avLst/>
                <a:gdLst>
                  <a:gd name="connsiteX0" fmla="*/ 36022 w 38354"/>
                  <a:gd name="connsiteY0" fmla="*/ 221041 h 223374"/>
                  <a:gd name="connsiteX1" fmla="*/ 36022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6022 w 38354"/>
                  <a:gd name="connsiteY6" fmla="*/ 223375 h 223374"/>
                  <a:gd name="connsiteX7" fmla="*/ 36022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614 h 223374"/>
                  <a:gd name="connsiteX12" fmla="*/ 36022 w 38354"/>
                  <a:gd name="connsiteY12" fmla="*/ 218614 h 223374"/>
                  <a:gd name="connsiteX13" fmla="*/ 36022 w 38354"/>
                  <a:gd name="connsiteY13" fmla="*/ 221041 h 223374"/>
                  <a:gd name="connsiteX14" fmla="*/ 33595 w 38354"/>
                  <a:gd name="connsiteY14" fmla="*/ 221041 h 223374"/>
                  <a:gd name="connsiteX15" fmla="*/ 36022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2" y="221041"/>
                    </a:moveTo>
                    <a:lnTo>
                      <a:pt x="36022" y="223375"/>
                    </a:lnTo>
                    <a:lnTo>
                      <a:pt x="0" y="223375"/>
                    </a:lnTo>
                    <a:lnTo>
                      <a:pt x="0" y="0"/>
                    </a:lnTo>
                    <a:lnTo>
                      <a:pt x="38355" y="0"/>
                    </a:lnTo>
                    <a:lnTo>
                      <a:pt x="38355" y="223375"/>
                    </a:lnTo>
                    <a:lnTo>
                      <a:pt x="36022" y="223375"/>
                    </a:lnTo>
                    <a:lnTo>
                      <a:pt x="36022" y="221041"/>
                    </a:lnTo>
                    <a:lnTo>
                      <a:pt x="33595" y="221041"/>
                    </a:lnTo>
                    <a:lnTo>
                      <a:pt x="33595" y="4667"/>
                    </a:lnTo>
                    <a:lnTo>
                      <a:pt x="4759" y="4667"/>
                    </a:lnTo>
                    <a:lnTo>
                      <a:pt x="4759" y="218614"/>
                    </a:lnTo>
                    <a:lnTo>
                      <a:pt x="36022" y="218614"/>
                    </a:lnTo>
                    <a:lnTo>
                      <a:pt x="36022" y="221041"/>
                    </a:lnTo>
                    <a:lnTo>
                      <a:pt x="33595"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539" name="Freeform 538">
                <a:extLst>
                  <a:ext uri="{FF2B5EF4-FFF2-40B4-BE49-F238E27FC236}">
                    <a16:creationId xmlns:a16="http://schemas.microsoft.com/office/drawing/2014/main" id="{DC8A548B-31F1-1D58-9772-05DCFB03989B}"/>
                  </a:ext>
                </a:extLst>
              </p:cNvPr>
              <p:cNvSpPr/>
              <p:nvPr/>
            </p:nvSpPr>
            <p:spPr>
              <a:xfrm>
                <a:off x="7436893"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40" name="Freeform 539">
                <a:extLst>
                  <a:ext uri="{FF2B5EF4-FFF2-40B4-BE49-F238E27FC236}">
                    <a16:creationId xmlns:a16="http://schemas.microsoft.com/office/drawing/2014/main" id="{9DFDE417-CA9C-F535-D986-C88FFDD01802}"/>
                  </a:ext>
                </a:extLst>
              </p:cNvPr>
              <p:cNvSpPr/>
              <p:nvPr/>
            </p:nvSpPr>
            <p:spPr>
              <a:xfrm>
                <a:off x="7434467"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614 h 223374"/>
                  <a:gd name="connsiteX12" fmla="*/ 36021 w 38354"/>
                  <a:gd name="connsiteY12" fmla="*/ 218614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614"/>
                    </a:lnTo>
                    <a:lnTo>
                      <a:pt x="36021" y="218614"/>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541" name="Freeform 540">
                <a:extLst>
                  <a:ext uri="{FF2B5EF4-FFF2-40B4-BE49-F238E27FC236}">
                    <a16:creationId xmlns:a16="http://schemas.microsoft.com/office/drawing/2014/main" id="{33759767-35BC-CA9F-FF93-A74DEC905CEB}"/>
                  </a:ext>
                </a:extLst>
              </p:cNvPr>
              <p:cNvSpPr/>
              <p:nvPr/>
            </p:nvSpPr>
            <p:spPr>
              <a:xfrm>
                <a:off x="7470488"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42" name="Freeform 541">
                <a:extLst>
                  <a:ext uri="{FF2B5EF4-FFF2-40B4-BE49-F238E27FC236}">
                    <a16:creationId xmlns:a16="http://schemas.microsoft.com/office/drawing/2014/main" id="{3DE1A5ED-780F-3175-4D03-5BCBE108F37D}"/>
                  </a:ext>
                </a:extLst>
              </p:cNvPr>
              <p:cNvSpPr/>
              <p:nvPr/>
            </p:nvSpPr>
            <p:spPr>
              <a:xfrm>
                <a:off x="7468062" y="4641248"/>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614 h 223374"/>
                  <a:gd name="connsiteX12" fmla="*/ 35928 w 38354"/>
                  <a:gd name="connsiteY12" fmla="*/ 218614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43" name="Freeform 542">
                <a:extLst>
                  <a:ext uri="{FF2B5EF4-FFF2-40B4-BE49-F238E27FC236}">
                    <a16:creationId xmlns:a16="http://schemas.microsoft.com/office/drawing/2014/main" id="{46782444-815C-27B0-2D70-8535DEBB6BB2}"/>
                  </a:ext>
                </a:extLst>
              </p:cNvPr>
              <p:cNvSpPr/>
              <p:nvPr/>
            </p:nvSpPr>
            <p:spPr>
              <a:xfrm>
                <a:off x="7504083" y="464358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44" name="Freeform 543">
                <a:extLst>
                  <a:ext uri="{FF2B5EF4-FFF2-40B4-BE49-F238E27FC236}">
                    <a16:creationId xmlns:a16="http://schemas.microsoft.com/office/drawing/2014/main" id="{F8109659-F83D-E7CF-8A5A-7CB4275AE3F2}"/>
                  </a:ext>
                </a:extLst>
              </p:cNvPr>
              <p:cNvSpPr/>
              <p:nvPr/>
            </p:nvSpPr>
            <p:spPr>
              <a:xfrm>
                <a:off x="7501657"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45" name="Freeform 544">
                <a:extLst>
                  <a:ext uri="{FF2B5EF4-FFF2-40B4-BE49-F238E27FC236}">
                    <a16:creationId xmlns:a16="http://schemas.microsoft.com/office/drawing/2014/main" id="{97E89DC1-6130-BC15-403C-9785F96B4EA0}"/>
                  </a:ext>
                </a:extLst>
              </p:cNvPr>
              <p:cNvSpPr/>
              <p:nvPr/>
            </p:nvSpPr>
            <p:spPr>
              <a:xfrm>
                <a:off x="7537678"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46" name="Freeform 545">
                <a:extLst>
                  <a:ext uri="{FF2B5EF4-FFF2-40B4-BE49-F238E27FC236}">
                    <a16:creationId xmlns:a16="http://schemas.microsoft.com/office/drawing/2014/main" id="{C5DDBE3C-3436-FB38-578B-CE2F3076442D}"/>
                  </a:ext>
                </a:extLst>
              </p:cNvPr>
              <p:cNvSpPr/>
              <p:nvPr/>
            </p:nvSpPr>
            <p:spPr>
              <a:xfrm>
                <a:off x="7535252"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47" name="Freeform 546">
                <a:extLst>
                  <a:ext uri="{FF2B5EF4-FFF2-40B4-BE49-F238E27FC236}">
                    <a16:creationId xmlns:a16="http://schemas.microsoft.com/office/drawing/2014/main" id="{9793F83D-346F-A7FA-6D69-174FEE2BC401}"/>
                  </a:ext>
                </a:extLst>
              </p:cNvPr>
              <p:cNvSpPr/>
              <p:nvPr/>
            </p:nvSpPr>
            <p:spPr>
              <a:xfrm>
                <a:off x="7571180" y="464358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48" name="Freeform 547">
                <a:extLst>
                  <a:ext uri="{FF2B5EF4-FFF2-40B4-BE49-F238E27FC236}">
                    <a16:creationId xmlns:a16="http://schemas.microsoft.com/office/drawing/2014/main" id="{9A10700B-D28B-41DD-383F-7544AB1036EE}"/>
                  </a:ext>
                </a:extLst>
              </p:cNvPr>
              <p:cNvSpPr/>
              <p:nvPr/>
            </p:nvSpPr>
            <p:spPr>
              <a:xfrm>
                <a:off x="7568847" y="4641248"/>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614 h 223374"/>
                  <a:gd name="connsiteX12" fmla="*/ 35928 w 38261"/>
                  <a:gd name="connsiteY12" fmla="*/ 218614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49" name="Freeform 548">
                <a:extLst>
                  <a:ext uri="{FF2B5EF4-FFF2-40B4-BE49-F238E27FC236}">
                    <a16:creationId xmlns:a16="http://schemas.microsoft.com/office/drawing/2014/main" id="{911AFB52-CC8C-E679-9AEB-7C361C488C7B}"/>
                  </a:ext>
                </a:extLst>
              </p:cNvPr>
              <p:cNvSpPr/>
              <p:nvPr/>
            </p:nvSpPr>
            <p:spPr>
              <a:xfrm>
                <a:off x="7604775"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50" name="Freeform 549">
                <a:extLst>
                  <a:ext uri="{FF2B5EF4-FFF2-40B4-BE49-F238E27FC236}">
                    <a16:creationId xmlns:a16="http://schemas.microsoft.com/office/drawing/2014/main" id="{A241BD57-3A4B-EB62-7E31-925198489464}"/>
                  </a:ext>
                </a:extLst>
              </p:cNvPr>
              <p:cNvSpPr/>
              <p:nvPr/>
            </p:nvSpPr>
            <p:spPr>
              <a:xfrm>
                <a:off x="7602442"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51" name="Freeform 550">
                <a:extLst>
                  <a:ext uri="{FF2B5EF4-FFF2-40B4-BE49-F238E27FC236}">
                    <a16:creationId xmlns:a16="http://schemas.microsoft.com/office/drawing/2014/main" id="{B4CFE767-A1FA-C855-8106-D88E482D6C10}"/>
                  </a:ext>
                </a:extLst>
              </p:cNvPr>
              <p:cNvSpPr/>
              <p:nvPr/>
            </p:nvSpPr>
            <p:spPr>
              <a:xfrm>
                <a:off x="7638370"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52" name="Freeform 551">
                <a:extLst>
                  <a:ext uri="{FF2B5EF4-FFF2-40B4-BE49-F238E27FC236}">
                    <a16:creationId xmlns:a16="http://schemas.microsoft.com/office/drawing/2014/main" id="{0818DAB6-293E-1D94-EDE8-C6A2990E0B69}"/>
                  </a:ext>
                </a:extLst>
              </p:cNvPr>
              <p:cNvSpPr/>
              <p:nvPr/>
            </p:nvSpPr>
            <p:spPr>
              <a:xfrm>
                <a:off x="7636036" y="4641248"/>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614 h 223374"/>
                  <a:gd name="connsiteX12" fmla="*/ 35928 w 38261"/>
                  <a:gd name="connsiteY12" fmla="*/ 218614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53" name="Freeform 552">
                <a:extLst>
                  <a:ext uri="{FF2B5EF4-FFF2-40B4-BE49-F238E27FC236}">
                    <a16:creationId xmlns:a16="http://schemas.microsoft.com/office/drawing/2014/main" id="{26B479EF-4924-F1B4-C4B3-2C0882DF0A92}"/>
                  </a:ext>
                </a:extLst>
              </p:cNvPr>
              <p:cNvSpPr/>
              <p:nvPr/>
            </p:nvSpPr>
            <p:spPr>
              <a:xfrm>
                <a:off x="7671964"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54" name="Freeform 553">
                <a:extLst>
                  <a:ext uri="{FF2B5EF4-FFF2-40B4-BE49-F238E27FC236}">
                    <a16:creationId xmlns:a16="http://schemas.microsoft.com/office/drawing/2014/main" id="{02B050C0-EBEA-DBF0-BDC1-F6578B615F03}"/>
                  </a:ext>
                </a:extLst>
              </p:cNvPr>
              <p:cNvSpPr/>
              <p:nvPr/>
            </p:nvSpPr>
            <p:spPr>
              <a:xfrm>
                <a:off x="7669632"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55" name="Freeform 554">
                <a:extLst>
                  <a:ext uri="{FF2B5EF4-FFF2-40B4-BE49-F238E27FC236}">
                    <a16:creationId xmlns:a16="http://schemas.microsoft.com/office/drawing/2014/main" id="{D8F62B5D-27E8-08EE-D02D-BEAD4409CA8C}"/>
                  </a:ext>
                </a:extLst>
              </p:cNvPr>
              <p:cNvSpPr/>
              <p:nvPr/>
            </p:nvSpPr>
            <p:spPr>
              <a:xfrm>
                <a:off x="7705559"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56" name="Freeform 555">
                <a:extLst>
                  <a:ext uri="{FF2B5EF4-FFF2-40B4-BE49-F238E27FC236}">
                    <a16:creationId xmlns:a16="http://schemas.microsoft.com/office/drawing/2014/main" id="{0F7A6B96-A721-89DF-7590-FDBB0EE73CDB}"/>
                  </a:ext>
                </a:extLst>
              </p:cNvPr>
              <p:cNvSpPr/>
              <p:nvPr/>
            </p:nvSpPr>
            <p:spPr>
              <a:xfrm>
                <a:off x="7703226"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57" name="Freeform 556">
                <a:extLst>
                  <a:ext uri="{FF2B5EF4-FFF2-40B4-BE49-F238E27FC236}">
                    <a16:creationId xmlns:a16="http://schemas.microsoft.com/office/drawing/2014/main" id="{1C2DF46D-CED6-0192-45B0-D94A25B9A561}"/>
                  </a:ext>
                </a:extLst>
              </p:cNvPr>
              <p:cNvSpPr/>
              <p:nvPr/>
            </p:nvSpPr>
            <p:spPr>
              <a:xfrm>
                <a:off x="7739154" y="464358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58" name="Freeform 557">
                <a:extLst>
                  <a:ext uri="{FF2B5EF4-FFF2-40B4-BE49-F238E27FC236}">
                    <a16:creationId xmlns:a16="http://schemas.microsoft.com/office/drawing/2014/main" id="{28E6C4FB-CE68-85FB-3985-65681813FEB2}"/>
                  </a:ext>
                </a:extLst>
              </p:cNvPr>
              <p:cNvSpPr/>
              <p:nvPr/>
            </p:nvSpPr>
            <p:spPr>
              <a:xfrm>
                <a:off x="7736821" y="4641248"/>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02 w 38261"/>
                  <a:gd name="connsiteY8" fmla="*/ 221041 h 223374"/>
                  <a:gd name="connsiteX9" fmla="*/ 33502 w 38261"/>
                  <a:gd name="connsiteY9" fmla="*/ 4667 h 223374"/>
                  <a:gd name="connsiteX10" fmla="*/ 4666 w 38261"/>
                  <a:gd name="connsiteY10" fmla="*/ 4667 h 223374"/>
                  <a:gd name="connsiteX11" fmla="*/ 4666 w 38261"/>
                  <a:gd name="connsiteY11" fmla="*/ 218614 h 223374"/>
                  <a:gd name="connsiteX12" fmla="*/ 35928 w 38261"/>
                  <a:gd name="connsiteY12" fmla="*/ 218614 h 223374"/>
                  <a:gd name="connsiteX13" fmla="*/ 35928 w 38261"/>
                  <a:gd name="connsiteY13" fmla="*/ 221041 h 223374"/>
                  <a:gd name="connsiteX14" fmla="*/ 33502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02" y="221041"/>
                    </a:lnTo>
                    <a:lnTo>
                      <a:pt x="33502" y="4667"/>
                    </a:lnTo>
                    <a:lnTo>
                      <a:pt x="4666" y="4667"/>
                    </a:lnTo>
                    <a:lnTo>
                      <a:pt x="4666" y="218614"/>
                    </a:lnTo>
                    <a:lnTo>
                      <a:pt x="35928" y="218614"/>
                    </a:lnTo>
                    <a:lnTo>
                      <a:pt x="35928" y="221041"/>
                    </a:lnTo>
                    <a:lnTo>
                      <a:pt x="33502"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59" name="Freeform 558">
                <a:extLst>
                  <a:ext uri="{FF2B5EF4-FFF2-40B4-BE49-F238E27FC236}">
                    <a16:creationId xmlns:a16="http://schemas.microsoft.com/office/drawing/2014/main" id="{A2C243E4-916A-F41E-1094-C84B4F988EA0}"/>
                  </a:ext>
                </a:extLst>
              </p:cNvPr>
              <p:cNvSpPr/>
              <p:nvPr/>
            </p:nvSpPr>
            <p:spPr>
              <a:xfrm>
                <a:off x="7772749"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60" name="Freeform 559">
                <a:extLst>
                  <a:ext uri="{FF2B5EF4-FFF2-40B4-BE49-F238E27FC236}">
                    <a16:creationId xmlns:a16="http://schemas.microsoft.com/office/drawing/2014/main" id="{F17F65D4-A46D-1636-96C3-FF5649025DAD}"/>
                  </a:ext>
                </a:extLst>
              </p:cNvPr>
              <p:cNvSpPr/>
              <p:nvPr/>
            </p:nvSpPr>
            <p:spPr>
              <a:xfrm>
                <a:off x="7770323"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614 h 223374"/>
                  <a:gd name="connsiteX12" fmla="*/ 36021 w 38354"/>
                  <a:gd name="connsiteY12" fmla="*/ 218614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614"/>
                    </a:lnTo>
                    <a:lnTo>
                      <a:pt x="36021" y="218614"/>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561" name="Freeform 560">
                <a:extLst>
                  <a:ext uri="{FF2B5EF4-FFF2-40B4-BE49-F238E27FC236}">
                    <a16:creationId xmlns:a16="http://schemas.microsoft.com/office/drawing/2014/main" id="{38EAFAAC-C0A9-C29E-CE58-18502BA24236}"/>
                  </a:ext>
                </a:extLst>
              </p:cNvPr>
              <p:cNvSpPr/>
              <p:nvPr/>
            </p:nvSpPr>
            <p:spPr>
              <a:xfrm>
                <a:off x="7806344"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62" name="Freeform 561">
                <a:extLst>
                  <a:ext uri="{FF2B5EF4-FFF2-40B4-BE49-F238E27FC236}">
                    <a16:creationId xmlns:a16="http://schemas.microsoft.com/office/drawing/2014/main" id="{2D640E2C-A2AE-CE56-4D3A-8C2B708A55EB}"/>
                  </a:ext>
                </a:extLst>
              </p:cNvPr>
              <p:cNvSpPr/>
              <p:nvPr/>
            </p:nvSpPr>
            <p:spPr>
              <a:xfrm>
                <a:off x="7804011" y="4641248"/>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02 w 38261"/>
                  <a:gd name="connsiteY8" fmla="*/ 221041 h 223374"/>
                  <a:gd name="connsiteX9" fmla="*/ 33502 w 38261"/>
                  <a:gd name="connsiteY9" fmla="*/ 4667 h 223374"/>
                  <a:gd name="connsiteX10" fmla="*/ 4666 w 38261"/>
                  <a:gd name="connsiteY10" fmla="*/ 4667 h 223374"/>
                  <a:gd name="connsiteX11" fmla="*/ 4666 w 38261"/>
                  <a:gd name="connsiteY11" fmla="*/ 218614 h 223374"/>
                  <a:gd name="connsiteX12" fmla="*/ 35928 w 38261"/>
                  <a:gd name="connsiteY12" fmla="*/ 218614 h 223374"/>
                  <a:gd name="connsiteX13" fmla="*/ 35928 w 38261"/>
                  <a:gd name="connsiteY13" fmla="*/ 221041 h 223374"/>
                  <a:gd name="connsiteX14" fmla="*/ 33502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02" y="221041"/>
                    </a:lnTo>
                    <a:lnTo>
                      <a:pt x="33502" y="4667"/>
                    </a:lnTo>
                    <a:lnTo>
                      <a:pt x="4666" y="4667"/>
                    </a:lnTo>
                    <a:lnTo>
                      <a:pt x="4666" y="218614"/>
                    </a:lnTo>
                    <a:lnTo>
                      <a:pt x="35928" y="218614"/>
                    </a:lnTo>
                    <a:lnTo>
                      <a:pt x="35928" y="221041"/>
                    </a:lnTo>
                    <a:lnTo>
                      <a:pt x="33502"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63" name="Freeform 562">
                <a:extLst>
                  <a:ext uri="{FF2B5EF4-FFF2-40B4-BE49-F238E27FC236}">
                    <a16:creationId xmlns:a16="http://schemas.microsoft.com/office/drawing/2014/main" id="{C9793DD5-97DA-9B89-95D0-C537DAF0272A}"/>
                  </a:ext>
                </a:extLst>
              </p:cNvPr>
              <p:cNvSpPr/>
              <p:nvPr/>
            </p:nvSpPr>
            <p:spPr>
              <a:xfrm>
                <a:off x="7839939"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64" name="Freeform 563">
                <a:extLst>
                  <a:ext uri="{FF2B5EF4-FFF2-40B4-BE49-F238E27FC236}">
                    <a16:creationId xmlns:a16="http://schemas.microsoft.com/office/drawing/2014/main" id="{6B9FCFFD-0A69-4E07-2BC0-5995A59407C5}"/>
                  </a:ext>
                </a:extLst>
              </p:cNvPr>
              <p:cNvSpPr/>
              <p:nvPr/>
            </p:nvSpPr>
            <p:spPr>
              <a:xfrm>
                <a:off x="7837513"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614 h 223374"/>
                  <a:gd name="connsiteX12" fmla="*/ 36021 w 38354"/>
                  <a:gd name="connsiteY12" fmla="*/ 218614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614"/>
                    </a:lnTo>
                    <a:lnTo>
                      <a:pt x="36021" y="218614"/>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565" name="Freeform 564">
                <a:extLst>
                  <a:ext uri="{FF2B5EF4-FFF2-40B4-BE49-F238E27FC236}">
                    <a16:creationId xmlns:a16="http://schemas.microsoft.com/office/drawing/2014/main" id="{E7360E24-A369-985D-6A6C-E6CA3B0A9A4F}"/>
                  </a:ext>
                </a:extLst>
              </p:cNvPr>
              <p:cNvSpPr/>
              <p:nvPr/>
            </p:nvSpPr>
            <p:spPr>
              <a:xfrm>
                <a:off x="7873534"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66" name="Freeform 565">
                <a:extLst>
                  <a:ext uri="{FF2B5EF4-FFF2-40B4-BE49-F238E27FC236}">
                    <a16:creationId xmlns:a16="http://schemas.microsoft.com/office/drawing/2014/main" id="{E083BA2B-058F-09C8-D196-EC549BC3A9CB}"/>
                  </a:ext>
                </a:extLst>
              </p:cNvPr>
              <p:cNvSpPr/>
              <p:nvPr/>
            </p:nvSpPr>
            <p:spPr>
              <a:xfrm>
                <a:off x="7871108" y="4641248"/>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614 h 223374"/>
                  <a:gd name="connsiteX12" fmla="*/ 35928 w 38354"/>
                  <a:gd name="connsiteY12" fmla="*/ 218614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67" name="Freeform 566">
                <a:extLst>
                  <a:ext uri="{FF2B5EF4-FFF2-40B4-BE49-F238E27FC236}">
                    <a16:creationId xmlns:a16="http://schemas.microsoft.com/office/drawing/2014/main" id="{68B102CA-1449-C1C7-2EB5-81D66D5C8364}"/>
                  </a:ext>
                </a:extLst>
              </p:cNvPr>
              <p:cNvSpPr/>
              <p:nvPr/>
            </p:nvSpPr>
            <p:spPr>
              <a:xfrm>
                <a:off x="7907129" y="464358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68" name="Freeform 567">
                <a:extLst>
                  <a:ext uri="{FF2B5EF4-FFF2-40B4-BE49-F238E27FC236}">
                    <a16:creationId xmlns:a16="http://schemas.microsoft.com/office/drawing/2014/main" id="{E642A5CA-67B7-ED18-9D0A-ABFDD5C86A82}"/>
                  </a:ext>
                </a:extLst>
              </p:cNvPr>
              <p:cNvSpPr/>
              <p:nvPr/>
            </p:nvSpPr>
            <p:spPr>
              <a:xfrm>
                <a:off x="7904703" y="4641248"/>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614 h 223374"/>
                  <a:gd name="connsiteX12" fmla="*/ 35928 w 38354"/>
                  <a:gd name="connsiteY12" fmla="*/ 218614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69" name="Freeform 568">
                <a:extLst>
                  <a:ext uri="{FF2B5EF4-FFF2-40B4-BE49-F238E27FC236}">
                    <a16:creationId xmlns:a16="http://schemas.microsoft.com/office/drawing/2014/main" id="{94CF089F-0564-0E34-0624-CF940573139F}"/>
                  </a:ext>
                </a:extLst>
              </p:cNvPr>
              <p:cNvSpPr/>
              <p:nvPr/>
            </p:nvSpPr>
            <p:spPr>
              <a:xfrm>
                <a:off x="7940631"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70" name="Freeform 569">
                <a:extLst>
                  <a:ext uri="{FF2B5EF4-FFF2-40B4-BE49-F238E27FC236}">
                    <a16:creationId xmlns:a16="http://schemas.microsoft.com/office/drawing/2014/main" id="{A956A1A7-16EB-472F-04F2-EBF409B12413}"/>
                  </a:ext>
                </a:extLst>
              </p:cNvPr>
              <p:cNvSpPr/>
              <p:nvPr/>
            </p:nvSpPr>
            <p:spPr>
              <a:xfrm>
                <a:off x="7938298"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71" name="Freeform 570">
                <a:extLst>
                  <a:ext uri="{FF2B5EF4-FFF2-40B4-BE49-F238E27FC236}">
                    <a16:creationId xmlns:a16="http://schemas.microsoft.com/office/drawing/2014/main" id="{938690B8-B537-4C1A-49B1-3E115C2A5500}"/>
                  </a:ext>
                </a:extLst>
              </p:cNvPr>
              <p:cNvSpPr/>
              <p:nvPr/>
            </p:nvSpPr>
            <p:spPr>
              <a:xfrm>
                <a:off x="7974225" y="464358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72" name="Freeform 571">
                <a:extLst>
                  <a:ext uri="{FF2B5EF4-FFF2-40B4-BE49-F238E27FC236}">
                    <a16:creationId xmlns:a16="http://schemas.microsoft.com/office/drawing/2014/main" id="{5408A045-76DE-981B-32E2-8E1B74D70955}"/>
                  </a:ext>
                </a:extLst>
              </p:cNvPr>
              <p:cNvSpPr/>
              <p:nvPr/>
            </p:nvSpPr>
            <p:spPr>
              <a:xfrm>
                <a:off x="7971892" y="4641248"/>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614 h 223374"/>
                  <a:gd name="connsiteX12" fmla="*/ 35928 w 38261"/>
                  <a:gd name="connsiteY12" fmla="*/ 218614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73" name="Freeform 572">
                <a:extLst>
                  <a:ext uri="{FF2B5EF4-FFF2-40B4-BE49-F238E27FC236}">
                    <a16:creationId xmlns:a16="http://schemas.microsoft.com/office/drawing/2014/main" id="{11FC53DB-2E40-0727-5190-EB9291C9A63C}"/>
                  </a:ext>
                </a:extLst>
              </p:cNvPr>
              <p:cNvSpPr/>
              <p:nvPr/>
            </p:nvSpPr>
            <p:spPr>
              <a:xfrm>
                <a:off x="8007820"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74" name="Freeform 573">
                <a:extLst>
                  <a:ext uri="{FF2B5EF4-FFF2-40B4-BE49-F238E27FC236}">
                    <a16:creationId xmlns:a16="http://schemas.microsoft.com/office/drawing/2014/main" id="{C6CF4769-CEDC-BE5F-DA83-6292DF690A0C}"/>
                  </a:ext>
                </a:extLst>
              </p:cNvPr>
              <p:cNvSpPr/>
              <p:nvPr/>
            </p:nvSpPr>
            <p:spPr>
              <a:xfrm>
                <a:off x="8005488"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75" name="Freeform 574">
                <a:extLst>
                  <a:ext uri="{FF2B5EF4-FFF2-40B4-BE49-F238E27FC236}">
                    <a16:creationId xmlns:a16="http://schemas.microsoft.com/office/drawing/2014/main" id="{75925DDA-EB7E-A911-BB33-A4B9F4ECB7B9}"/>
                  </a:ext>
                </a:extLst>
              </p:cNvPr>
              <p:cNvSpPr/>
              <p:nvPr/>
            </p:nvSpPr>
            <p:spPr>
              <a:xfrm>
                <a:off x="8041415"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76" name="Freeform 575">
                <a:extLst>
                  <a:ext uri="{FF2B5EF4-FFF2-40B4-BE49-F238E27FC236}">
                    <a16:creationId xmlns:a16="http://schemas.microsoft.com/office/drawing/2014/main" id="{E9736683-BADA-B814-DCD8-21BF401A83B1}"/>
                  </a:ext>
                </a:extLst>
              </p:cNvPr>
              <p:cNvSpPr/>
              <p:nvPr/>
            </p:nvSpPr>
            <p:spPr>
              <a:xfrm>
                <a:off x="8039082" y="4641248"/>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614 h 223374"/>
                  <a:gd name="connsiteX12" fmla="*/ 35928 w 38261"/>
                  <a:gd name="connsiteY12" fmla="*/ 218614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77" name="Freeform 576">
                <a:extLst>
                  <a:ext uri="{FF2B5EF4-FFF2-40B4-BE49-F238E27FC236}">
                    <a16:creationId xmlns:a16="http://schemas.microsoft.com/office/drawing/2014/main" id="{2757E1F1-2618-52C2-4E1E-E5CE1806074D}"/>
                  </a:ext>
                </a:extLst>
              </p:cNvPr>
              <p:cNvSpPr/>
              <p:nvPr/>
            </p:nvSpPr>
            <p:spPr>
              <a:xfrm>
                <a:off x="8075010"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78" name="Freeform 577">
                <a:extLst>
                  <a:ext uri="{FF2B5EF4-FFF2-40B4-BE49-F238E27FC236}">
                    <a16:creationId xmlns:a16="http://schemas.microsoft.com/office/drawing/2014/main" id="{93C31829-D458-DBD5-6C5D-9C188129A2E0}"/>
                  </a:ext>
                </a:extLst>
              </p:cNvPr>
              <p:cNvSpPr/>
              <p:nvPr/>
            </p:nvSpPr>
            <p:spPr>
              <a:xfrm>
                <a:off x="8072677"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79" name="Freeform 578">
                <a:extLst>
                  <a:ext uri="{FF2B5EF4-FFF2-40B4-BE49-F238E27FC236}">
                    <a16:creationId xmlns:a16="http://schemas.microsoft.com/office/drawing/2014/main" id="{163A1A5A-2970-62D1-ED4F-8BA3FE99E8DF}"/>
                  </a:ext>
                </a:extLst>
              </p:cNvPr>
              <p:cNvSpPr/>
              <p:nvPr/>
            </p:nvSpPr>
            <p:spPr>
              <a:xfrm>
                <a:off x="8108605"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80" name="Freeform 579">
                <a:extLst>
                  <a:ext uri="{FF2B5EF4-FFF2-40B4-BE49-F238E27FC236}">
                    <a16:creationId xmlns:a16="http://schemas.microsoft.com/office/drawing/2014/main" id="{948B4945-CCC2-F5C1-D25E-677AF280D709}"/>
                  </a:ext>
                </a:extLst>
              </p:cNvPr>
              <p:cNvSpPr/>
              <p:nvPr/>
            </p:nvSpPr>
            <p:spPr>
              <a:xfrm>
                <a:off x="8106272"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81" name="Freeform 580">
                <a:extLst>
                  <a:ext uri="{FF2B5EF4-FFF2-40B4-BE49-F238E27FC236}">
                    <a16:creationId xmlns:a16="http://schemas.microsoft.com/office/drawing/2014/main" id="{EC2373CA-773A-D950-BB9D-532BFBF84591}"/>
                  </a:ext>
                </a:extLst>
              </p:cNvPr>
              <p:cNvSpPr/>
              <p:nvPr/>
            </p:nvSpPr>
            <p:spPr>
              <a:xfrm>
                <a:off x="8142200" y="464358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82" name="Freeform 581">
                <a:extLst>
                  <a:ext uri="{FF2B5EF4-FFF2-40B4-BE49-F238E27FC236}">
                    <a16:creationId xmlns:a16="http://schemas.microsoft.com/office/drawing/2014/main" id="{A8ABDEE2-60A5-1529-4748-5DC0C28EBCDA}"/>
                  </a:ext>
                </a:extLst>
              </p:cNvPr>
              <p:cNvSpPr/>
              <p:nvPr/>
            </p:nvSpPr>
            <p:spPr>
              <a:xfrm>
                <a:off x="8139867" y="4641248"/>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grpSp>
        <p:grpSp>
          <p:nvGrpSpPr>
            <p:cNvPr id="583" name="Graphic 31">
              <a:extLst>
                <a:ext uri="{FF2B5EF4-FFF2-40B4-BE49-F238E27FC236}">
                  <a16:creationId xmlns:a16="http://schemas.microsoft.com/office/drawing/2014/main" id="{E8883CF5-1639-9FAE-110F-625164537B58}"/>
                </a:ext>
              </a:extLst>
            </p:cNvPr>
            <p:cNvGrpSpPr/>
            <p:nvPr/>
          </p:nvGrpSpPr>
          <p:grpSpPr>
            <a:xfrm>
              <a:off x="8175795" y="4643582"/>
              <a:ext cx="33594" cy="218707"/>
              <a:chOff x="8175795" y="4643582"/>
              <a:chExt cx="33594" cy="218707"/>
            </a:xfrm>
          </p:grpSpPr>
          <p:sp>
            <p:nvSpPr>
              <p:cNvPr id="584" name="Freeform 583">
                <a:extLst>
                  <a:ext uri="{FF2B5EF4-FFF2-40B4-BE49-F238E27FC236}">
                    <a16:creationId xmlns:a16="http://schemas.microsoft.com/office/drawing/2014/main" id="{25208E79-CBF8-FE28-DD04-A8031E3164BC}"/>
                  </a:ext>
                </a:extLst>
              </p:cNvPr>
              <p:cNvSpPr/>
              <p:nvPr/>
            </p:nvSpPr>
            <p:spPr>
              <a:xfrm>
                <a:off x="8178128" y="4643582"/>
                <a:ext cx="31261" cy="218707"/>
              </a:xfrm>
              <a:custGeom>
                <a:avLst/>
                <a:gdLst>
                  <a:gd name="connsiteX0" fmla="*/ 0 w 31261"/>
                  <a:gd name="connsiteY0" fmla="*/ 0 h 218707"/>
                  <a:gd name="connsiteX1" fmla="*/ 31262 w 31261"/>
                  <a:gd name="connsiteY1" fmla="*/ 0 h 218707"/>
                  <a:gd name="connsiteX2" fmla="*/ 31262 w 31261"/>
                  <a:gd name="connsiteY2" fmla="*/ 218707 h 218707"/>
                  <a:gd name="connsiteX3" fmla="*/ 0 w 31261"/>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1261" h="218707">
                    <a:moveTo>
                      <a:pt x="0" y="0"/>
                    </a:moveTo>
                    <a:lnTo>
                      <a:pt x="31262" y="0"/>
                    </a:lnTo>
                    <a:lnTo>
                      <a:pt x="31262" y="218707"/>
                    </a:lnTo>
                    <a:lnTo>
                      <a:pt x="0" y="218707"/>
                    </a:lnTo>
                    <a:close/>
                  </a:path>
                </a:pathLst>
              </a:custGeom>
              <a:solidFill>
                <a:srgbClr val="A17FB6"/>
              </a:solidFill>
              <a:ln w="9328" cap="flat">
                <a:noFill/>
                <a:prstDash val="solid"/>
                <a:miter/>
              </a:ln>
            </p:spPr>
            <p:txBody>
              <a:bodyPr rtlCol="0" anchor="ctr"/>
              <a:lstStyle/>
              <a:p>
                <a:endParaRPr lang="en-US" dirty="0"/>
              </a:p>
            </p:txBody>
          </p:sp>
          <p:sp>
            <p:nvSpPr>
              <p:cNvPr id="585" name="Freeform 584">
                <a:extLst>
                  <a:ext uri="{FF2B5EF4-FFF2-40B4-BE49-F238E27FC236}">
                    <a16:creationId xmlns:a16="http://schemas.microsoft.com/office/drawing/2014/main" id="{B630D4BD-241D-5529-63B3-FE4ECD025B27}"/>
                  </a:ext>
                </a:extLst>
              </p:cNvPr>
              <p:cNvSpPr/>
              <p:nvPr/>
            </p:nvSpPr>
            <p:spPr>
              <a:xfrm>
                <a:off x="8175795" y="4643582"/>
                <a:ext cx="2332" cy="218707"/>
              </a:xfrm>
              <a:custGeom>
                <a:avLst/>
                <a:gdLst>
                  <a:gd name="connsiteX0" fmla="*/ 0 w 2332"/>
                  <a:gd name="connsiteY0" fmla="*/ 0 h 218707"/>
                  <a:gd name="connsiteX1" fmla="*/ 2333 w 2332"/>
                  <a:gd name="connsiteY1" fmla="*/ 0 h 218707"/>
                  <a:gd name="connsiteX2" fmla="*/ 2333 w 2332"/>
                  <a:gd name="connsiteY2" fmla="*/ 218707 h 218707"/>
                  <a:gd name="connsiteX3" fmla="*/ 0 w 2332"/>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2332" h="218707">
                    <a:moveTo>
                      <a:pt x="0" y="0"/>
                    </a:moveTo>
                    <a:lnTo>
                      <a:pt x="2333" y="0"/>
                    </a:lnTo>
                    <a:lnTo>
                      <a:pt x="2333" y="218707"/>
                    </a:lnTo>
                    <a:lnTo>
                      <a:pt x="0" y="218707"/>
                    </a:lnTo>
                    <a:close/>
                  </a:path>
                </a:pathLst>
              </a:custGeom>
              <a:solidFill>
                <a:srgbClr val="9475A7"/>
              </a:solidFill>
              <a:ln w="9328" cap="flat">
                <a:noFill/>
                <a:prstDash val="solid"/>
                <a:miter/>
              </a:ln>
            </p:spPr>
            <p:txBody>
              <a:bodyPr rtlCol="0" anchor="ctr"/>
              <a:lstStyle/>
              <a:p>
                <a:endParaRPr lang="en-US" dirty="0"/>
              </a:p>
            </p:txBody>
          </p:sp>
        </p:grpSp>
        <p:grpSp>
          <p:nvGrpSpPr>
            <p:cNvPr id="586" name="Graphic 31">
              <a:extLst>
                <a:ext uri="{FF2B5EF4-FFF2-40B4-BE49-F238E27FC236}">
                  <a16:creationId xmlns:a16="http://schemas.microsoft.com/office/drawing/2014/main" id="{78EA6F6C-95DF-F4B9-60C3-B38217207B2C}"/>
                </a:ext>
              </a:extLst>
            </p:cNvPr>
            <p:cNvGrpSpPr/>
            <p:nvPr/>
          </p:nvGrpSpPr>
          <p:grpSpPr>
            <a:xfrm>
              <a:off x="8173369" y="4641248"/>
              <a:ext cx="1719313" cy="223374"/>
              <a:chOff x="8173369" y="4641248"/>
              <a:chExt cx="1719313" cy="223374"/>
            </a:xfrm>
          </p:grpSpPr>
          <p:sp>
            <p:nvSpPr>
              <p:cNvPr id="587" name="Freeform 586">
                <a:extLst>
                  <a:ext uri="{FF2B5EF4-FFF2-40B4-BE49-F238E27FC236}">
                    <a16:creationId xmlns:a16="http://schemas.microsoft.com/office/drawing/2014/main" id="{375F6AD9-EC54-8398-F985-8A2C466B875B}"/>
                  </a:ext>
                </a:extLst>
              </p:cNvPr>
              <p:cNvSpPr/>
              <p:nvPr/>
            </p:nvSpPr>
            <p:spPr>
              <a:xfrm>
                <a:off x="8173369"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614 h 223374"/>
                  <a:gd name="connsiteX12" fmla="*/ 36021 w 38354"/>
                  <a:gd name="connsiteY12" fmla="*/ 218614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614"/>
                    </a:lnTo>
                    <a:lnTo>
                      <a:pt x="36021" y="218614"/>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588" name="Freeform 587">
                <a:extLst>
                  <a:ext uri="{FF2B5EF4-FFF2-40B4-BE49-F238E27FC236}">
                    <a16:creationId xmlns:a16="http://schemas.microsoft.com/office/drawing/2014/main" id="{78016592-9FD2-6936-C166-550C71AD5DBF}"/>
                  </a:ext>
                </a:extLst>
              </p:cNvPr>
              <p:cNvSpPr/>
              <p:nvPr/>
            </p:nvSpPr>
            <p:spPr>
              <a:xfrm>
                <a:off x="8209390"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89" name="Freeform 588">
                <a:extLst>
                  <a:ext uri="{FF2B5EF4-FFF2-40B4-BE49-F238E27FC236}">
                    <a16:creationId xmlns:a16="http://schemas.microsoft.com/office/drawing/2014/main" id="{04993855-AA4B-F137-4A9F-ECC8FF9733E0}"/>
                  </a:ext>
                </a:extLst>
              </p:cNvPr>
              <p:cNvSpPr/>
              <p:nvPr/>
            </p:nvSpPr>
            <p:spPr>
              <a:xfrm>
                <a:off x="8206963" y="4641248"/>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614 h 223374"/>
                  <a:gd name="connsiteX12" fmla="*/ 35928 w 38354"/>
                  <a:gd name="connsiteY12" fmla="*/ 218614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5" y="0"/>
                    </a:lnTo>
                    <a:lnTo>
                      <a:pt x="38355" y="223375"/>
                    </a:lnTo>
                    <a:lnTo>
                      <a:pt x="35928" y="223375"/>
                    </a:lnTo>
                    <a:lnTo>
                      <a:pt x="35928" y="221041"/>
                    </a:lnTo>
                    <a:lnTo>
                      <a:pt x="33595" y="221041"/>
                    </a:lnTo>
                    <a:lnTo>
                      <a:pt x="33595" y="4667"/>
                    </a:lnTo>
                    <a:lnTo>
                      <a:pt x="4759" y="4667"/>
                    </a:lnTo>
                    <a:lnTo>
                      <a:pt x="4759"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90" name="Freeform 589">
                <a:extLst>
                  <a:ext uri="{FF2B5EF4-FFF2-40B4-BE49-F238E27FC236}">
                    <a16:creationId xmlns:a16="http://schemas.microsoft.com/office/drawing/2014/main" id="{A6D61C85-9F9E-265C-5916-09F48D2ED221}"/>
                  </a:ext>
                </a:extLst>
              </p:cNvPr>
              <p:cNvSpPr/>
              <p:nvPr/>
            </p:nvSpPr>
            <p:spPr>
              <a:xfrm>
                <a:off x="8242985"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91" name="Freeform 590">
                <a:extLst>
                  <a:ext uri="{FF2B5EF4-FFF2-40B4-BE49-F238E27FC236}">
                    <a16:creationId xmlns:a16="http://schemas.microsoft.com/office/drawing/2014/main" id="{DDCE22DA-B4CB-CD63-CB9E-895754CB3956}"/>
                  </a:ext>
                </a:extLst>
              </p:cNvPr>
              <p:cNvSpPr/>
              <p:nvPr/>
            </p:nvSpPr>
            <p:spPr>
              <a:xfrm>
                <a:off x="8240559"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92" name="Freeform 591">
                <a:extLst>
                  <a:ext uri="{FF2B5EF4-FFF2-40B4-BE49-F238E27FC236}">
                    <a16:creationId xmlns:a16="http://schemas.microsoft.com/office/drawing/2014/main" id="{75CCC8DC-4EC8-1FE7-0B94-12B244A96FAC}"/>
                  </a:ext>
                </a:extLst>
              </p:cNvPr>
              <p:cNvSpPr/>
              <p:nvPr/>
            </p:nvSpPr>
            <p:spPr>
              <a:xfrm>
                <a:off x="8276486"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93" name="Freeform 592">
                <a:extLst>
                  <a:ext uri="{FF2B5EF4-FFF2-40B4-BE49-F238E27FC236}">
                    <a16:creationId xmlns:a16="http://schemas.microsoft.com/office/drawing/2014/main" id="{12CE8E97-A18B-8AC6-D625-B535C68A4B4B}"/>
                  </a:ext>
                </a:extLst>
              </p:cNvPr>
              <p:cNvSpPr/>
              <p:nvPr/>
            </p:nvSpPr>
            <p:spPr>
              <a:xfrm>
                <a:off x="8274153" y="4641248"/>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614 h 223374"/>
                  <a:gd name="connsiteX12" fmla="*/ 35928 w 38261"/>
                  <a:gd name="connsiteY12" fmla="*/ 218614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94" name="Freeform 593">
                <a:extLst>
                  <a:ext uri="{FF2B5EF4-FFF2-40B4-BE49-F238E27FC236}">
                    <a16:creationId xmlns:a16="http://schemas.microsoft.com/office/drawing/2014/main" id="{AB03D2B5-FC10-7F0C-8648-94B53D9A2816}"/>
                  </a:ext>
                </a:extLst>
              </p:cNvPr>
              <p:cNvSpPr/>
              <p:nvPr/>
            </p:nvSpPr>
            <p:spPr>
              <a:xfrm>
                <a:off x="8310175" y="464358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95" name="Freeform 594">
                <a:extLst>
                  <a:ext uri="{FF2B5EF4-FFF2-40B4-BE49-F238E27FC236}">
                    <a16:creationId xmlns:a16="http://schemas.microsoft.com/office/drawing/2014/main" id="{D1B8B8AC-6AFB-9DD7-214F-218E487B9ABD}"/>
                  </a:ext>
                </a:extLst>
              </p:cNvPr>
              <p:cNvSpPr/>
              <p:nvPr/>
            </p:nvSpPr>
            <p:spPr>
              <a:xfrm>
                <a:off x="8307749"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96" name="Freeform 595">
                <a:extLst>
                  <a:ext uri="{FF2B5EF4-FFF2-40B4-BE49-F238E27FC236}">
                    <a16:creationId xmlns:a16="http://schemas.microsoft.com/office/drawing/2014/main" id="{2028A0C2-CDB5-349F-60BD-5329156F85D4}"/>
                  </a:ext>
                </a:extLst>
              </p:cNvPr>
              <p:cNvSpPr/>
              <p:nvPr/>
            </p:nvSpPr>
            <p:spPr>
              <a:xfrm>
                <a:off x="8343676"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97" name="Freeform 596">
                <a:extLst>
                  <a:ext uri="{FF2B5EF4-FFF2-40B4-BE49-F238E27FC236}">
                    <a16:creationId xmlns:a16="http://schemas.microsoft.com/office/drawing/2014/main" id="{D0FAAFC1-A6DB-4F66-63FD-0AAD6AE65F52}"/>
                  </a:ext>
                </a:extLst>
              </p:cNvPr>
              <p:cNvSpPr/>
              <p:nvPr/>
            </p:nvSpPr>
            <p:spPr>
              <a:xfrm>
                <a:off x="8341343" y="4641248"/>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614 h 223374"/>
                  <a:gd name="connsiteX12" fmla="*/ 35928 w 38260"/>
                  <a:gd name="connsiteY12" fmla="*/ 218614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598" name="Freeform 597">
                <a:extLst>
                  <a:ext uri="{FF2B5EF4-FFF2-40B4-BE49-F238E27FC236}">
                    <a16:creationId xmlns:a16="http://schemas.microsoft.com/office/drawing/2014/main" id="{11A51AD7-ECF4-3B1F-C372-68B48B1FFCB8}"/>
                  </a:ext>
                </a:extLst>
              </p:cNvPr>
              <p:cNvSpPr/>
              <p:nvPr/>
            </p:nvSpPr>
            <p:spPr>
              <a:xfrm>
                <a:off x="8377271" y="464358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599" name="Freeform 598">
                <a:extLst>
                  <a:ext uri="{FF2B5EF4-FFF2-40B4-BE49-F238E27FC236}">
                    <a16:creationId xmlns:a16="http://schemas.microsoft.com/office/drawing/2014/main" id="{62BC161B-0A38-6677-8752-9AABCA666FE2}"/>
                  </a:ext>
                </a:extLst>
              </p:cNvPr>
              <p:cNvSpPr/>
              <p:nvPr/>
            </p:nvSpPr>
            <p:spPr>
              <a:xfrm>
                <a:off x="8374938" y="4641248"/>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614 h 223374"/>
                  <a:gd name="connsiteX12" fmla="*/ 35928 w 38261"/>
                  <a:gd name="connsiteY12" fmla="*/ 218614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614"/>
                    </a:lnTo>
                    <a:lnTo>
                      <a:pt x="35928" y="218614"/>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600" name="Freeform 599">
                <a:extLst>
                  <a:ext uri="{FF2B5EF4-FFF2-40B4-BE49-F238E27FC236}">
                    <a16:creationId xmlns:a16="http://schemas.microsoft.com/office/drawing/2014/main" id="{8E3AB3C8-3374-D0C7-17BC-5809A735926F}"/>
                  </a:ext>
                </a:extLst>
              </p:cNvPr>
              <p:cNvSpPr/>
              <p:nvPr/>
            </p:nvSpPr>
            <p:spPr>
              <a:xfrm>
                <a:off x="9114866"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01" name="Freeform 600">
                <a:extLst>
                  <a:ext uri="{FF2B5EF4-FFF2-40B4-BE49-F238E27FC236}">
                    <a16:creationId xmlns:a16="http://schemas.microsoft.com/office/drawing/2014/main" id="{E0CBBF11-8A80-7D25-34DA-896284AD866E}"/>
                  </a:ext>
                </a:extLst>
              </p:cNvPr>
              <p:cNvSpPr/>
              <p:nvPr/>
            </p:nvSpPr>
            <p:spPr>
              <a:xfrm>
                <a:off x="9112533"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602" name="Freeform 601">
                <a:extLst>
                  <a:ext uri="{FF2B5EF4-FFF2-40B4-BE49-F238E27FC236}">
                    <a16:creationId xmlns:a16="http://schemas.microsoft.com/office/drawing/2014/main" id="{1E36EE39-8656-2556-D41C-D3F83CFAEEF2}"/>
                  </a:ext>
                </a:extLst>
              </p:cNvPr>
              <p:cNvSpPr/>
              <p:nvPr/>
            </p:nvSpPr>
            <p:spPr>
              <a:xfrm>
                <a:off x="9148648"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03" name="Freeform 602">
                <a:extLst>
                  <a:ext uri="{FF2B5EF4-FFF2-40B4-BE49-F238E27FC236}">
                    <a16:creationId xmlns:a16="http://schemas.microsoft.com/office/drawing/2014/main" id="{AB87B132-3448-B0DD-1C52-8E6C70AB80EE}"/>
                  </a:ext>
                </a:extLst>
              </p:cNvPr>
              <p:cNvSpPr/>
              <p:nvPr/>
            </p:nvSpPr>
            <p:spPr>
              <a:xfrm>
                <a:off x="9146222"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614"/>
                    </a:lnTo>
                    <a:lnTo>
                      <a:pt x="36114" y="218614"/>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604" name="Freeform 603">
                <a:extLst>
                  <a:ext uri="{FF2B5EF4-FFF2-40B4-BE49-F238E27FC236}">
                    <a16:creationId xmlns:a16="http://schemas.microsoft.com/office/drawing/2014/main" id="{513B3527-F4B5-353C-E3CD-DFBEAF072C24}"/>
                  </a:ext>
                </a:extLst>
              </p:cNvPr>
              <p:cNvSpPr/>
              <p:nvPr/>
            </p:nvSpPr>
            <p:spPr>
              <a:xfrm>
                <a:off x="9182336"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05" name="Freeform 604">
                <a:extLst>
                  <a:ext uri="{FF2B5EF4-FFF2-40B4-BE49-F238E27FC236}">
                    <a16:creationId xmlns:a16="http://schemas.microsoft.com/office/drawing/2014/main" id="{DE6A1D28-E492-EAE5-00C0-BF389C7AE3C5}"/>
                  </a:ext>
                </a:extLst>
              </p:cNvPr>
              <p:cNvSpPr/>
              <p:nvPr/>
            </p:nvSpPr>
            <p:spPr>
              <a:xfrm>
                <a:off x="9180003"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06" name="Freeform 605">
                <a:extLst>
                  <a:ext uri="{FF2B5EF4-FFF2-40B4-BE49-F238E27FC236}">
                    <a16:creationId xmlns:a16="http://schemas.microsoft.com/office/drawing/2014/main" id="{F0184AD6-1962-1F3D-8280-F91ABE119391}"/>
                  </a:ext>
                </a:extLst>
              </p:cNvPr>
              <p:cNvSpPr/>
              <p:nvPr/>
            </p:nvSpPr>
            <p:spPr>
              <a:xfrm>
                <a:off x="9216024"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07" name="Freeform 606">
                <a:extLst>
                  <a:ext uri="{FF2B5EF4-FFF2-40B4-BE49-F238E27FC236}">
                    <a16:creationId xmlns:a16="http://schemas.microsoft.com/office/drawing/2014/main" id="{897E38D2-A669-816F-00CB-9DF51CA90FD0}"/>
                  </a:ext>
                </a:extLst>
              </p:cNvPr>
              <p:cNvSpPr/>
              <p:nvPr/>
            </p:nvSpPr>
            <p:spPr>
              <a:xfrm>
                <a:off x="9213691"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08" name="Freeform 607">
                <a:extLst>
                  <a:ext uri="{FF2B5EF4-FFF2-40B4-BE49-F238E27FC236}">
                    <a16:creationId xmlns:a16="http://schemas.microsoft.com/office/drawing/2014/main" id="{2CF34AFD-151D-A414-D29C-C8B63DAAEFFF}"/>
                  </a:ext>
                </a:extLst>
              </p:cNvPr>
              <p:cNvSpPr/>
              <p:nvPr/>
            </p:nvSpPr>
            <p:spPr>
              <a:xfrm>
                <a:off x="9249713"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09" name="Freeform 608">
                <a:extLst>
                  <a:ext uri="{FF2B5EF4-FFF2-40B4-BE49-F238E27FC236}">
                    <a16:creationId xmlns:a16="http://schemas.microsoft.com/office/drawing/2014/main" id="{92FCB8A9-294E-59D8-49E0-42A245763A47}"/>
                  </a:ext>
                </a:extLst>
              </p:cNvPr>
              <p:cNvSpPr/>
              <p:nvPr/>
            </p:nvSpPr>
            <p:spPr>
              <a:xfrm>
                <a:off x="9247379" y="4641248"/>
                <a:ext cx="38448" cy="223374"/>
              </a:xfrm>
              <a:custGeom>
                <a:avLst/>
                <a:gdLst>
                  <a:gd name="connsiteX0" fmla="*/ 36115 w 38448"/>
                  <a:gd name="connsiteY0" fmla="*/ 221041 h 223374"/>
                  <a:gd name="connsiteX1" fmla="*/ 36115 w 38448"/>
                  <a:gd name="connsiteY1" fmla="*/ 223375 h 223374"/>
                  <a:gd name="connsiteX2" fmla="*/ 0 w 38448"/>
                  <a:gd name="connsiteY2" fmla="*/ 223375 h 223374"/>
                  <a:gd name="connsiteX3" fmla="*/ 0 w 38448"/>
                  <a:gd name="connsiteY3" fmla="*/ 0 h 223374"/>
                  <a:gd name="connsiteX4" fmla="*/ 38448 w 38448"/>
                  <a:gd name="connsiteY4" fmla="*/ 0 h 223374"/>
                  <a:gd name="connsiteX5" fmla="*/ 38448 w 38448"/>
                  <a:gd name="connsiteY5" fmla="*/ 223375 h 223374"/>
                  <a:gd name="connsiteX6" fmla="*/ 36115 w 38448"/>
                  <a:gd name="connsiteY6" fmla="*/ 223375 h 223374"/>
                  <a:gd name="connsiteX7" fmla="*/ 36115 w 38448"/>
                  <a:gd name="connsiteY7" fmla="*/ 221041 h 223374"/>
                  <a:gd name="connsiteX8" fmla="*/ 33689 w 38448"/>
                  <a:gd name="connsiteY8" fmla="*/ 221041 h 223374"/>
                  <a:gd name="connsiteX9" fmla="*/ 33689 w 38448"/>
                  <a:gd name="connsiteY9" fmla="*/ 4667 h 223374"/>
                  <a:gd name="connsiteX10" fmla="*/ 4759 w 38448"/>
                  <a:gd name="connsiteY10" fmla="*/ 4667 h 223374"/>
                  <a:gd name="connsiteX11" fmla="*/ 4759 w 38448"/>
                  <a:gd name="connsiteY11" fmla="*/ 218614 h 223374"/>
                  <a:gd name="connsiteX12" fmla="*/ 36115 w 38448"/>
                  <a:gd name="connsiteY12" fmla="*/ 218614 h 223374"/>
                  <a:gd name="connsiteX13" fmla="*/ 36115 w 38448"/>
                  <a:gd name="connsiteY13" fmla="*/ 221041 h 223374"/>
                  <a:gd name="connsiteX14" fmla="*/ 33689 w 38448"/>
                  <a:gd name="connsiteY14" fmla="*/ 221041 h 223374"/>
                  <a:gd name="connsiteX15" fmla="*/ 36115 w 38448"/>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8" h="223374">
                    <a:moveTo>
                      <a:pt x="36115" y="221041"/>
                    </a:moveTo>
                    <a:lnTo>
                      <a:pt x="36115" y="223375"/>
                    </a:lnTo>
                    <a:lnTo>
                      <a:pt x="0" y="223375"/>
                    </a:lnTo>
                    <a:lnTo>
                      <a:pt x="0" y="0"/>
                    </a:lnTo>
                    <a:lnTo>
                      <a:pt x="38448" y="0"/>
                    </a:lnTo>
                    <a:lnTo>
                      <a:pt x="38448" y="223375"/>
                    </a:lnTo>
                    <a:lnTo>
                      <a:pt x="36115" y="223375"/>
                    </a:lnTo>
                    <a:lnTo>
                      <a:pt x="36115" y="221041"/>
                    </a:lnTo>
                    <a:lnTo>
                      <a:pt x="33689" y="221041"/>
                    </a:lnTo>
                    <a:lnTo>
                      <a:pt x="33689" y="4667"/>
                    </a:lnTo>
                    <a:lnTo>
                      <a:pt x="4759" y="4667"/>
                    </a:lnTo>
                    <a:lnTo>
                      <a:pt x="4759" y="218614"/>
                    </a:lnTo>
                    <a:lnTo>
                      <a:pt x="36115" y="218614"/>
                    </a:lnTo>
                    <a:lnTo>
                      <a:pt x="36115" y="221041"/>
                    </a:lnTo>
                    <a:lnTo>
                      <a:pt x="33689" y="221041"/>
                    </a:lnTo>
                    <a:lnTo>
                      <a:pt x="36115" y="221041"/>
                    </a:lnTo>
                    <a:close/>
                  </a:path>
                </a:pathLst>
              </a:custGeom>
              <a:solidFill>
                <a:srgbClr val="231F20"/>
              </a:solidFill>
              <a:ln w="9328" cap="flat">
                <a:noFill/>
                <a:prstDash val="solid"/>
                <a:miter/>
              </a:ln>
            </p:spPr>
            <p:txBody>
              <a:bodyPr rtlCol="0" anchor="ctr"/>
              <a:lstStyle/>
              <a:p>
                <a:endParaRPr lang="en-US" dirty="0"/>
              </a:p>
            </p:txBody>
          </p:sp>
          <p:sp>
            <p:nvSpPr>
              <p:cNvPr id="610" name="Freeform 609">
                <a:extLst>
                  <a:ext uri="{FF2B5EF4-FFF2-40B4-BE49-F238E27FC236}">
                    <a16:creationId xmlns:a16="http://schemas.microsoft.com/office/drawing/2014/main" id="{D25A2AB9-E921-218B-C980-AEB20D8AFE12}"/>
                  </a:ext>
                </a:extLst>
              </p:cNvPr>
              <p:cNvSpPr/>
              <p:nvPr/>
            </p:nvSpPr>
            <p:spPr>
              <a:xfrm>
                <a:off x="9283494"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11" name="Freeform 610">
                <a:extLst>
                  <a:ext uri="{FF2B5EF4-FFF2-40B4-BE49-F238E27FC236}">
                    <a16:creationId xmlns:a16="http://schemas.microsoft.com/office/drawing/2014/main" id="{860AB10E-6DAB-3619-8530-358B60AF3C4E}"/>
                  </a:ext>
                </a:extLst>
              </p:cNvPr>
              <p:cNvSpPr/>
              <p:nvPr/>
            </p:nvSpPr>
            <p:spPr>
              <a:xfrm>
                <a:off x="9281161"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12" name="Freeform 611">
                <a:extLst>
                  <a:ext uri="{FF2B5EF4-FFF2-40B4-BE49-F238E27FC236}">
                    <a16:creationId xmlns:a16="http://schemas.microsoft.com/office/drawing/2014/main" id="{7438DC3B-1204-11E6-6B80-F47E68DDD939}"/>
                  </a:ext>
                </a:extLst>
              </p:cNvPr>
              <p:cNvSpPr/>
              <p:nvPr/>
            </p:nvSpPr>
            <p:spPr>
              <a:xfrm>
                <a:off x="9317182"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13" name="Freeform 612">
                <a:extLst>
                  <a:ext uri="{FF2B5EF4-FFF2-40B4-BE49-F238E27FC236}">
                    <a16:creationId xmlns:a16="http://schemas.microsoft.com/office/drawing/2014/main" id="{149A2CF2-9ACC-1F21-25DA-0AB96C4A558D}"/>
                  </a:ext>
                </a:extLst>
              </p:cNvPr>
              <p:cNvSpPr/>
              <p:nvPr/>
            </p:nvSpPr>
            <p:spPr>
              <a:xfrm>
                <a:off x="9314849"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14" name="Freeform 613">
                <a:extLst>
                  <a:ext uri="{FF2B5EF4-FFF2-40B4-BE49-F238E27FC236}">
                    <a16:creationId xmlns:a16="http://schemas.microsoft.com/office/drawing/2014/main" id="{CA995E7E-98F5-12B3-0C81-8C86696C3597}"/>
                  </a:ext>
                </a:extLst>
              </p:cNvPr>
              <p:cNvSpPr/>
              <p:nvPr/>
            </p:nvSpPr>
            <p:spPr>
              <a:xfrm>
                <a:off x="9350871"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15" name="Freeform 614">
                <a:extLst>
                  <a:ext uri="{FF2B5EF4-FFF2-40B4-BE49-F238E27FC236}">
                    <a16:creationId xmlns:a16="http://schemas.microsoft.com/office/drawing/2014/main" id="{3E9E6B37-5641-D46C-A008-EB3D5D0E4C24}"/>
                  </a:ext>
                </a:extLst>
              </p:cNvPr>
              <p:cNvSpPr/>
              <p:nvPr/>
            </p:nvSpPr>
            <p:spPr>
              <a:xfrm>
                <a:off x="9348538"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16" name="Freeform 615">
                <a:extLst>
                  <a:ext uri="{FF2B5EF4-FFF2-40B4-BE49-F238E27FC236}">
                    <a16:creationId xmlns:a16="http://schemas.microsoft.com/office/drawing/2014/main" id="{CC836928-731F-F3A2-4DB2-1A4FB6CAB6D2}"/>
                  </a:ext>
                </a:extLst>
              </p:cNvPr>
              <p:cNvSpPr/>
              <p:nvPr/>
            </p:nvSpPr>
            <p:spPr>
              <a:xfrm>
                <a:off x="9384652"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17" name="Freeform 616">
                <a:extLst>
                  <a:ext uri="{FF2B5EF4-FFF2-40B4-BE49-F238E27FC236}">
                    <a16:creationId xmlns:a16="http://schemas.microsoft.com/office/drawing/2014/main" id="{6598E336-5658-3758-7546-D38E833F4240}"/>
                  </a:ext>
                </a:extLst>
              </p:cNvPr>
              <p:cNvSpPr/>
              <p:nvPr/>
            </p:nvSpPr>
            <p:spPr>
              <a:xfrm>
                <a:off x="9382226"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614"/>
                    </a:lnTo>
                    <a:lnTo>
                      <a:pt x="36114" y="218614"/>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618" name="Freeform 617">
                <a:extLst>
                  <a:ext uri="{FF2B5EF4-FFF2-40B4-BE49-F238E27FC236}">
                    <a16:creationId xmlns:a16="http://schemas.microsoft.com/office/drawing/2014/main" id="{048C292E-4D6B-ABB2-5259-731903A890F5}"/>
                  </a:ext>
                </a:extLst>
              </p:cNvPr>
              <p:cNvSpPr/>
              <p:nvPr/>
            </p:nvSpPr>
            <p:spPr>
              <a:xfrm>
                <a:off x="9418340"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19" name="Freeform 618">
                <a:extLst>
                  <a:ext uri="{FF2B5EF4-FFF2-40B4-BE49-F238E27FC236}">
                    <a16:creationId xmlns:a16="http://schemas.microsoft.com/office/drawing/2014/main" id="{66286168-C9C0-A104-8BFC-BBBF703B0FF5}"/>
                  </a:ext>
                </a:extLst>
              </p:cNvPr>
              <p:cNvSpPr/>
              <p:nvPr/>
            </p:nvSpPr>
            <p:spPr>
              <a:xfrm>
                <a:off x="9416007" y="4641248"/>
                <a:ext cx="38354" cy="223374"/>
              </a:xfrm>
              <a:custGeom>
                <a:avLst/>
                <a:gdLst>
                  <a:gd name="connsiteX0" fmla="*/ 36022 w 38354"/>
                  <a:gd name="connsiteY0" fmla="*/ 221041 h 223374"/>
                  <a:gd name="connsiteX1" fmla="*/ 36022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6022 w 38354"/>
                  <a:gd name="connsiteY6" fmla="*/ 223375 h 223374"/>
                  <a:gd name="connsiteX7" fmla="*/ 36022 w 38354"/>
                  <a:gd name="connsiteY7" fmla="*/ 221041 h 223374"/>
                  <a:gd name="connsiteX8" fmla="*/ 33689 w 38354"/>
                  <a:gd name="connsiteY8" fmla="*/ 221041 h 223374"/>
                  <a:gd name="connsiteX9" fmla="*/ 33689 w 38354"/>
                  <a:gd name="connsiteY9" fmla="*/ 4667 h 223374"/>
                  <a:gd name="connsiteX10" fmla="*/ 4666 w 38354"/>
                  <a:gd name="connsiteY10" fmla="*/ 4667 h 223374"/>
                  <a:gd name="connsiteX11" fmla="*/ 4666 w 38354"/>
                  <a:gd name="connsiteY11" fmla="*/ 218614 h 223374"/>
                  <a:gd name="connsiteX12" fmla="*/ 36022 w 38354"/>
                  <a:gd name="connsiteY12" fmla="*/ 218614 h 223374"/>
                  <a:gd name="connsiteX13" fmla="*/ 36022 w 38354"/>
                  <a:gd name="connsiteY13" fmla="*/ 221041 h 223374"/>
                  <a:gd name="connsiteX14" fmla="*/ 33689 w 38354"/>
                  <a:gd name="connsiteY14" fmla="*/ 221041 h 223374"/>
                  <a:gd name="connsiteX15" fmla="*/ 36022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614"/>
                    </a:lnTo>
                    <a:lnTo>
                      <a:pt x="36022" y="218614"/>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620" name="Freeform 619">
                <a:extLst>
                  <a:ext uri="{FF2B5EF4-FFF2-40B4-BE49-F238E27FC236}">
                    <a16:creationId xmlns:a16="http://schemas.microsoft.com/office/drawing/2014/main" id="{BA3D9CB1-51AA-7DA3-A53A-2B3B06C78D2F}"/>
                  </a:ext>
                </a:extLst>
              </p:cNvPr>
              <p:cNvSpPr/>
              <p:nvPr/>
            </p:nvSpPr>
            <p:spPr>
              <a:xfrm>
                <a:off x="9452029"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21" name="Freeform 620">
                <a:extLst>
                  <a:ext uri="{FF2B5EF4-FFF2-40B4-BE49-F238E27FC236}">
                    <a16:creationId xmlns:a16="http://schemas.microsoft.com/office/drawing/2014/main" id="{91D477C1-625F-6DD0-12E8-21906367351A}"/>
                  </a:ext>
                </a:extLst>
              </p:cNvPr>
              <p:cNvSpPr/>
              <p:nvPr/>
            </p:nvSpPr>
            <p:spPr>
              <a:xfrm>
                <a:off x="9449696"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22" name="Freeform 621">
                <a:extLst>
                  <a:ext uri="{FF2B5EF4-FFF2-40B4-BE49-F238E27FC236}">
                    <a16:creationId xmlns:a16="http://schemas.microsoft.com/office/drawing/2014/main" id="{18D17B6E-277A-5589-0722-2CC71B2BA738}"/>
                  </a:ext>
                </a:extLst>
              </p:cNvPr>
              <p:cNvSpPr/>
              <p:nvPr/>
            </p:nvSpPr>
            <p:spPr>
              <a:xfrm>
                <a:off x="9485717"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23" name="Freeform 622">
                <a:extLst>
                  <a:ext uri="{FF2B5EF4-FFF2-40B4-BE49-F238E27FC236}">
                    <a16:creationId xmlns:a16="http://schemas.microsoft.com/office/drawing/2014/main" id="{62EE4C9B-DB10-0460-CEF6-F3B3E9A47D27}"/>
                  </a:ext>
                </a:extLst>
              </p:cNvPr>
              <p:cNvSpPr/>
              <p:nvPr/>
            </p:nvSpPr>
            <p:spPr>
              <a:xfrm>
                <a:off x="9483384"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624" name="Freeform 623">
                <a:extLst>
                  <a:ext uri="{FF2B5EF4-FFF2-40B4-BE49-F238E27FC236}">
                    <a16:creationId xmlns:a16="http://schemas.microsoft.com/office/drawing/2014/main" id="{F6BE98A3-E03A-6FE0-3E58-D8F283DBDBED}"/>
                  </a:ext>
                </a:extLst>
              </p:cNvPr>
              <p:cNvSpPr/>
              <p:nvPr/>
            </p:nvSpPr>
            <p:spPr>
              <a:xfrm>
                <a:off x="9519498"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25" name="Freeform 624">
                <a:extLst>
                  <a:ext uri="{FF2B5EF4-FFF2-40B4-BE49-F238E27FC236}">
                    <a16:creationId xmlns:a16="http://schemas.microsoft.com/office/drawing/2014/main" id="{6CA8E9CC-888C-E565-8440-05EB7E1A8773}"/>
                  </a:ext>
                </a:extLst>
              </p:cNvPr>
              <p:cNvSpPr/>
              <p:nvPr/>
            </p:nvSpPr>
            <p:spPr>
              <a:xfrm>
                <a:off x="9517072"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614"/>
                    </a:lnTo>
                    <a:lnTo>
                      <a:pt x="36114" y="218614"/>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626" name="Freeform 625">
                <a:extLst>
                  <a:ext uri="{FF2B5EF4-FFF2-40B4-BE49-F238E27FC236}">
                    <a16:creationId xmlns:a16="http://schemas.microsoft.com/office/drawing/2014/main" id="{A32B8500-FD52-4EF7-F5A4-CABF31DC5F77}"/>
                  </a:ext>
                </a:extLst>
              </p:cNvPr>
              <p:cNvSpPr/>
              <p:nvPr/>
            </p:nvSpPr>
            <p:spPr>
              <a:xfrm>
                <a:off x="9553187"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27" name="Freeform 626">
                <a:extLst>
                  <a:ext uri="{FF2B5EF4-FFF2-40B4-BE49-F238E27FC236}">
                    <a16:creationId xmlns:a16="http://schemas.microsoft.com/office/drawing/2014/main" id="{7265F1AE-C3D2-2F8D-C244-897D7141EC90}"/>
                  </a:ext>
                </a:extLst>
              </p:cNvPr>
              <p:cNvSpPr/>
              <p:nvPr/>
            </p:nvSpPr>
            <p:spPr>
              <a:xfrm>
                <a:off x="9550854"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28" name="Freeform 627">
                <a:extLst>
                  <a:ext uri="{FF2B5EF4-FFF2-40B4-BE49-F238E27FC236}">
                    <a16:creationId xmlns:a16="http://schemas.microsoft.com/office/drawing/2014/main" id="{84D64B6E-4183-891A-EC7F-FBCCABCF4978}"/>
                  </a:ext>
                </a:extLst>
              </p:cNvPr>
              <p:cNvSpPr/>
              <p:nvPr/>
            </p:nvSpPr>
            <p:spPr>
              <a:xfrm>
                <a:off x="9586875"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29" name="Freeform 628">
                <a:extLst>
                  <a:ext uri="{FF2B5EF4-FFF2-40B4-BE49-F238E27FC236}">
                    <a16:creationId xmlns:a16="http://schemas.microsoft.com/office/drawing/2014/main" id="{E0E8ACE9-1F24-1DF9-A8B5-9B1E076D8D72}"/>
                  </a:ext>
                </a:extLst>
              </p:cNvPr>
              <p:cNvSpPr/>
              <p:nvPr/>
            </p:nvSpPr>
            <p:spPr>
              <a:xfrm>
                <a:off x="9584542" y="4641248"/>
                <a:ext cx="38447" cy="223374"/>
              </a:xfrm>
              <a:custGeom>
                <a:avLst/>
                <a:gdLst>
                  <a:gd name="connsiteX0" fmla="*/ 36022 w 38447"/>
                  <a:gd name="connsiteY0" fmla="*/ 221041 h 223374"/>
                  <a:gd name="connsiteX1" fmla="*/ 36022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2 w 38447"/>
                  <a:gd name="connsiteY6" fmla="*/ 223375 h 223374"/>
                  <a:gd name="connsiteX7" fmla="*/ 36022 w 38447"/>
                  <a:gd name="connsiteY7" fmla="*/ 221041 h 223374"/>
                  <a:gd name="connsiteX8" fmla="*/ 33689 w 38447"/>
                  <a:gd name="connsiteY8" fmla="*/ 221041 h 223374"/>
                  <a:gd name="connsiteX9" fmla="*/ 33689 w 38447"/>
                  <a:gd name="connsiteY9" fmla="*/ 4667 h 223374"/>
                  <a:gd name="connsiteX10" fmla="*/ 4666 w 38447"/>
                  <a:gd name="connsiteY10" fmla="*/ 4667 h 223374"/>
                  <a:gd name="connsiteX11" fmla="*/ 4666 w 38447"/>
                  <a:gd name="connsiteY11" fmla="*/ 218614 h 223374"/>
                  <a:gd name="connsiteX12" fmla="*/ 36022 w 38447"/>
                  <a:gd name="connsiteY12" fmla="*/ 218614 h 223374"/>
                  <a:gd name="connsiteX13" fmla="*/ 36022 w 38447"/>
                  <a:gd name="connsiteY13" fmla="*/ 221041 h 223374"/>
                  <a:gd name="connsiteX14" fmla="*/ 33689 w 38447"/>
                  <a:gd name="connsiteY14" fmla="*/ 221041 h 223374"/>
                  <a:gd name="connsiteX15" fmla="*/ 36022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2" y="221041"/>
                    </a:moveTo>
                    <a:lnTo>
                      <a:pt x="36022" y="223375"/>
                    </a:lnTo>
                    <a:lnTo>
                      <a:pt x="0" y="223375"/>
                    </a:lnTo>
                    <a:lnTo>
                      <a:pt x="0" y="0"/>
                    </a:lnTo>
                    <a:lnTo>
                      <a:pt x="38447" y="0"/>
                    </a:lnTo>
                    <a:lnTo>
                      <a:pt x="38447" y="223375"/>
                    </a:lnTo>
                    <a:lnTo>
                      <a:pt x="36022" y="223375"/>
                    </a:lnTo>
                    <a:lnTo>
                      <a:pt x="36022" y="221041"/>
                    </a:lnTo>
                    <a:lnTo>
                      <a:pt x="33689" y="221041"/>
                    </a:lnTo>
                    <a:lnTo>
                      <a:pt x="33689" y="4667"/>
                    </a:lnTo>
                    <a:lnTo>
                      <a:pt x="4666" y="4667"/>
                    </a:lnTo>
                    <a:lnTo>
                      <a:pt x="4666" y="218614"/>
                    </a:lnTo>
                    <a:lnTo>
                      <a:pt x="36022" y="218614"/>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630" name="Freeform 629">
                <a:extLst>
                  <a:ext uri="{FF2B5EF4-FFF2-40B4-BE49-F238E27FC236}">
                    <a16:creationId xmlns:a16="http://schemas.microsoft.com/office/drawing/2014/main" id="{04D2EEA4-2222-FC09-476B-536107225180}"/>
                  </a:ext>
                </a:extLst>
              </p:cNvPr>
              <p:cNvSpPr/>
              <p:nvPr/>
            </p:nvSpPr>
            <p:spPr>
              <a:xfrm>
                <a:off x="9620656"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31" name="Freeform 630">
                <a:extLst>
                  <a:ext uri="{FF2B5EF4-FFF2-40B4-BE49-F238E27FC236}">
                    <a16:creationId xmlns:a16="http://schemas.microsoft.com/office/drawing/2014/main" id="{EA810FF5-C15F-3D50-7023-4DE2DBC5407C}"/>
                  </a:ext>
                </a:extLst>
              </p:cNvPr>
              <p:cNvSpPr/>
              <p:nvPr/>
            </p:nvSpPr>
            <p:spPr>
              <a:xfrm>
                <a:off x="9618230"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614"/>
                    </a:lnTo>
                    <a:lnTo>
                      <a:pt x="36114" y="218614"/>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632" name="Freeform 631">
                <a:extLst>
                  <a:ext uri="{FF2B5EF4-FFF2-40B4-BE49-F238E27FC236}">
                    <a16:creationId xmlns:a16="http://schemas.microsoft.com/office/drawing/2014/main" id="{26F9243E-26EB-0062-A376-32AD0B6F117E}"/>
                  </a:ext>
                </a:extLst>
              </p:cNvPr>
              <p:cNvSpPr/>
              <p:nvPr/>
            </p:nvSpPr>
            <p:spPr>
              <a:xfrm>
                <a:off x="9654345"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33" name="Freeform 632">
                <a:extLst>
                  <a:ext uri="{FF2B5EF4-FFF2-40B4-BE49-F238E27FC236}">
                    <a16:creationId xmlns:a16="http://schemas.microsoft.com/office/drawing/2014/main" id="{E6E47A3D-6D00-B144-AE1C-155C1884157D}"/>
                  </a:ext>
                </a:extLst>
              </p:cNvPr>
              <p:cNvSpPr/>
              <p:nvPr/>
            </p:nvSpPr>
            <p:spPr>
              <a:xfrm>
                <a:off x="9652012"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34" name="Freeform 633">
                <a:extLst>
                  <a:ext uri="{FF2B5EF4-FFF2-40B4-BE49-F238E27FC236}">
                    <a16:creationId xmlns:a16="http://schemas.microsoft.com/office/drawing/2014/main" id="{E65CE187-DE26-686C-091B-D17264333022}"/>
                  </a:ext>
                </a:extLst>
              </p:cNvPr>
              <p:cNvSpPr/>
              <p:nvPr/>
            </p:nvSpPr>
            <p:spPr>
              <a:xfrm>
                <a:off x="9688033"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35" name="Freeform 634">
                <a:extLst>
                  <a:ext uri="{FF2B5EF4-FFF2-40B4-BE49-F238E27FC236}">
                    <a16:creationId xmlns:a16="http://schemas.microsoft.com/office/drawing/2014/main" id="{7A213EEE-CA01-4AD1-90A5-3779805EBFD3}"/>
                  </a:ext>
                </a:extLst>
              </p:cNvPr>
              <p:cNvSpPr/>
              <p:nvPr/>
            </p:nvSpPr>
            <p:spPr>
              <a:xfrm>
                <a:off x="9685700"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36" name="Freeform 635">
                <a:extLst>
                  <a:ext uri="{FF2B5EF4-FFF2-40B4-BE49-F238E27FC236}">
                    <a16:creationId xmlns:a16="http://schemas.microsoft.com/office/drawing/2014/main" id="{B66AC086-F62A-A49E-FCCA-4D4AFB0FFF79}"/>
                  </a:ext>
                </a:extLst>
              </p:cNvPr>
              <p:cNvSpPr/>
              <p:nvPr/>
            </p:nvSpPr>
            <p:spPr>
              <a:xfrm>
                <a:off x="9721721"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37" name="Freeform 636">
                <a:extLst>
                  <a:ext uri="{FF2B5EF4-FFF2-40B4-BE49-F238E27FC236}">
                    <a16:creationId xmlns:a16="http://schemas.microsoft.com/office/drawing/2014/main" id="{93D120BA-3E8D-76B2-E997-BA7C8FF50006}"/>
                  </a:ext>
                </a:extLst>
              </p:cNvPr>
              <p:cNvSpPr/>
              <p:nvPr/>
            </p:nvSpPr>
            <p:spPr>
              <a:xfrm>
                <a:off x="9719388"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638" name="Freeform 637">
                <a:extLst>
                  <a:ext uri="{FF2B5EF4-FFF2-40B4-BE49-F238E27FC236}">
                    <a16:creationId xmlns:a16="http://schemas.microsoft.com/office/drawing/2014/main" id="{D32F40EE-1647-A34B-7096-0B2C427F1329}"/>
                  </a:ext>
                </a:extLst>
              </p:cNvPr>
              <p:cNvSpPr/>
              <p:nvPr/>
            </p:nvSpPr>
            <p:spPr>
              <a:xfrm>
                <a:off x="9755503"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39" name="Freeform 638">
                <a:extLst>
                  <a:ext uri="{FF2B5EF4-FFF2-40B4-BE49-F238E27FC236}">
                    <a16:creationId xmlns:a16="http://schemas.microsoft.com/office/drawing/2014/main" id="{5A423991-B16D-88B8-9FDA-6B768FAC5A60}"/>
                  </a:ext>
                </a:extLst>
              </p:cNvPr>
              <p:cNvSpPr/>
              <p:nvPr/>
            </p:nvSpPr>
            <p:spPr>
              <a:xfrm>
                <a:off x="9753076" y="4641248"/>
                <a:ext cx="38448" cy="223374"/>
              </a:xfrm>
              <a:custGeom>
                <a:avLst/>
                <a:gdLst>
                  <a:gd name="connsiteX0" fmla="*/ 36115 w 38448"/>
                  <a:gd name="connsiteY0" fmla="*/ 221041 h 223374"/>
                  <a:gd name="connsiteX1" fmla="*/ 36115 w 38448"/>
                  <a:gd name="connsiteY1" fmla="*/ 223375 h 223374"/>
                  <a:gd name="connsiteX2" fmla="*/ 0 w 38448"/>
                  <a:gd name="connsiteY2" fmla="*/ 223375 h 223374"/>
                  <a:gd name="connsiteX3" fmla="*/ 0 w 38448"/>
                  <a:gd name="connsiteY3" fmla="*/ 0 h 223374"/>
                  <a:gd name="connsiteX4" fmla="*/ 38448 w 38448"/>
                  <a:gd name="connsiteY4" fmla="*/ 0 h 223374"/>
                  <a:gd name="connsiteX5" fmla="*/ 38448 w 38448"/>
                  <a:gd name="connsiteY5" fmla="*/ 223375 h 223374"/>
                  <a:gd name="connsiteX6" fmla="*/ 36115 w 38448"/>
                  <a:gd name="connsiteY6" fmla="*/ 223375 h 223374"/>
                  <a:gd name="connsiteX7" fmla="*/ 36115 w 38448"/>
                  <a:gd name="connsiteY7" fmla="*/ 221041 h 223374"/>
                  <a:gd name="connsiteX8" fmla="*/ 33782 w 38448"/>
                  <a:gd name="connsiteY8" fmla="*/ 221041 h 223374"/>
                  <a:gd name="connsiteX9" fmla="*/ 33782 w 38448"/>
                  <a:gd name="connsiteY9" fmla="*/ 4667 h 223374"/>
                  <a:gd name="connsiteX10" fmla="*/ 4759 w 38448"/>
                  <a:gd name="connsiteY10" fmla="*/ 4667 h 223374"/>
                  <a:gd name="connsiteX11" fmla="*/ 4759 w 38448"/>
                  <a:gd name="connsiteY11" fmla="*/ 218614 h 223374"/>
                  <a:gd name="connsiteX12" fmla="*/ 36115 w 38448"/>
                  <a:gd name="connsiteY12" fmla="*/ 218614 h 223374"/>
                  <a:gd name="connsiteX13" fmla="*/ 36115 w 38448"/>
                  <a:gd name="connsiteY13" fmla="*/ 221041 h 223374"/>
                  <a:gd name="connsiteX14" fmla="*/ 33782 w 38448"/>
                  <a:gd name="connsiteY14" fmla="*/ 221041 h 223374"/>
                  <a:gd name="connsiteX15" fmla="*/ 36115 w 38448"/>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8" h="223374">
                    <a:moveTo>
                      <a:pt x="36115" y="221041"/>
                    </a:moveTo>
                    <a:lnTo>
                      <a:pt x="36115" y="223375"/>
                    </a:lnTo>
                    <a:lnTo>
                      <a:pt x="0" y="223375"/>
                    </a:lnTo>
                    <a:lnTo>
                      <a:pt x="0" y="0"/>
                    </a:lnTo>
                    <a:lnTo>
                      <a:pt x="38448" y="0"/>
                    </a:lnTo>
                    <a:lnTo>
                      <a:pt x="38448" y="223375"/>
                    </a:lnTo>
                    <a:lnTo>
                      <a:pt x="36115" y="223375"/>
                    </a:lnTo>
                    <a:lnTo>
                      <a:pt x="36115" y="221041"/>
                    </a:lnTo>
                    <a:lnTo>
                      <a:pt x="33782" y="221041"/>
                    </a:lnTo>
                    <a:lnTo>
                      <a:pt x="33782" y="4667"/>
                    </a:lnTo>
                    <a:lnTo>
                      <a:pt x="4759" y="4667"/>
                    </a:lnTo>
                    <a:lnTo>
                      <a:pt x="4759" y="218614"/>
                    </a:lnTo>
                    <a:lnTo>
                      <a:pt x="36115" y="218614"/>
                    </a:lnTo>
                    <a:lnTo>
                      <a:pt x="36115" y="221041"/>
                    </a:lnTo>
                    <a:lnTo>
                      <a:pt x="33782" y="221041"/>
                    </a:lnTo>
                    <a:lnTo>
                      <a:pt x="36115" y="221041"/>
                    </a:lnTo>
                    <a:close/>
                  </a:path>
                </a:pathLst>
              </a:custGeom>
              <a:solidFill>
                <a:srgbClr val="231F20"/>
              </a:solidFill>
              <a:ln w="9328" cap="flat">
                <a:noFill/>
                <a:prstDash val="solid"/>
                <a:miter/>
              </a:ln>
            </p:spPr>
            <p:txBody>
              <a:bodyPr rtlCol="0" anchor="ctr"/>
              <a:lstStyle/>
              <a:p>
                <a:endParaRPr lang="en-US" dirty="0"/>
              </a:p>
            </p:txBody>
          </p:sp>
          <p:sp>
            <p:nvSpPr>
              <p:cNvPr id="640" name="Freeform 639">
                <a:extLst>
                  <a:ext uri="{FF2B5EF4-FFF2-40B4-BE49-F238E27FC236}">
                    <a16:creationId xmlns:a16="http://schemas.microsoft.com/office/drawing/2014/main" id="{9F03FD06-E0A2-E3E6-0677-3E38CB9D47F0}"/>
                  </a:ext>
                </a:extLst>
              </p:cNvPr>
              <p:cNvSpPr/>
              <p:nvPr/>
            </p:nvSpPr>
            <p:spPr>
              <a:xfrm>
                <a:off x="9789191"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41" name="Freeform 640">
                <a:extLst>
                  <a:ext uri="{FF2B5EF4-FFF2-40B4-BE49-F238E27FC236}">
                    <a16:creationId xmlns:a16="http://schemas.microsoft.com/office/drawing/2014/main" id="{05CF23CB-5369-3A77-EEFB-18AEB6DD015C}"/>
                  </a:ext>
                </a:extLst>
              </p:cNvPr>
              <p:cNvSpPr/>
              <p:nvPr/>
            </p:nvSpPr>
            <p:spPr>
              <a:xfrm>
                <a:off x="9786858"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42" name="Freeform 641">
                <a:extLst>
                  <a:ext uri="{FF2B5EF4-FFF2-40B4-BE49-F238E27FC236}">
                    <a16:creationId xmlns:a16="http://schemas.microsoft.com/office/drawing/2014/main" id="{4F61EF17-12B4-2099-D05F-BB5AAB34002C}"/>
                  </a:ext>
                </a:extLst>
              </p:cNvPr>
              <p:cNvSpPr/>
              <p:nvPr/>
            </p:nvSpPr>
            <p:spPr>
              <a:xfrm>
                <a:off x="9822879"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43" name="Freeform 642">
                <a:extLst>
                  <a:ext uri="{FF2B5EF4-FFF2-40B4-BE49-F238E27FC236}">
                    <a16:creationId xmlns:a16="http://schemas.microsoft.com/office/drawing/2014/main" id="{7E15427A-9B63-0987-9C4A-203A0B5AFE35}"/>
                  </a:ext>
                </a:extLst>
              </p:cNvPr>
              <p:cNvSpPr/>
              <p:nvPr/>
            </p:nvSpPr>
            <p:spPr>
              <a:xfrm>
                <a:off x="9820546"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44" name="Freeform 643">
                <a:extLst>
                  <a:ext uri="{FF2B5EF4-FFF2-40B4-BE49-F238E27FC236}">
                    <a16:creationId xmlns:a16="http://schemas.microsoft.com/office/drawing/2014/main" id="{C4E3EF10-8041-F6A6-B71F-E6DAD7BE3BD3}"/>
                  </a:ext>
                </a:extLst>
              </p:cNvPr>
              <p:cNvSpPr/>
              <p:nvPr/>
            </p:nvSpPr>
            <p:spPr>
              <a:xfrm>
                <a:off x="9856567"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45" name="Freeform 644">
                <a:extLst>
                  <a:ext uri="{FF2B5EF4-FFF2-40B4-BE49-F238E27FC236}">
                    <a16:creationId xmlns:a16="http://schemas.microsoft.com/office/drawing/2014/main" id="{7D0B4E2D-2CA5-75FA-FE77-692E061A6967}"/>
                  </a:ext>
                </a:extLst>
              </p:cNvPr>
              <p:cNvSpPr/>
              <p:nvPr/>
            </p:nvSpPr>
            <p:spPr>
              <a:xfrm>
                <a:off x="9854234"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666" y="4667"/>
                    </a:lnTo>
                    <a:lnTo>
                      <a:pt x="4666"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grpSp>
        <p:sp>
          <p:nvSpPr>
            <p:cNvPr id="646" name="Freeform 645">
              <a:extLst>
                <a:ext uri="{FF2B5EF4-FFF2-40B4-BE49-F238E27FC236}">
                  <a16:creationId xmlns:a16="http://schemas.microsoft.com/office/drawing/2014/main" id="{A2C7BFE1-4203-1FB6-6DD8-4C5C87CFAE40}"/>
                </a:ext>
              </a:extLst>
            </p:cNvPr>
            <p:cNvSpPr/>
            <p:nvPr/>
          </p:nvSpPr>
          <p:spPr>
            <a:xfrm>
              <a:off x="9892682" y="4643582"/>
              <a:ext cx="31355" cy="218707"/>
            </a:xfrm>
            <a:custGeom>
              <a:avLst/>
              <a:gdLst>
                <a:gd name="connsiteX0" fmla="*/ 0 w 31355"/>
                <a:gd name="connsiteY0" fmla="*/ 0 h 218707"/>
                <a:gd name="connsiteX1" fmla="*/ 31355 w 31355"/>
                <a:gd name="connsiteY1" fmla="*/ 0 h 218707"/>
                <a:gd name="connsiteX2" fmla="*/ 31355 w 31355"/>
                <a:gd name="connsiteY2" fmla="*/ 218707 h 218707"/>
                <a:gd name="connsiteX3" fmla="*/ 0 w 31355"/>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1355" h="218707">
                  <a:moveTo>
                    <a:pt x="0" y="0"/>
                  </a:moveTo>
                  <a:lnTo>
                    <a:pt x="31355" y="0"/>
                  </a:lnTo>
                  <a:lnTo>
                    <a:pt x="31355" y="218707"/>
                  </a:lnTo>
                  <a:lnTo>
                    <a:pt x="0" y="218707"/>
                  </a:lnTo>
                  <a:close/>
                </a:path>
              </a:pathLst>
            </a:custGeom>
            <a:solidFill>
              <a:srgbClr val="A17FB6"/>
            </a:solidFill>
            <a:ln w="9328" cap="flat">
              <a:noFill/>
              <a:prstDash val="solid"/>
              <a:miter/>
            </a:ln>
          </p:spPr>
          <p:txBody>
            <a:bodyPr rtlCol="0" anchor="ctr"/>
            <a:lstStyle/>
            <a:p>
              <a:endParaRPr lang="en-US" dirty="0"/>
            </a:p>
          </p:txBody>
        </p:sp>
        <p:sp>
          <p:nvSpPr>
            <p:cNvPr id="647" name="Freeform 646">
              <a:extLst>
                <a:ext uri="{FF2B5EF4-FFF2-40B4-BE49-F238E27FC236}">
                  <a16:creationId xmlns:a16="http://schemas.microsoft.com/office/drawing/2014/main" id="{CBA55338-FAE6-3F30-563E-C3F58EE6E7DD}"/>
                </a:ext>
              </a:extLst>
            </p:cNvPr>
            <p:cNvSpPr/>
            <p:nvPr/>
          </p:nvSpPr>
          <p:spPr>
            <a:xfrm>
              <a:off x="9890349" y="4643582"/>
              <a:ext cx="2332" cy="218707"/>
            </a:xfrm>
            <a:custGeom>
              <a:avLst/>
              <a:gdLst>
                <a:gd name="connsiteX0" fmla="*/ 0 w 2332"/>
                <a:gd name="connsiteY0" fmla="*/ 0 h 218707"/>
                <a:gd name="connsiteX1" fmla="*/ 2333 w 2332"/>
                <a:gd name="connsiteY1" fmla="*/ 0 h 218707"/>
                <a:gd name="connsiteX2" fmla="*/ 2333 w 2332"/>
                <a:gd name="connsiteY2" fmla="*/ 218707 h 218707"/>
                <a:gd name="connsiteX3" fmla="*/ 0 w 2332"/>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2332" h="218707">
                  <a:moveTo>
                    <a:pt x="0" y="0"/>
                  </a:moveTo>
                  <a:lnTo>
                    <a:pt x="2333" y="0"/>
                  </a:lnTo>
                  <a:lnTo>
                    <a:pt x="2333" y="218707"/>
                  </a:lnTo>
                  <a:lnTo>
                    <a:pt x="0" y="218707"/>
                  </a:lnTo>
                  <a:close/>
                </a:path>
              </a:pathLst>
            </a:custGeom>
            <a:solidFill>
              <a:srgbClr val="9475A7"/>
            </a:solidFill>
            <a:ln w="9328" cap="flat">
              <a:noFill/>
              <a:prstDash val="solid"/>
              <a:miter/>
            </a:ln>
          </p:spPr>
          <p:txBody>
            <a:bodyPr rtlCol="0" anchor="ctr"/>
            <a:lstStyle/>
            <a:p>
              <a:endParaRPr lang="en-US" dirty="0"/>
            </a:p>
          </p:txBody>
        </p:sp>
        <p:grpSp>
          <p:nvGrpSpPr>
            <p:cNvPr id="648" name="Graphic 31">
              <a:extLst>
                <a:ext uri="{FF2B5EF4-FFF2-40B4-BE49-F238E27FC236}">
                  <a16:creationId xmlns:a16="http://schemas.microsoft.com/office/drawing/2014/main" id="{DFB525D8-D9E7-7CD0-C02E-2C2D4B013731}"/>
                </a:ext>
              </a:extLst>
            </p:cNvPr>
            <p:cNvGrpSpPr/>
            <p:nvPr/>
          </p:nvGrpSpPr>
          <p:grpSpPr>
            <a:xfrm>
              <a:off x="9888016" y="4641248"/>
              <a:ext cx="375516" cy="223374"/>
              <a:chOff x="9888016" y="4641248"/>
              <a:chExt cx="375516" cy="223374"/>
            </a:xfrm>
          </p:grpSpPr>
          <p:sp>
            <p:nvSpPr>
              <p:cNvPr id="649" name="Freeform 648">
                <a:extLst>
                  <a:ext uri="{FF2B5EF4-FFF2-40B4-BE49-F238E27FC236}">
                    <a16:creationId xmlns:a16="http://schemas.microsoft.com/office/drawing/2014/main" id="{E3B9A2AC-3200-FFD5-FAF5-1A09397F11F1}"/>
                  </a:ext>
                </a:extLst>
              </p:cNvPr>
              <p:cNvSpPr/>
              <p:nvPr/>
            </p:nvSpPr>
            <p:spPr>
              <a:xfrm>
                <a:off x="9888016"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50" name="Freeform 649">
                <a:extLst>
                  <a:ext uri="{FF2B5EF4-FFF2-40B4-BE49-F238E27FC236}">
                    <a16:creationId xmlns:a16="http://schemas.microsoft.com/office/drawing/2014/main" id="{016E7467-2FEA-B26E-79B4-683DD357B1E3}"/>
                  </a:ext>
                </a:extLst>
              </p:cNvPr>
              <p:cNvSpPr/>
              <p:nvPr/>
            </p:nvSpPr>
            <p:spPr>
              <a:xfrm>
                <a:off x="9924037"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51" name="Freeform 650">
                <a:extLst>
                  <a:ext uri="{FF2B5EF4-FFF2-40B4-BE49-F238E27FC236}">
                    <a16:creationId xmlns:a16="http://schemas.microsoft.com/office/drawing/2014/main" id="{C6B628B8-B80B-4BF1-B53A-3F004814BD9F}"/>
                  </a:ext>
                </a:extLst>
              </p:cNvPr>
              <p:cNvSpPr/>
              <p:nvPr/>
            </p:nvSpPr>
            <p:spPr>
              <a:xfrm>
                <a:off x="9921704"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52" name="Freeform 651">
                <a:extLst>
                  <a:ext uri="{FF2B5EF4-FFF2-40B4-BE49-F238E27FC236}">
                    <a16:creationId xmlns:a16="http://schemas.microsoft.com/office/drawing/2014/main" id="{EC63BC00-3A55-6964-A6AC-15CFCC966CDA}"/>
                  </a:ext>
                </a:extLst>
              </p:cNvPr>
              <p:cNvSpPr/>
              <p:nvPr/>
            </p:nvSpPr>
            <p:spPr>
              <a:xfrm>
                <a:off x="9957725"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53" name="Freeform 652">
                <a:extLst>
                  <a:ext uri="{FF2B5EF4-FFF2-40B4-BE49-F238E27FC236}">
                    <a16:creationId xmlns:a16="http://schemas.microsoft.com/office/drawing/2014/main" id="{57576478-5872-CBCE-F263-A4251185DCBD}"/>
                  </a:ext>
                </a:extLst>
              </p:cNvPr>
              <p:cNvSpPr/>
              <p:nvPr/>
            </p:nvSpPr>
            <p:spPr>
              <a:xfrm>
                <a:off x="9955392"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54" name="Freeform 653">
                <a:extLst>
                  <a:ext uri="{FF2B5EF4-FFF2-40B4-BE49-F238E27FC236}">
                    <a16:creationId xmlns:a16="http://schemas.microsoft.com/office/drawing/2014/main" id="{B59A0989-918D-909F-AB39-B1D0D45F2310}"/>
                  </a:ext>
                </a:extLst>
              </p:cNvPr>
              <p:cNvSpPr/>
              <p:nvPr/>
            </p:nvSpPr>
            <p:spPr>
              <a:xfrm>
                <a:off x="9991507"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55" name="Freeform 654">
                <a:extLst>
                  <a:ext uri="{FF2B5EF4-FFF2-40B4-BE49-F238E27FC236}">
                    <a16:creationId xmlns:a16="http://schemas.microsoft.com/office/drawing/2014/main" id="{203DB154-11DA-F6F4-AF8F-57DA51713150}"/>
                  </a:ext>
                </a:extLst>
              </p:cNvPr>
              <p:cNvSpPr/>
              <p:nvPr/>
            </p:nvSpPr>
            <p:spPr>
              <a:xfrm>
                <a:off x="9989080"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9 w 38447"/>
                  <a:gd name="connsiteY8" fmla="*/ 221041 h 223374"/>
                  <a:gd name="connsiteX9" fmla="*/ 33689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9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9" y="221041"/>
                    </a:lnTo>
                    <a:lnTo>
                      <a:pt x="33689" y="4667"/>
                    </a:lnTo>
                    <a:lnTo>
                      <a:pt x="4759" y="4667"/>
                    </a:lnTo>
                    <a:lnTo>
                      <a:pt x="4759" y="218614"/>
                    </a:lnTo>
                    <a:lnTo>
                      <a:pt x="36114" y="218614"/>
                    </a:lnTo>
                    <a:lnTo>
                      <a:pt x="36114" y="221041"/>
                    </a:lnTo>
                    <a:lnTo>
                      <a:pt x="33689"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656" name="Freeform 655">
                <a:extLst>
                  <a:ext uri="{FF2B5EF4-FFF2-40B4-BE49-F238E27FC236}">
                    <a16:creationId xmlns:a16="http://schemas.microsoft.com/office/drawing/2014/main" id="{EC462DFC-5F27-6FF2-CB21-59849CC895C6}"/>
                  </a:ext>
                </a:extLst>
              </p:cNvPr>
              <p:cNvSpPr/>
              <p:nvPr/>
            </p:nvSpPr>
            <p:spPr>
              <a:xfrm>
                <a:off x="10025195" y="4643582"/>
                <a:ext cx="33688" cy="218707"/>
              </a:xfrm>
              <a:custGeom>
                <a:avLst/>
                <a:gdLst>
                  <a:gd name="connsiteX0" fmla="*/ -1 w 33688"/>
                  <a:gd name="connsiteY0" fmla="*/ 0 h 218707"/>
                  <a:gd name="connsiteX1" fmla="*/ 33688 w 33688"/>
                  <a:gd name="connsiteY1" fmla="*/ 0 h 218707"/>
                  <a:gd name="connsiteX2" fmla="*/ 33688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8" y="0"/>
                    </a:lnTo>
                    <a:lnTo>
                      <a:pt x="33688" y="218707"/>
                    </a:lnTo>
                    <a:lnTo>
                      <a:pt x="-1" y="218707"/>
                    </a:lnTo>
                    <a:close/>
                  </a:path>
                </a:pathLst>
              </a:custGeom>
              <a:solidFill>
                <a:srgbClr val="775BA5"/>
              </a:solidFill>
              <a:ln w="9328" cap="flat">
                <a:noFill/>
                <a:prstDash val="solid"/>
                <a:miter/>
              </a:ln>
            </p:spPr>
            <p:txBody>
              <a:bodyPr rtlCol="0" anchor="ctr"/>
              <a:lstStyle/>
              <a:p>
                <a:endParaRPr lang="en-US" dirty="0"/>
              </a:p>
            </p:txBody>
          </p:sp>
          <p:sp>
            <p:nvSpPr>
              <p:cNvPr id="657" name="Freeform 656">
                <a:extLst>
                  <a:ext uri="{FF2B5EF4-FFF2-40B4-BE49-F238E27FC236}">
                    <a16:creationId xmlns:a16="http://schemas.microsoft.com/office/drawing/2014/main" id="{AF8E39A1-5F05-7E61-F4E4-B13CBB262E57}"/>
                  </a:ext>
                </a:extLst>
              </p:cNvPr>
              <p:cNvSpPr/>
              <p:nvPr/>
            </p:nvSpPr>
            <p:spPr>
              <a:xfrm>
                <a:off x="10022862" y="4641248"/>
                <a:ext cx="38355" cy="223374"/>
              </a:xfrm>
              <a:custGeom>
                <a:avLst/>
                <a:gdLst>
                  <a:gd name="connsiteX0" fmla="*/ 36022 w 38355"/>
                  <a:gd name="connsiteY0" fmla="*/ 221041 h 223374"/>
                  <a:gd name="connsiteX1" fmla="*/ 36022 w 38355"/>
                  <a:gd name="connsiteY1" fmla="*/ 223375 h 223374"/>
                  <a:gd name="connsiteX2" fmla="*/ 0 w 38355"/>
                  <a:gd name="connsiteY2" fmla="*/ 223375 h 223374"/>
                  <a:gd name="connsiteX3" fmla="*/ 0 w 38355"/>
                  <a:gd name="connsiteY3" fmla="*/ 0 h 223374"/>
                  <a:gd name="connsiteX4" fmla="*/ 38355 w 38355"/>
                  <a:gd name="connsiteY4" fmla="*/ 0 h 223374"/>
                  <a:gd name="connsiteX5" fmla="*/ 38355 w 38355"/>
                  <a:gd name="connsiteY5" fmla="*/ 223375 h 223374"/>
                  <a:gd name="connsiteX6" fmla="*/ 36022 w 38355"/>
                  <a:gd name="connsiteY6" fmla="*/ 223375 h 223374"/>
                  <a:gd name="connsiteX7" fmla="*/ 36022 w 38355"/>
                  <a:gd name="connsiteY7" fmla="*/ 221041 h 223374"/>
                  <a:gd name="connsiteX8" fmla="*/ 33689 w 38355"/>
                  <a:gd name="connsiteY8" fmla="*/ 221041 h 223374"/>
                  <a:gd name="connsiteX9" fmla="*/ 33689 w 38355"/>
                  <a:gd name="connsiteY9" fmla="*/ 4667 h 223374"/>
                  <a:gd name="connsiteX10" fmla="*/ 4666 w 38355"/>
                  <a:gd name="connsiteY10" fmla="*/ 4667 h 223374"/>
                  <a:gd name="connsiteX11" fmla="*/ 4666 w 38355"/>
                  <a:gd name="connsiteY11" fmla="*/ 218614 h 223374"/>
                  <a:gd name="connsiteX12" fmla="*/ 36022 w 38355"/>
                  <a:gd name="connsiteY12" fmla="*/ 218614 h 223374"/>
                  <a:gd name="connsiteX13" fmla="*/ 36022 w 38355"/>
                  <a:gd name="connsiteY13" fmla="*/ 221041 h 223374"/>
                  <a:gd name="connsiteX14" fmla="*/ 33689 w 38355"/>
                  <a:gd name="connsiteY14" fmla="*/ 221041 h 223374"/>
                  <a:gd name="connsiteX15" fmla="*/ 36022 w 38355"/>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5"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614"/>
                    </a:lnTo>
                    <a:lnTo>
                      <a:pt x="36022" y="218614"/>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658" name="Freeform 657">
                <a:extLst>
                  <a:ext uri="{FF2B5EF4-FFF2-40B4-BE49-F238E27FC236}">
                    <a16:creationId xmlns:a16="http://schemas.microsoft.com/office/drawing/2014/main" id="{660E9148-34A0-39F6-C6CA-FE0E352A9FA7}"/>
                  </a:ext>
                </a:extLst>
              </p:cNvPr>
              <p:cNvSpPr/>
              <p:nvPr/>
            </p:nvSpPr>
            <p:spPr>
              <a:xfrm>
                <a:off x="10058884" y="4643582"/>
                <a:ext cx="33688" cy="218707"/>
              </a:xfrm>
              <a:custGeom>
                <a:avLst/>
                <a:gdLst>
                  <a:gd name="connsiteX0" fmla="*/ 1 w 33688"/>
                  <a:gd name="connsiteY0" fmla="*/ 0 h 218707"/>
                  <a:gd name="connsiteX1" fmla="*/ 33689 w 33688"/>
                  <a:gd name="connsiteY1" fmla="*/ 0 h 218707"/>
                  <a:gd name="connsiteX2" fmla="*/ 33689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9" y="0"/>
                    </a:lnTo>
                    <a:lnTo>
                      <a:pt x="33689" y="218707"/>
                    </a:lnTo>
                    <a:lnTo>
                      <a:pt x="1" y="218707"/>
                    </a:lnTo>
                    <a:close/>
                  </a:path>
                </a:pathLst>
              </a:custGeom>
              <a:solidFill>
                <a:srgbClr val="775BA5"/>
              </a:solidFill>
              <a:ln w="9328" cap="flat">
                <a:noFill/>
                <a:prstDash val="solid"/>
                <a:miter/>
              </a:ln>
            </p:spPr>
            <p:txBody>
              <a:bodyPr rtlCol="0" anchor="ctr"/>
              <a:lstStyle/>
              <a:p>
                <a:endParaRPr lang="en-US" dirty="0"/>
              </a:p>
            </p:txBody>
          </p:sp>
          <p:sp>
            <p:nvSpPr>
              <p:cNvPr id="659" name="Freeform 658">
                <a:extLst>
                  <a:ext uri="{FF2B5EF4-FFF2-40B4-BE49-F238E27FC236}">
                    <a16:creationId xmlns:a16="http://schemas.microsoft.com/office/drawing/2014/main" id="{4F7EE102-E5CF-FEF0-5EF0-0F7908CCD752}"/>
                  </a:ext>
                </a:extLst>
              </p:cNvPr>
              <p:cNvSpPr/>
              <p:nvPr/>
            </p:nvSpPr>
            <p:spPr>
              <a:xfrm>
                <a:off x="10056551"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60" name="Freeform 659">
                <a:extLst>
                  <a:ext uri="{FF2B5EF4-FFF2-40B4-BE49-F238E27FC236}">
                    <a16:creationId xmlns:a16="http://schemas.microsoft.com/office/drawing/2014/main" id="{D1EF5B62-EC17-B109-B1DE-C506905C0B06}"/>
                  </a:ext>
                </a:extLst>
              </p:cNvPr>
              <p:cNvSpPr/>
              <p:nvPr/>
            </p:nvSpPr>
            <p:spPr>
              <a:xfrm>
                <a:off x="10092572"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61" name="Freeform 660">
                <a:extLst>
                  <a:ext uri="{FF2B5EF4-FFF2-40B4-BE49-F238E27FC236}">
                    <a16:creationId xmlns:a16="http://schemas.microsoft.com/office/drawing/2014/main" id="{12082445-59FC-B8A8-0EEC-485ECDD2E712}"/>
                  </a:ext>
                </a:extLst>
              </p:cNvPr>
              <p:cNvSpPr/>
              <p:nvPr/>
            </p:nvSpPr>
            <p:spPr>
              <a:xfrm>
                <a:off x="10090239"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62" name="Freeform 661">
                <a:extLst>
                  <a:ext uri="{FF2B5EF4-FFF2-40B4-BE49-F238E27FC236}">
                    <a16:creationId xmlns:a16="http://schemas.microsoft.com/office/drawing/2014/main" id="{C7CB8399-BEC2-64B7-0CBD-84FA9DC3C74B}"/>
                  </a:ext>
                </a:extLst>
              </p:cNvPr>
              <p:cNvSpPr/>
              <p:nvPr/>
            </p:nvSpPr>
            <p:spPr>
              <a:xfrm>
                <a:off x="10126353"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63" name="Freeform 662">
                <a:extLst>
                  <a:ext uri="{FF2B5EF4-FFF2-40B4-BE49-F238E27FC236}">
                    <a16:creationId xmlns:a16="http://schemas.microsoft.com/office/drawing/2014/main" id="{4A851F1A-ECBB-38BD-E90B-E2D4E978D9DA}"/>
                  </a:ext>
                </a:extLst>
              </p:cNvPr>
              <p:cNvSpPr/>
              <p:nvPr/>
            </p:nvSpPr>
            <p:spPr>
              <a:xfrm>
                <a:off x="10123927"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664" name="Freeform 663">
                <a:extLst>
                  <a:ext uri="{FF2B5EF4-FFF2-40B4-BE49-F238E27FC236}">
                    <a16:creationId xmlns:a16="http://schemas.microsoft.com/office/drawing/2014/main" id="{EC726F0E-1F60-5DBD-EF74-F87CC6F56AE6}"/>
                  </a:ext>
                </a:extLst>
              </p:cNvPr>
              <p:cNvSpPr/>
              <p:nvPr/>
            </p:nvSpPr>
            <p:spPr>
              <a:xfrm>
                <a:off x="10160042"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65" name="Freeform 664">
                <a:extLst>
                  <a:ext uri="{FF2B5EF4-FFF2-40B4-BE49-F238E27FC236}">
                    <a16:creationId xmlns:a16="http://schemas.microsoft.com/office/drawing/2014/main" id="{833486CA-7DC9-7897-91EB-5E0D2AE6ABEA}"/>
                  </a:ext>
                </a:extLst>
              </p:cNvPr>
              <p:cNvSpPr/>
              <p:nvPr/>
            </p:nvSpPr>
            <p:spPr>
              <a:xfrm>
                <a:off x="10157615"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614"/>
                    </a:lnTo>
                    <a:lnTo>
                      <a:pt x="36114" y="218614"/>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666" name="Freeform 665">
                <a:extLst>
                  <a:ext uri="{FF2B5EF4-FFF2-40B4-BE49-F238E27FC236}">
                    <a16:creationId xmlns:a16="http://schemas.microsoft.com/office/drawing/2014/main" id="{F5E6F0B1-64AA-97C8-D647-CA1012CD6645}"/>
                  </a:ext>
                </a:extLst>
              </p:cNvPr>
              <p:cNvSpPr/>
              <p:nvPr/>
            </p:nvSpPr>
            <p:spPr>
              <a:xfrm>
                <a:off x="10193730"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67" name="Freeform 666">
                <a:extLst>
                  <a:ext uri="{FF2B5EF4-FFF2-40B4-BE49-F238E27FC236}">
                    <a16:creationId xmlns:a16="http://schemas.microsoft.com/office/drawing/2014/main" id="{22A47861-063B-3C2E-CE6B-F21400709CDC}"/>
                  </a:ext>
                </a:extLst>
              </p:cNvPr>
              <p:cNvSpPr/>
              <p:nvPr/>
            </p:nvSpPr>
            <p:spPr>
              <a:xfrm>
                <a:off x="10191397"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68" name="Freeform 667">
                <a:extLst>
                  <a:ext uri="{FF2B5EF4-FFF2-40B4-BE49-F238E27FC236}">
                    <a16:creationId xmlns:a16="http://schemas.microsoft.com/office/drawing/2014/main" id="{8DA5AAF2-4BE2-21C3-B789-51F5695181A7}"/>
                  </a:ext>
                </a:extLst>
              </p:cNvPr>
              <p:cNvSpPr/>
              <p:nvPr/>
            </p:nvSpPr>
            <p:spPr>
              <a:xfrm>
                <a:off x="10227418"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69" name="Freeform 668">
                <a:extLst>
                  <a:ext uri="{FF2B5EF4-FFF2-40B4-BE49-F238E27FC236}">
                    <a16:creationId xmlns:a16="http://schemas.microsoft.com/office/drawing/2014/main" id="{3CC81C22-574F-F05C-577B-2FDED9CFA88B}"/>
                  </a:ext>
                </a:extLst>
              </p:cNvPr>
              <p:cNvSpPr/>
              <p:nvPr/>
            </p:nvSpPr>
            <p:spPr>
              <a:xfrm>
                <a:off x="10225085"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grpSp>
        <p:grpSp>
          <p:nvGrpSpPr>
            <p:cNvPr id="670" name="Graphic 31">
              <a:extLst>
                <a:ext uri="{FF2B5EF4-FFF2-40B4-BE49-F238E27FC236}">
                  <a16:creationId xmlns:a16="http://schemas.microsoft.com/office/drawing/2014/main" id="{3C4AAF1D-085D-7580-1C6F-5270B814B79D}"/>
                </a:ext>
              </a:extLst>
            </p:cNvPr>
            <p:cNvGrpSpPr/>
            <p:nvPr/>
          </p:nvGrpSpPr>
          <p:grpSpPr>
            <a:xfrm>
              <a:off x="10261106" y="4643582"/>
              <a:ext cx="33781" cy="218707"/>
              <a:chOff x="10261106" y="4643582"/>
              <a:chExt cx="33781" cy="218707"/>
            </a:xfrm>
          </p:grpSpPr>
          <p:sp>
            <p:nvSpPr>
              <p:cNvPr id="671" name="Freeform 670">
                <a:extLst>
                  <a:ext uri="{FF2B5EF4-FFF2-40B4-BE49-F238E27FC236}">
                    <a16:creationId xmlns:a16="http://schemas.microsoft.com/office/drawing/2014/main" id="{9620CDA5-AE34-2A0C-6311-A0DF1C6FDC3C}"/>
                  </a:ext>
                </a:extLst>
              </p:cNvPr>
              <p:cNvSpPr/>
              <p:nvPr/>
            </p:nvSpPr>
            <p:spPr>
              <a:xfrm>
                <a:off x="10263533" y="4643582"/>
                <a:ext cx="31355" cy="218707"/>
              </a:xfrm>
              <a:custGeom>
                <a:avLst/>
                <a:gdLst>
                  <a:gd name="connsiteX0" fmla="*/ 0 w 31355"/>
                  <a:gd name="connsiteY0" fmla="*/ 0 h 218707"/>
                  <a:gd name="connsiteX1" fmla="*/ 31355 w 31355"/>
                  <a:gd name="connsiteY1" fmla="*/ 0 h 218707"/>
                  <a:gd name="connsiteX2" fmla="*/ 31355 w 31355"/>
                  <a:gd name="connsiteY2" fmla="*/ 218707 h 218707"/>
                  <a:gd name="connsiteX3" fmla="*/ 0 w 31355"/>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1355" h="218707">
                    <a:moveTo>
                      <a:pt x="0" y="0"/>
                    </a:moveTo>
                    <a:lnTo>
                      <a:pt x="31355" y="0"/>
                    </a:lnTo>
                    <a:lnTo>
                      <a:pt x="31355" y="218707"/>
                    </a:lnTo>
                    <a:lnTo>
                      <a:pt x="0" y="218707"/>
                    </a:lnTo>
                    <a:close/>
                  </a:path>
                </a:pathLst>
              </a:custGeom>
              <a:solidFill>
                <a:srgbClr val="A17FB6"/>
              </a:solidFill>
              <a:ln w="9328" cap="flat">
                <a:noFill/>
                <a:prstDash val="solid"/>
                <a:miter/>
              </a:ln>
            </p:spPr>
            <p:txBody>
              <a:bodyPr rtlCol="0" anchor="ctr"/>
              <a:lstStyle/>
              <a:p>
                <a:endParaRPr lang="en-US" dirty="0"/>
              </a:p>
            </p:txBody>
          </p:sp>
          <p:sp>
            <p:nvSpPr>
              <p:cNvPr id="672" name="Freeform 671">
                <a:extLst>
                  <a:ext uri="{FF2B5EF4-FFF2-40B4-BE49-F238E27FC236}">
                    <a16:creationId xmlns:a16="http://schemas.microsoft.com/office/drawing/2014/main" id="{F7758AB0-C48F-E604-4757-08D9BB04D5A3}"/>
                  </a:ext>
                </a:extLst>
              </p:cNvPr>
              <p:cNvSpPr/>
              <p:nvPr/>
            </p:nvSpPr>
            <p:spPr>
              <a:xfrm>
                <a:off x="10261106" y="4643582"/>
                <a:ext cx="2332" cy="218707"/>
              </a:xfrm>
              <a:custGeom>
                <a:avLst/>
                <a:gdLst>
                  <a:gd name="connsiteX0" fmla="*/ 0 w 2332"/>
                  <a:gd name="connsiteY0" fmla="*/ 0 h 218707"/>
                  <a:gd name="connsiteX1" fmla="*/ 2333 w 2332"/>
                  <a:gd name="connsiteY1" fmla="*/ 0 h 218707"/>
                  <a:gd name="connsiteX2" fmla="*/ 2333 w 2332"/>
                  <a:gd name="connsiteY2" fmla="*/ 218707 h 218707"/>
                  <a:gd name="connsiteX3" fmla="*/ 0 w 2332"/>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2332" h="218707">
                    <a:moveTo>
                      <a:pt x="0" y="0"/>
                    </a:moveTo>
                    <a:lnTo>
                      <a:pt x="2333" y="0"/>
                    </a:lnTo>
                    <a:lnTo>
                      <a:pt x="2333" y="218707"/>
                    </a:lnTo>
                    <a:lnTo>
                      <a:pt x="0" y="218707"/>
                    </a:lnTo>
                    <a:close/>
                  </a:path>
                </a:pathLst>
              </a:custGeom>
              <a:solidFill>
                <a:srgbClr val="9475A7"/>
              </a:solidFill>
              <a:ln w="9328" cap="flat">
                <a:noFill/>
                <a:prstDash val="solid"/>
                <a:miter/>
              </a:ln>
            </p:spPr>
            <p:txBody>
              <a:bodyPr rtlCol="0" anchor="ctr"/>
              <a:lstStyle/>
              <a:p>
                <a:endParaRPr lang="en-US" dirty="0"/>
              </a:p>
            </p:txBody>
          </p:sp>
        </p:grpSp>
        <p:sp>
          <p:nvSpPr>
            <p:cNvPr id="673" name="Freeform 672">
              <a:extLst>
                <a:ext uri="{FF2B5EF4-FFF2-40B4-BE49-F238E27FC236}">
                  <a16:creationId xmlns:a16="http://schemas.microsoft.com/office/drawing/2014/main" id="{ABA855FF-521A-6B75-968A-2DEA71AB394E}"/>
                </a:ext>
              </a:extLst>
            </p:cNvPr>
            <p:cNvSpPr/>
            <p:nvPr/>
          </p:nvSpPr>
          <p:spPr>
            <a:xfrm>
              <a:off x="10258773"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674" name="Freeform 673">
              <a:extLst>
                <a:ext uri="{FF2B5EF4-FFF2-40B4-BE49-F238E27FC236}">
                  <a16:creationId xmlns:a16="http://schemas.microsoft.com/office/drawing/2014/main" id="{B3998D11-25FF-882A-1883-FD8234A2B043}"/>
                </a:ext>
              </a:extLst>
            </p:cNvPr>
            <p:cNvSpPr/>
            <p:nvPr/>
          </p:nvSpPr>
          <p:spPr>
            <a:xfrm>
              <a:off x="10294888"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75" name="Freeform 674">
              <a:extLst>
                <a:ext uri="{FF2B5EF4-FFF2-40B4-BE49-F238E27FC236}">
                  <a16:creationId xmlns:a16="http://schemas.microsoft.com/office/drawing/2014/main" id="{8EA03165-65D2-284D-2424-34BCF8EF2A50}"/>
                </a:ext>
              </a:extLst>
            </p:cNvPr>
            <p:cNvSpPr/>
            <p:nvPr/>
          </p:nvSpPr>
          <p:spPr>
            <a:xfrm>
              <a:off x="10292555"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76" name="Freeform 675">
              <a:extLst>
                <a:ext uri="{FF2B5EF4-FFF2-40B4-BE49-F238E27FC236}">
                  <a16:creationId xmlns:a16="http://schemas.microsoft.com/office/drawing/2014/main" id="{AD2A14D1-B4F7-EA1C-9D30-A5A7D65EDD2D}"/>
                </a:ext>
              </a:extLst>
            </p:cNvPr>
            <p:cNvSpPr/>
            <p:nvPr/>
          </p:nvSpPr>
          <p:spPr>
            <a:xfrm>
              <a:off x="10327643"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E85BEAD-831F-ADC8-BA2B-8F56F2BB2A2F}"/>
                </a:ext>
              </a:extLst>
            </p:cNvPr>
            <p:cNvSpPr/>
            <p:nvPr/>
          </p:nvSpPr>
          <p:spPr>
            <a:xfrm>
              <a:off x="10325310"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78" name="Freeform 677">
              <a:extLst>
                <a:ext uri="{FF2B5EF4-FFF2-40B4-BE49-F238E27FC236}">
                  <a16:creationId xmlns:a16="http://schemas.microsoft.com/office/drawing/2014/main" id="{25B87EAD-1F56-A234-ACE0-352D41755C23}"/>
                </a:ext>
              </a:extLst>
            </p:cNvPr>
            <p:cNvSpPr/>
            <p:nvPr/>
          </p:nvSpPr>
          <p:spPr>
            <a:xfrm>
              <a:off x="10361331"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79" name="Freeform 678">
              <a:extLst>
                <a:ext uri="{FF2B5EF4-FFF2-40B4-BE49-F238E27FC236}">
                  <a16:creationId xmlns:a16="http://schemas.microsoft.com/office/drawing/2014/main" id="{AB7C1DC1-501B-1923-3054-3D8456A21EFC}"/>
                </a:ext>
              </a:extLst>
            </p:cNvPr>
            <p:cNvSpPr/>
            <p:nvPr/>
          </p:nvSpPr>
          <p:spPr>
            <a:xfrm>
              <a:off x="10358998"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680" name="Freeform 679">
              <a:extLst>
                <a:ext uri="{FF2B5EF4-FFF2-40B4-BE49-F238E27FC236}">
                  <a16:creationId xmlns:a16="http://schemas.microsoft.com/office/drawing/2014/main" id="{6E37BA04-9EF6-A5E2-ABF9-8D73B8203398}"/>
                </a:ext>
              </a:extLst>
            </p:cNvPr>
            <p:cNvSpPr/>
            <p:nvPr/>
          </p:nvSpPr>
          <p:spPr>
            <a:xfrm>
              <a:off x="10395113"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81" name="Freeform 680">
              <a:extLst>
                <a:ext uri="{FF2B5EF4-FFF2-40B4-BE49-F238E27FC236}">
                  <a16:creationId xmlns:a16="http://schemas.microsoft.com/office/drawing/2014/main" id="{6D429E60-9F54-5466-DE6A-34736962DBEB}"/>
                </a:ext>
              </a:extLst>
            </p:cNvPr>
            <p:cNvSpPr/>
            <p:nvPr/>
          </p:nvSpPr>
          <p:spPr>
            <a:xfrm>
              <a:off x="10392779"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82" name="Freeform 681">
              <a:extLst>
                <a:ext uri="{FF2B5EF4-FFF2-40B4-BE49-F238E27FC236}">
                  <a16:creationId xmlns:a16="http://schemas.microsoft.com/office/drawing/2014/main" id="{E404FF6A-415D-A666-8063-549664FC97AF}"/>
                </a:ext>
              </a:extLst>
            </p:cNvPr>
            <p:cNvSpPr/>
            <p:nvPr/>
          </p:nvSpPr>
          <p:spPr>
            <a:xfrm>
              <a:off x="10428801" y="4643582"/>
              <a:ext cx="33688" cy="218707"/>
            </a:xfrm>
            <a:custGeom>
              <a:avLst/>
              <a:gdLst>
                <a:gd name="connsiteX0" fmla="*/ -1 w 33688"/>
                <a:gd name="connsiteY0" fmla="*/ 0 h 218707"/>
                <a:gd name="connsiteX1" fmla="*/ 33688 w 33688"/>
                <a:gd name="connsiteY1" fmla="*/ 0 h 218707"/>
                <a:gd name="connsiteX2" fmla="*/ 33688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8" y="0"/>
                  </a:lnTo>
                  <a:lnTo>
                    <a:pt x="33688" y="218707"/>
                  </a:lnTo>
                  <a:lnTo>
                    <a:pt x="-1" y="218707"/>
                  </a:lnTo>
                  <a:close/>
                </a:path>
              </a:pathLst>
            </a:custGeom>
            <a:solidFill>
              <a:srgbClr val="775BA5"/>
            </a:solidFill>
            <a:ln w="9328" cap="flat">
              <a:noFill/>
              <a:prstDash val="solid"/>
              <a:miter/>
            </a:ln>
          </p:spPr>
          <p:txBody>
            <a:bodyPr rtlCol="0" anchor="ctr"/>
            <a:lstStyle/>
            <a:p>
              <a:endParaRPr lang="en-US" dirty="0"/>
            </a:p>
          </p:txBody>
        </p:sp>
        <p:sp>
          <p:nvSpPr>
            <p:cNvPr id="683" name="Freeform 682">
              <a:extLst>
                <a:ext uri="{FF2B5EF4-FFF2-40B4-BE49-F238E27FC236}">
                  <a16:creationId xmlns:a16="http://schemas.microsoft.com/office/drawing/2014/main" id="{B4E2C5BF-85AD-D5A2-41D3-285A188E6D56}"/>
                </a:ext>
              </a:extLst>
            </p:cNvPr>
            <p:cNvSpPr/>
            <p:nvPr/>
          </p:nvSpPr>
          <p:spPr>
            <a:xfrm>
              <a:off x="10426467" y="4641248"/>
              <a:ext cx="38355" cy="223374"/>
            </a:xfrm>
            <a:custGeom>
              <a:avLst/>
              <a:gdLst>
                <a:gd name="connsiteX0" fmla="*/ 36022 w 38355"/>
                <a:gd name="connsiteY0" fmla="*/ 221041 h 223374"/>
                <a:gd name="connsiteX1" fmla="*/ 36022 w 38355"/>
                <a:gd name="connsiteY1" fmla="*/ 223375 h 223374"/>
                <a:gd name="connsiteX2" fmla="*/ 0 w 38355"/>
                <a:gd name="connsiteY2" fmla="*/ 223375 h 223374"/>
                <a:gd name="connsiteX3" fmla="*/ 0 w 38355"/>
                <a:gd name="connsiteY3" fmla="*/ 0 h 223374"/>
                <a:gd name="connsiteX4" fmla="*/ 38355 w 38355"/>
                <a:gd name="connsiteY4" fmla="*/ 0 h 223374"/>
                <a:gd name="connsiteX5" fmla="*/ 38355 w 38355"/>
                <a:gd name="connsiteY5" fmla="*/ 223375 h 223374"/>
                <a:gd name="connsiteX6" fmla="*/ 36022 w 38355"/>
                <a:gd name="connsiteY6" fmla="*/ 223375 h 223374"/>
                <a:gd name="connsiteX7" fmla="*/ 36022 w 38355"/>
                <a:gd name="connsiteY7" fmla="*/ 221041 h 223374"/>
                <a:gd name="connsiteX8" fmla="*/ 33689 w 38355"/>
                <a:gd name="connsiteY8" fmla="*/ 221041 h 223374"/>
                <a:gd name="connsiteX9" fmla="*/ 33689 w 38355"/>
                <a:gd name="connsiteY9" fmla="*/ 4667 h 223374"/>
                <a:gd name="connsiteX10" fmla="*/ 4666 w 38355"/>
                <a:gd name="connsiteY10" fmla="*/ 4667 h 223374"/>
                <a:gd name="connsiteX11" fmla="*/ 4666 w 38355"/>
                <a:gd name="connsiteY11" fmla="*/ 218614 h 223374"/>
                <a:gd name="connsiteX12" fmla="*/ 36022 w 38355"/>
                <a:gd name="connsiteY12" fmla="*/ 218614 h 223374"/>
                <a:gd name="connsiteX13" fmla="*/ 36022 w 38355"/>
                <a:gd name="connsiteY13" fmla="*/ 221041 h 223374"/>
                <a:gd name="connsiteX14" fmla="*/ 33689 w 38355"/>
                <a:gd name="connsiteY14" fmla="*/ 221041 h 223374"/>
                <a:gd name="connsiteX15" fmla="*/ 36022 w 38355"/>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5"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614"/>
                  </a:lnTo>
                  <a:lnTo>
                    <a:pt x="36022" y="218614"/>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684" name="Freeform 683">
              <a:extLst>
                <a:ext uri="{FF2B5EF4-FFF2-40B4-BE49-F238E27FC236}">
                  <a16:creationId xmlns:a16="http://schemas.microsoft.com/office/drawing/2014/main" id="{3F6B3BD3-0341-B72E-36B3-26C3FAAE3EFA}"/>
                </a:ext>
              </a:extLst>
            </p:cNvPr>
            <p:cNvSpPr/>
            <p:nvPr/>
          </p:nvSpPr>
          <p:spPr>
            <a:xfrm>
              <a:off x="10462489" y="4643582"/>
              <a:ext cx="33688" cy="218707"/>
            </a:xfrm>
            <a:custGeom>
              <a:avLst/>
              <a:gdLst>
                <a:gd name="connsiteX0" fmla="*/ 1 w 33688"/>
                <a:gd name="connsiteY0" fmla="*/ 0 h 218707"/>
                <a:gd name="connsiteX1" fmla="*/ 33689 w 33688"/>
                <a:gd name="connsiteY1" fmla="*/ 0 h 218707"/>
                <a:gd name="connsiteX2" fmla="*/ 33689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9" y="0"/>
                  </a:lnTo>
                  <a:lnTo>
                    <a:pt x="33689" y="218707"/>
                  </a:lnTo>
                  <a:lnTo>
                    <a:pt x="1" y="218707"/>
                  </a:lnTo>
                  <a:close/>
                </a:path>
              </a:pathLst>
            </a:custGeom>
            <a:solidFill>
              <a:srgbClr val="775BA5"/>
            </a:solidFill>
            <a:ln w="9328" cap="flat">
              <a:noFill/>
              <a:prstDash val="solid"/>
              <a:miter/>
            </a:ln>
          </p:spPr>
          <p:txBody>
            <a:bodyPr rtlCol="0" anchor="ctr"/>
            <a:lstStyle/>
            <a:p>
              <a:endParaRPr lang="en-US" dirty="0"/>
            </a:p>
          </p:txBody>
        </p:sp>
        <p:sp>
          <p:nvSpPr>
            <p:cNvPr id="685" name="Freeform 684">
              <a:extLst>
                <a:ext uri="{FF2B5EF4-FFF2-40B4-BE49-F238E27FC236}">
                  <a16:creationId xmlns:a16="http://schemas.microsoft.com/office/drawing/2014/main" id="{017CDDB7-66D9-B418-36DB-8254903E62BD}"/>
                </a:ext>
              </a:extLst>
            </p:cNvPr>
            <p:cNvSpPr/>
            <p:nvPr/>
          </p:nvSpPr>
          <p:spPr>
            <a:xfrm>
              <a:off x="10460157"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86" name="Freeform 685">
              <a:extLst>
                <a:ext uri="{FF2B5EF4-FFF2-40B4-BE49-F238E27FC236}">
                  <a16:creationId xmlns:a16="http://schemas.microsoft.com/office/drawing/2014/main" id="{FD2CEF1D-406F-B257-B075-34FCDF95FC41}"/>
                </a:ext>
              </a:extLst>
            </p:cNvPr>
            <p:cNvSpPr/>
            <p:nvPr/>
          </p:nvSpPr>
          <p:spPr>
            <a:xfrm>
              <a:off x="10496271" y="4643582"/>
              <a:ext cx="33688" cy="218707"/>
            </a:xfrm>
            <a:custGeom>
              <a:avLst/>
              <a:gdLst>
                <a:gd name="connsiteX0" fmla="*/ 0 w 33688"/>
                <a:gd name="connsiteY0" fmla="*/ 0 h 218707"/>
                <a:gd name="connsiteX1" fmla="*/ 33689 w 33688"/>
                <a:gd name="connsiteY1" fmla="*/ 0 h 218707"/>
                <a:gd name="connsiteX2" fmla="*/ 33689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9" y="0"/>
                  </a:lnTo>
                  <a:lnTo>
                    <a:pt x="33689"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87" name="Freeform 686">
              <a:extLst>
                <a:ext uri="{FF2B5EF4-FFF2-40B4-BE49-F238E27FC236}">
                  <a16:creationId xmlns:a16="http://schemas.microsoft.com/office/drawing/2014/main" id="{7A815BF2-A506-0283-1DCC-3D8BFBEDB718}"/>
                </a:ext>
              </a:extLst>
            </p:cNvPr>
            <p:cNvSpPr/>
            <p:nvPr/>
          </p:nvSpPr>
          <p:spPr>
            <a:xfrm>
              <a:off x="10493845"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614"/>
                  </a:lnTo>
                  <a:lnTo>
                    <a:pt x="36114" y="218614"/>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688" name="Freeform 687">
              <a:extLst>
                <a:ext uri="{FF2B5EF4-FFF2-40B4-BE49-F238E27FC236}">
                  <a16:creationId xmlns:a16="http://schemas.microsoft.com/office/drawing/2014/main" id="{B432A9F6-D634-1D56-983A-440BAA7C1F51}"/>
                </a:ext>
              </a:extLst>
            </p:cNvPr>
            <p:cNvSpPr/>
            <p:nvPr/>
          </p:nvSpPr>
          <p:spPr>
            <a:xfrm>
              <a:off x="10529959"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89" name="Freeform 688">
              <a:extLst>
                <a:ext uri="{FF2B5EF4-FFF2-40B4-BE49-F238E27FC236}">
                  <a16:creationId xmlns:a16="http://schemas.microsoft.com/office/drawing/2014/main" id="{25ABEF87-46A6-88FC-B903-E09D888B6AE7}"/>
                </a:ext>
              </a:extLst>
            </p:cNvPr>
            <p:cNvSpPr/>
            <p:nvPr/>
          </p:nvSpPr>
          <p:spPr>
            <a:xfrm>
              <a:off x="10527626"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90" name="Freeform 689">
              <a:extLst>
                <a:ext uri="{FF2B5EF4-FFF2-40B4-BE49-F238E27FC236}">
                  <a16:creationId xmlns:a16="http://schemas.microsoft.com/office/drawing/2014/main" id="{9A00DF4E-8498-F2B5-804F-4507744AA64C}"/>
                </a:ext>
              </a:extLst>
            </p:cNvPr>
            <p:cNvSpPr/>
            <p:nvPr/>
          </p:nvSpPr>
          <p:spPr>
            <a:xfrm>
              <a:off x="10563647"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91" name="Freeform 690">
              <a:extLst>
                <a:ext uri="{FF2B5EF4-FFF2-40B4-BE49-F238E27FC236}">
                  <a16:creationId xmlns:a16="http://schemas.microsoft.com/office/drawing/2014/main" id="{301DC8A0-B196-2DCD-EB9F-837E7282F552}"/>
                </a:ext>
              </a:extLst>
            </p:cNvPr>
            <p:cNvSpPr/>
            <p:nvPr/>
          </p:nvSpPr>
          <p:spPr>
            <a:xfrm>
              <a:off x="10561314"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92" name="Freeform 691">
              <a:extLst>
                <a:ext uri="{FF2B5EF4-FFF2-40B4-BE49-F238E27FC236}">
                  <a16:creationId xmlns:a16="http://schemas.microsoft.com/office/drawing/2014/main" id="{366515DA-1F60-58B3-3796-AE6144AFB552}"/>
                </a:ext>
              </a:extLst>
            </p:cNvPr>
            <p:cNvSpPr/>
            <p:nvPr/>
          </p:nvSpPr>
          <p:spPr>
            <a:xfrm>
              <a:off x="10597335"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93" name="Freeform 692">
              <a:extLst>
                <a:ext uri="{FF2B5EF4-FFF2-40B4-BE49-F238E27FC236}">
                  <a16:creationId xmlns:a16="http://schemas.microsoft.com/office/drawing/2014/main" id="{6C8435D9-789D-ED9A-8F41-A2D571FF97AA}"/>
                </a:ext>
              </a:extLst>
            </p:cNvPr>
            <p:cNvSpPr/>
            <p:nvPr/>
          </p:nvSpPr>
          <p:spPr>
            <a:xfrm>
              <a:off x="10595002"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694" name="Freeform 693">
              <a:extLst>
                <a:ext uri="{FF2B5EF4-FFF2-40B4-BE49-F238E27FC236}">
                  <a16:creationId xmlns:a16="http://schemas.microsoft.com/office/drawing/2014/main" id="{5714014A-8448-B7C5-EE15-2D2FDBF3830D}"/>
                </a:ext>
              </a:extLst>
            </p:cNvPr>
            <p:cNvSpPr/>
            <p:nvPr/>
          </p:nvSpPr>
          <p:spPr>
            <a:xfrm>
              <a:off x="10631117"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95" name="Freeform 694">
              <a:extLst>
                <a:ext uri="{FF2B5EF4-FFF2-40B4-BE49-F238E27FC236}">
                  <a16:creationId xmlns:a16="http://schemas.microsoft.com/office/drawing/2014/main" id="{165243B4-B6C0-2701-E166-345F16CA55E6}"/>
                </a:ext>
              </a:extLst>
            </p:cNvPr>
            <p:cNvSpPr/>
            <p:nvPr/>
          </p:nvSpPr>
          <p:spPr>
            <a:xfrm>
              <a:off x="10628691"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614"/>
                  </a:lnTo>
                  <a:lnTo>
                    <a:pt x="36114" y="218614"/>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696" name="Freeform 695">
              <a:extLst>
                <a:ext uri="{FF2B5EF4-FFF2-40B4-BE49-F238E27FC236}">
                  <a16:creationId xmlns:a16="http://schemas.microsoft.com/office/drawing/2014/main" id="{6E1BC34F-3BE1-4A63-1882-D674FBA3676B}"/>
                </a:ext>
              </a:extLst>
            </p:cNvPr>
            <p:cNvSpPr/>
            <p:nvPr/>
          </p:nvSpPr>
          <p:spPr>
            <a:xfrm>
              <a:off x="10664805"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97" name="Freeform 696">
              <a:extLst>
                <a:ext uri="{FF2B5EF4-FFF2-40B4-BE49-F238E27FC236}">
                  <a16:creationId xmlns:a16="http://schemas.microsoft.com/office/drawing/2014/main" id="{F59A179A-261E-8397-783A-A7C18A306AA3}"/>
                </a:ext>
              </a:extLst>
            </p:cNvPr>
            <p:cNvSpPr/>
            <p:nvPr/>
          </p:nvSpPr>
          <p:spPr>
            <a:xfrm>
              <a:off x="10662472"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698" name="Freeform 697">
              <a:extLst>
                <a:ext uri="{FF2B5EF4-FFF2-40B4-BE49-F238E27FC236}">
                  <a16:creationId xmlns:a16="http://schemas.microsoft.com/office/drawing/2014/main" id="{5C89B61A-E88C-B669-AC34-C0A6EC450127}"/>
                </a:ext>
              </a:extLst>
            </p:cNvPr>
            <p:cNvSpPr/>
            <p:nvPr/>
          </p:nvSpPr>
          <p:spPr>
            <a:xfrm>
              <a:off x="10698493"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699" name="Freeform 698">
              <a:extLst>
                <a:ext uri="{FF2B5EF4-FFF2-40B4-BE49-F238E27FC236}">
                  <a16:creationId xmlns:a16="http://schemas.microsoft.com/office/drawing/2014/main" id="{A5A32D5E-F002-16B5-7E8D-478CC3E78A8C}"/>
                </a:ext>
              </a:extLst>
            </p:cNvPr>
            <p:cNvSpPr/>
            <p:nvPr/>
          </p:nvSpPr>
          <p:spPr>
            <a:xfrm>
              <a:off x="10696160"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700" name="Freeform 699">
              <a:extLst>
                <a:ext uri="{FF2B5EF4-FFF2-40B4-BE49-F238E27FC236}">
                  <a16:creationId xmlns:a16="http://schemas.microsoft.com/office/drawing/2014/main" id="{8556A687-9613-EA70-E2FE-F13A03E8EE56}"/>
                </a:ext>
              </a:extLst>
            </p:cNvPr>
            <p:cNvSpPr/>
            <p:nvPr/>
          </p:nvSpPr>
          <p:spPr>
            <a:xfrm>
              <a:off x="10732182"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01" name="Freeform 700">
              <a:extLst>
                <a:ext uri="{FF2B5EF4-FFF2-40B4-BE49-F238E27FC236}">
                  <a16:creationId xmlns:a16="http://schemas.microsoft.com/office/drawing/2014/main" id="{05D8526C-59EC-9CD7-C0F6-0B2FF8EA74B6}"/>
                </a:ext>
              </a:extLst>
            </p:cNvPr>
            <p:cNvSpPr/>
            <p:nvPr/>
          </p:nvSpPr>
          <p:spPr>
            <a:xfrm>
              <a:off x="10729848"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702" name="Freeform 701">
              <a:extLst>
                <a:ext uri="{FF2B5EF4-FFF2-40B4-BE49-F238E27FC236}">
                  <a16:creationId xmlns:a16="http://schemas.microsoft.com/office/drawing/2014/main" id="{3A59ED06-A7E5-CB25-E51F-CED7D660E548}"/>
                </a:ext>
              </a:extLst>
            </p:cNvPr>
            <p:cNvSpPr/>
            <p:nvPr/>
          </p:nvSpPr>
          <p:spPr>
            <a:xfrm>
              <a:off x="10765963"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03" name="Freeform 702">
              <a:extLst>
                <a:ext uri="{FF2B5EF4-FFF2-40B4-BE49-F238E27FC236}">
                  <a16:creationId xmlns:a16="http://schemas.microsoft.com/office/drawing/2014/main" id="{3DFBD63D-01D9-2B20-F055-D57B05B3F5A9}"/>
                </a:ext>
              </a:extLst>
            </p:cNvPr>
            <p:cNvSpPr/>
            <p:nvPr/>
          </p:nvSpPr>
          <p:spPr>
            <a:xfrm>
              <a:off x="10763630" y="4641248"/>
              <a:ext cx="38355" cy="223374"/>
            </a:xfrm>
            <a:custGeom>
              <a:avLst/>
              <a:gdLst>
                <a:gd name="connsiteX0" fmla="*/ 36022 w 38355"/>
                <a:gd name="connsiteY0" fmla="*/ 221041 h 223374"/>
                <a:gd name="connsiteX1" fmla="*/ 36022 w 38355"/>
                <a:gd name="connsiteY1" fmla="*/ 223375 h 223374"/>
                <a:gd name="connsiteX2" fmla="*/ 0 w 38355"/>
                <a:gd name="connsiteY2" fmla="*/ 223375 h 223374"/>
                <a:gd name="connsiteX3" fmla="*/ 0 w 38355"/>
                <a:gd name="connsiteY3" fmla="*/ 0 h 223374"/>
                <a:gd name="connsiteX4" fmla="*/ 38355 w 38355"/>
                <a:gd name="connsiteY4" fmla="*/ 0 h 223374"/>
                <a:gd name="connsiteX5" fmla="*/ 38355 w 38355"/>
                <a:gd name="connsiteY5" fmla="*/ 223375 h 223374"/>
                <a:gd name="connsiteX6" fmla="*/ 36022 w 38355"/>
                <a:gd name="connsiteY6" fmla="*/ 223375 h 223374"/>
                <a:gd name="connsiteX7" fmla="*/ 36022 w 38355"/>
                <a:gd name="connsiteY7" fmla="*/ 221041 h 223374"/>
                <a:gd name="connsiteX8" fmla="*/ 33689 w 38355"/>
                <a:gd name="connsiteY8" fmla="*/ 221041 h 223374"/>
                <a:gd name="connsiteX9" fmla="*/ 33689 w 38355"/>
                <a:gd name="connsiteY9" fmla="*/ 4667 h 223374"/>
                <a:gd name="connsiteX10" fmla="*/ 4666 w 38355"/>
                <a:gd name="connsiteY10" fmla="*/ 4667 h 223374"/>
                <a:gd name="connsiteX11" fmla="*/ 4666 w 38355"/>
                <a:gd name="connsiteY11" fmla="*/ 218614 h 223374"/>
                <a:gd name="connsiteX12" fmla="*/ 36022 w 38355"/>
                <a:gd name="connsiteY12" fmla="*/ 218614 h 223374"/>
                <a:gd name="connsiteX13" fmla="*/ 36022 w 38355"/>
                <a:gd name="connsiteY13" fmla="*/ 221041 h 223374"/>
                <a:gd name="connsiteX14" fmla="*/ 33689 w 38355"/>
                <a:gd name="connsiteY14" fmla="*/ 221041 h 223374"/>
                <a:gd name="connsiteX15" fmla="*/ 36022 w 38355"/>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5"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614"/>
                  </a:lnTo>
                  <a:lnTo>
                    <a:pt x="36022" y="218614"/>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704" name="Freeform 703">
              <a:extLst>
                <a:ext uri="{FF2B5EF4-FFF2-40B4-BE49-F238E27FC236}">
                  <a16:creationId xmlns:a16="http://schemas.microsoft.com/office/drawing/2014/main" id="{B0002AEC-9BB1-4B8B-51EC-5E99478D3A73}"/>
                </a:ext>
              </a:extLst>
            </p:cNvPr>
            <p:cNvSpPr/>
            <p:nvPr/>
          </p:nvSpPr>
          <p:spPr>
            <a:xfrm>
              <a:off x="10799651" y="4643582"/>
              <a:ext cx="33688" cy="218707"/>
            </a:xfrm>
            <a:custGeom>
              <a:avLst/>
              <a:gdLst>
                <a:gd name="connsiteX0" fmla="*/ 1 w 33688"/>
                <a:gd name="connsiteY0" fmla="*/ 0 h 218707"/>
                <a:gd name="connsiteX1" fmla="*/ 33689 w 33688"/>
                <a:gd name="connsiteY1" fmla="*/ 0 h 218707"/>
                <a:gd name="connsiteX2" fmla="*/ 33689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9" y="0"/>
                  </a:lnTo>
                  <a:lnTo>
                    <a:pt x="33689" y="218707"/>
                  </a:lnTo>
                  <a:lnTo>
                    <a:pt x="1" y="218707"/>
                  </a:lnTo>
                  <a:close/>
                </a:path>
              </a:pathLst>
            </a:custGeom>
            <a:solidFill>
              <a:srgbClr val="775BA5"/>
            </a:solidFill>
            <a:ln w="9328" cap="flat">
              <a:noFill/>
              <a:prstDash val="solid"/>
              <a:miter/>
            </a:ln>
          </p:spPr>
          <p:txBody>
            <a:bodyPr rtlCol="0" anchor="ctr"/>
            <a:lstStyle/>
            <a:p>
              <a:endParaRPr lang="en-US" dirty="0"/>
            </a:p>
          </p:txBody>
        </p:sp>
        <p:sp>
          <p:nvSpPr>
            <p:cNvPr id="705" name="Freeform 704">
              <a:extLst>
                <a:ext uri="{FF2B5EF4-FFF2-40B4-BE49-F238E27FC236}">
                  <a16:creationId xmlns:a16="http://schemas.microsoft.com/office/drawing/2014/main" id="{7861663A-A145-9EE2-EADD-F91ED6DC3916}"/>
                </a:ext>
              </a:extLst>
            </p:cNvPr>
            <p:cNvSpPr/>
            <p:nvPr/>
          </p:nvSpPr>
          <p:spPr>
            <a:xfrm>
              <a:off x="10797319"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706" name="Freeform 705">
              <a:extLst>
                <a:ext uri="{FF2B5EF4-FFF2-40B4-BE49-F238E27FC236}">
                  <a16:creationId xmlns:a16="http://schemas.microsoft.com/office/drawing/2014/main" id="{6124C7B1-C23B-9958-6FA3-737C91191A18}"/>
                </a:ext>
              </a:extLst>
            </p:cNvPr>
            <p:cNvSpPr/>
            <p:nvPr/>
          </p:nvSpPr>
          <p:spPr>
            <a:xfrm>
              <a:off x="10833340" y="4643582"/>
              <a:ext cx="33688" cy="218707"/>
            </a:xfrm>
            <a:custGeom>
              <a:avLst/>
              <a:gdLst>
                <a:gd name="connsiteX0" fmla="*/ 0 w 33688"/>
                <a:gd name="connsiteY0" fmla="*/ 0 h 218707"/>
                <a:gd name="connsiteX1" fmla="*/ 33689 w 33688"/>
                <a:gd name="connsiteY1" fmla="*/ 0 h 218707"/>
                <a:gd name="connsiteX2" fmla="*/ 33689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9" y="0"/>
                  </a:lnTo>
                  <a:lnTo>
                    <a:pt x="33689"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07" name="Freeform 706">
              <a:extLst>
                <a:ext uri="{FF2B5EF4-FFF2-40B4-BE49-F238E27FC236}">
                  <a16:creationId xmlns:a16="http://schemas.microsoft.com/office/drawing/2014/main" id="{1AA7BFF7-299F-1935-212E-3A8EF0793E20}"/>
                </a:ext>
              </a:extLst>
            </p:cNvPr>
            <p:cNvSpPr/>
            <p:nvPr/>
          </p:nvSpPr>
          <p:spPr>
            <a:xfrm>
              <a:off x="10831007"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708" name="Freeform 707">
              <a:extLst>
                <a:ext uri="{FF2B5EF4-FFF2-40B4-BE49-F238E27FC236}">
                  <a16:creationId xmlns:a16="http://schemas.microsoft.com/office/drawing/2014/main" id="{89395761-E5FB-E6FD-60C4-B1C5B3F305DE}"/>
                </a:ext>
              </a:extLst>
            </p:cNvPr>
            <p:cNvSpPr/>
            <p:nvPr/>
          </p:nvSpPr>
          <p:spPr>
            <a:xfrm>
              <a:off x="10867121"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09" name="Freeform 708">
              <a:extLst>
                <a:ext uri="{FF2B5EF4-FFF2-40B4-BE49-F238E27FC236}">
                  <a16:creationId xmlns:a16="http://schemas.microsoft.com/office/drawing/2014/main" id="{1394223D-C976-CC27-B55F-1C905512479A}"/>
                </a:ext>
              </a:extLst>
            </p:cNvPr>
            <p:cNvSpPr/>
            <p:nvPr/>
          </p:nvSpPr>
          <p:spPr>
            <a:xfrm>
              <a:off x="10864695"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614"/>
                  </a:lnTo>
                  <a:lnTo>
                    <a:pt x="36114" y="218614"/>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710" name="Freeform 709">
              <a:extLst>
                <a:ext uri="{FF2B5EF4-FFF2-40B4-BE49-F238E27FC236}">
                  <a16:creationId xmlns:a16="http://schemas.microsoft.com/office/drawing/2014/main" id="{6EAF81CE-8EC5-CCE2-8283-27A049D12656}"/>
                </a:ext>
              </a:extLst>
            </p:cNvPr>
            <p:cNvSpPr/>
            <p:nvPr/>
          </p:nvSpPr>
          <p:spPr>
            <a:xfrm>
              <a:off x="10900810"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11" name="Freeform 710">
              <a:extLst>
                <a:ext uri="{FF2B5EF4-FFF2-40B4-BE49-F238E27FC236}">
                  <a16:creationId xmlns:a16="http://schemas.microsoft.com/office/drawing/2014/main" id="{3BF0E198-2ACC-22D5-5587-1ACE82DB4758}"/>
                </a:ext>
              </a:extLst>
            </p:cNvPr>
            <p:cNvSpPr/>
            <p:nvPr/>
          </p:nvSpPr>
          <p:spPr>
            <a:xfrm>
              <a:off x="10898477"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712" name="Freeform 711">
              <a:extLst>
                <a:ext uri="{FF2B5EF4-FFF2-40B4-BE49-F238E27FC236}">
                  <a16:creationId xmlns:a16="http://schemas.microsoft.com/office/drawing/2014/main" id="{12D78E22-74AC-5895-DB50-22BC8F6D6627}"/>
                </a:ext>
              </a:extLst>
            </p:cNvPr>
            <p:cNvSpPr/>
            <p:nvPr/>
          </p:nvSpPr>
          <p:spPr>
            <a:xfrm>
              <a:off x="10934498"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13" name="Freeform 712">
              <a:extLst>
                <a:ext uri="{FF2B5EF4-FFF2-40B4-BE49-F238E27FC236}">
                  <a16:creationId xmlns:a16="http://schemas.microsoft.com/office/drawing/2014/main" id="{D659F399-9D98-ABE6-90FE-E7C7483F2BC7}"/>
                </a:ext>
              </a:extLst>
            </p:cNvPr>
            <p:cNvSpPr/>
            <p:nvPr/>
          </p:nvSpPr>
          <p:spPr>
            <a:xfrm>
              <a:off x="10932165"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714" name="Freeform 713">
              <a:extLst>
                <a:ext uri="{FF2B5EF4-FFF2-40B4-BE49-F238E27FC236}">
                  <a16:creationId xmlns:a16="http://schemas.microsoft.com/office/drawing/2014/main" id="{92241840-F7ED-D90D-9E2B-7E2D789DEBD4}"/>
                </a:ext>
              </a:extLst>
            </p:cNvPr>
            <p:cNvSpPr/>
            <p:nvPr/>
          </p:nvSpPr>
          <p:spPr>
            <a:xfrm>
              <a:off x="10968186"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15" name="Freeform 714">
              <a:extLst>
                <a:ext uri="{FF2B5EF4-FFF2-40B4-BE49-F238E27FC236}">
                  <a16:creationId xmlns:a16="http://schemas.microsoft.com/office/drawing/2014/main" id="{D5B938B2-7114-33CA-3D18-96CE74E7F51E}"/>
                </a:ext>
              </a:extLst>
            </p:cNvPr>
            <p:cNvSpPr/>
            <p:nvPr/>
          </p:nvSpPr>
          <p:spPr>
            <a:xfrm>
              <a:off x="10965853"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716" name="Freeform 715">
              <a:extLst>
                <a:ext uri="{FF2B5EF4-FFF2-40B4-BE49-F238E27FC236}">
                  <a16:creationId xmlns:a16="http://schemas.microsoft.com/office/drawing/2014/main" id="{93E8386A-208E-C40F-379D-0C00AB8D3528}"/>
                </a:ext>
              </a:extLst>
            </p:cNvPr>
            <p:cNvSpPr/>
            <p:nvPr/>
          </p:nvSpPr>
          <p:spPr>
            <a:xfrm>
              <a:off x="11001968"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17" name="Freeform 716">
              <a:extLst>
                <a:ext uri="{FF2B5EF4-FFF2-40B4-BE49-F238E27FC236}">
                  <a16:creationId xmlns:a16="http://schemas.microsoft.com/office/drawing/2014/main" id="{15A98CCE-85E1-26EF-22A3-0F82DC006B7A}"/>
                </a:ext>
              </a:extLst>
            </p:cNvPr>
            <p:cNvSpPr/>
            <p:nvPr/>
          </p:nvSpPr>
          <p:spPr>
            <a:xfrm>
              <a:off x="10999634"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718" name="Freeform 717">
              <a:extLst>
                <a:ext uri="{FF2B5EF4-FFF2-40B4-BE49-F238E27FC236}">
                  <a16:creationId xmlns:a16="http://schemas.microsoft.com/office/drawing/2014/main" id="{CCCAEA61-F282-683E-D7A0-54ACECF1FEA5}"/>
                </a:ext>
              </a:extLst>
            </p:cNvPr>
            <p:cNvSpPr/>
            <p:nvPr/>
          </p:nvSpPr>
          <p:spPr>
            <a:xfrm>
              <a:off x="11035656"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19" name="Freeform 718">
              <a:extLst>
                <a:ext uri="{FF2B5EF4-FFF2-40B4-BE49-F238E27FC236}">
                  <a16:creationId xmlns:a16="http://schemas.microsoft.com/office/drawing/2014/main" id="{8AD47689-D1A4-9260-7529-A686AD4909D6}"/>
                </a:ext>
              </a:extLst>
            </p:cNvPr>
            <p:cNvSpPr/>
            <p:nvPr/>
          </p:nvSpPr>
          <p:spPr>
            <a:xfrm>
              <a:off x="11033323"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720" name="Freeform 719">
              <a:extLst>
                <a:ext uri="{FF2B5EF4-FFF2-40B4-BE49-F238E27FC236}">
                  <a16:creationId xmlns:a16="http://schemas.microsoft.com/office/drawing/2014/main" id="{58B0EB74-8391-1B22-95CD-59CFA2323C22}"/>
                </a:ext>
              </a:extLst>
            </p:cNvPr>
            <p:cNvSpPr/>
            <p:nvPr/>
          </p:nvSpPr>
          <p:spPr>
            <a:xfrm>
              <a:off x="11069344"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21" name="Freeform 720">
              <a:extLst>
                <a:ext uri="{FF2B5EF4-FFF2-40B4-BE49-F238E27FC236}">
                  <a16:creationId xmlns:a16="http://schemas.microsoft.com/office/drawing/2014/main" id="{F6198D79-686A-D08C-822F-94D05C394CFE}"/>
                </a:ext>
              </a:extLst>
            </p:cNvPr>
            <p:cNvSpPr/>
            <p:nvPr/>
          </p:nvSpPr>
          <p:spPr>
            <a:xfrm>
              <a:off x="11067011"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722" name="Freeform 721">
              <a:extLst>
                <a:ext uri="{FF2B5EF4-FFF2-40B4-BE49-F238E27FC236}">
                  <a16:creationId xmlns:a16="http://schemas.microsoft.com/office/drawing/2014/main" id="{0252C092-D8A9-D516-502C-3809BD0B4A07}"/>
                </a:ext>
              </a:extLst>
            </p:cNvPr>
            <p:cNvSpPr/>
            <p:nvPr/>
          </p:nvSpPr>
          <p:spPr>
            <a:xfrm>
              <a:off x="11103126"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23" name="Freeform 722">
              <a:extLst>
                <a:ext uri="{FF2B5EF4-FFF2-40B4-BE49-F238E27FC236}">
                  <a16:creationId xmlns:a16="http://schemas.microsoft.com/office/drawing/2014/main" id="{6560DE6F-4F26-A492-048D-6856072B493D}"/>
                </a:ext>
              </a:extLst>
            </p:cNvPr>
            <p:cNvSpPr/>
            <p:nvPr/>
          </p:nvSpPr>
          <p:spPr>
            <a:xfrm>
              <a:off x="11100699"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614"/>
                  </a:lnTo>
                  <a:lnTo>
                    <a:pt x="36114" y="218614"/>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724" name="Freeform 723">
              <a:extLst>
                <a:ext uri="{FF2B5EF4-FFF2-40B4-BE49-F238E27FC236}">
                  <a16:creationId xmlns:a16="http://schemas.microsoft.com/office/drawing/2014/main" id="{AE77789F-3A5D-6D12-ED9E-9B2B31269489}"/>
                </a:ext>
              </a:extLst>
            </p:cNvPr>
            <p:cNvSpPr/>
            <p:nvPr/>
          </p:nvSpPr>
          <p:spPr>
            <a:xfrm>
              <a:off x="11136814" y="4643582"/>
              <a:ext cx="33688" cy="218707"/>
            </a:xfrm>
            <a:custGeom>
              <a:avLst/>
              <a:gdLst>
                <a:gd name="connsiteX0" fmla="*/ -1 w 33688"/>
                <a:gd name="connsiteY0" fmla="*/ 0 h 218707"/>
                <a:gd name="connsiteX1" fmla="*/ 33688 w 33688"/>
                <a:gd name="connsiteY1" fmla="*/ 0 h 218707"/>
                <a:gd name="connsiteX2" fmla="*/ 33688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8" y="0"/>
                  </a:lnTo>
                  <a:lnTo>
                    <a:pt x="33688" y="218707"/>
                  </a:lnTo>
                  <a:lnTo>
                    <a:pt x="-1" y="218707"/>
                  </a:lnTo>
                  <a:close/>
                </a:path>
              </a:pathLst>
            </a:custGeom>
            <a:solidFill>
              <a:srgbClr val="775BA5"/>
            </a:solidFill>
            <a:ln w="9328" cap="flat">
              <a:noFill/>
              <a:prstDash val="solid"/>
              <a:miter/>
            </a:ln>
          </p:spPr>
          <p:txBody>
            <a:bodyPr rtlCol="0" anchor="ctr"/>
            <a:lstStyle/>
            <a:p>
              <a:endParaRPr lang="en-US" dirty="0"/>
            </a:p>
          </p:txBody>
        </p:sp>
        <p:sp>
          <p:nvSpPr>
            <p:cNvPr id="725" name="Freeform 724">
              <a:extLst>
                <a:ext uri="{FF2B5EF4-FFF2-40B4-BE49-F238E27FC236}">
                  <a16:creationId xmlns:a16="http://schemas.microsoft.com/office/drawing/2014/main" id="{C0E0B83C-0A36-DEEA-72E3-B912DAD2F46F}"/>
                </a:ext>
              </a:extLst>
            </p:cNvPr>
            <p:cNvSpPr/>
            <p:nvPr/>
          </p:nvSpPr>
          <p:spPr>
            <a:xfrm>
              <a:off x="11134480" y="4641248"/>
              <a:ext cx="38355" cy="223374"/>
            </a:xfrm>
            <a:custGeom>
              <a:avLst/>
              <a:gdLst>
                <a:gd name="connsiteX0" fmla="*/ 36022 w 38355"/>
                <a:gd name="connsiteY0" fmla="*/ 221041 h 223374"/>
                <a:gd name="connsiteX1" fmla="*/ 36022 w 38355"/>
                <a:gd name="connsiteY1" fmla="*/ 223375 h 223374"/>
                <a:gd name="connsiteX2" fmla="*/ 0 w 38355"/>
                <a:gd name="connsiteY2" fmla="*/ 223375 h 223374"/>
                <a:gd name="connsiteX3" fmla="*/ 0 w 38355"/>
                <a:gd name="connsiteY3" fmla="*/ 0 h 223374"/>
                <a:gd name="connsiteX4" fmla="*/ 38355 w 38355"/>
                <a:gd name="connsiteY4" fmla="*/ 0 h 223374"/>
                <a:gd name="connsiteX5" fmla="*/ 38355 w 38355"/>
                <a:gd name="connsiteY5" fmla="*/ 223375 h 223374"/>
                <a:gd name="connsiteX6" fmla="*/ 36022 w 38355"/>
                <a:gd name="connsiteY6" fmla="*/ 223375 h 223374"/>
                <a:gd name="connsiteX7" fmla="*/ 36022 w 38355"/>
                <a:gd name="connsiteY7" fmla="*/ 221041 h 223374"/>
                <a:gd name="connsiteX8" fmla="*/ 33689 w 38355"/>
                <a:gd name="connsiteY8" fmla="*/ 221041 h 223374"/>
                <a:gd name="connsiteX9" fmla="*/ 33689 w 38355"/>
                <a:gd name="connsiteY9" fmla="*/ 4667 h 223374"/>
                <a:gd name="connsiteX10" fmla="*/ 4666 w 38355"/>
                <a:gd name="connsiteY10" fmla="*/ 4667 h 223374"/>
                <a:gd name="connsiteX11" fmla="*/ 4666 w 38355"/>
                <a:gd name="connsiteY11" fmla="*/ 218614 h 223374"/>
                <a:gd name="connsiteX12" fmla="*/ 36022 w 38355"/>
                <a:gd name="connsiteY12" fmla="*/ 218614 h 223374"/>
                <a:gd name="connsiteX13" fmla="*/ 36022 w 38355"/>
                <a:gd name="connsiteY13" fmla="*/ 221041 h 223374"/>
                <a:gd name="connsiteX14" fmla="*/ 33689 w 38355"/>
                <a:gd name="connsiteY14" fmla="*/ 221041 h 223374"/>
                <a:gd name="connsiteX15" fmla="*/ 36022 w 38355"/>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5"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614"/>
                  </a:lnTo>
                  <a:lnTo>
                    <a:pt x="36022" y="218614"/>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726" name="Freeform 725">
              <a:extLst>
                <a:ext uri="{FF2B5EF4-FFF2-40B4-BE49-F238E27FC236}">
                  <a16:creationId xmlns:a16="http://schemas.microsoft.com/office/drawing/2014/main" id="{EE67333C-FB81-AF92-F3E6-535A2BD663D8}"/>
                </a:ext>
              </a:extLst>
            </p:cNvPr>
            <p:cNvSpPr/>
            <p:nvPr/>
          </p:nvSpPr>
          <p:spPr>
            <a:xfrm>
              <a:off x="11170502" y="4643582"/>
              <a:ext cx="33688" cy="218707"/>
            </a:xfrm>
            <a:custGeom>
              <a:avLst/>
              <a:gdLst>
                <a:gd name="connsiteX0" fmla="*/ 0 w 33688"/>
                <a:gd name="connsiteY0" fmla="*/ 0 h 218707"/>
                <a:gd name="connsiteX1" fmla="*/ 33689 w 33688"/>
                <a:gd name="connsiteY1" fmla="*/ 0 h 218707"/>
                <a:gd name="connsiteX2" fmla="*/ 33689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9" y="0"/>
                  </a:lnTo>
                  <a:lnTo>
                    <a:pt x="33689"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27" name="Freeform 726">
              <a:extLst>
                <a:ext uri="{FF2B5EF4-FFF2-40B4-BE49-F238E27FC236}">
                  <a16:creationId xmlns:a16="http://schemas.microsoft.com/office/drawing/2014/main" id="{53080FC9-F684-B6E2-6DFB-486B38E479E3}"/>
                </a:ext>
              </a:extLst>
            </p:cNvPr>
            <p:cNvSpPr/>
            <p:nvPr/>
          </p:nvSpPr>
          <p:spPr>
            <a:xfrm>
              <a:off x="11168170"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728" name="Freeform 727">
              <a:extLst>
                <a:ext uri="{FF2B5EF4-FFF2-40B4-BE49-F238E27FC236}">
                  <a16:creationId xmlns:a16="http://schemas.microsoft.com/office/drawing/2014/main" id="{81F6D304-1C4F-621C-F684-A5CFFD51E918}"/>
                </a:ext>
              </a:extLst>
            </p:cNvPr>
            <p:cNvSpPr/>
            <p:nvPr/>
          </p:nvSpPr>
          <p:spPr>
            <a:xfrm>
              <a:off x="11204190"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29" name="Freeform 728">
              <a:extLst>
                <a:ext uri="{FF2B5EF4-FFF2-40B4-BE49-F238E27FC236}">
                  <a16:creationId xmlns:a16="http://schemas.microsoft.com/office/drawing/2014/main" id="{680C7FE9-3A99-5369-EB63-21AA1CB6DC94}"/>
                </a:ext>
              </a:extLst>
            </p:cNvPr>
            <p:cNvSpPr/>
            <p:nvPr/>
          </p:nvSpPr>
          <p:spPr>
            <a:xfrm>
              <a:off x="11201858"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730" name="Freeform 729">
              <a:extLst>
                <a:ext uri="{FF2B5EF4-FFF2-40B4-BE49-F238E27FC236}">
                  <a16:creationId xmlns:a16="http://schemas.microsoft.com/office/drawing/2014/main" id="{60470D31-AEA4-3F15-9D72-196CCE78F0C2}"/>
                </a:ext>
              </a:extLst>
            </p:cNvPr>
            <p:cNvSpPr/>
            <p:nvPr/>
          </p:nvSpPr>
          <p:spPr>
            <a:xfrm>
              <a:off x="11237972"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31" name="Freeform 730">
              <a:extLst>
                <a:ext uri="{FF2B5EF4-FFF2-40B4-BE49-F238E27FC236}">
                  <a16:creationId xmlns:a16="http://schemas.microsoft.com/office/drawing/2014/main" id="{DA0FFB14-E697-4DA7-2F20-A6E3329CF626}"/>
                </a:ext>
              </a:extLst>
            </p:cNvPr>
            <p:cNvSpPr/>
            <p:nvPr/>
          </p:nvSpPr>
          <p:spPr>
            <a:xfrm>
              <a:off x="11235546"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614"/>
                  </a:lnTo>
                  <a:lnTo>
                    <a:pt x="36114" y="218614"/>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732" name="Freeform 731">
              <a:extLst>
                <a:ext uri="{FF2B5EF4-FFF2-40B4-BE49-F238E27FC236}">
                  <a16:creationId xmlns:a16="http://schemas.microsoft.com/office/drawing/2014/main" id="{DAABC07D-15CE-1E17-204D-EA4DC5ACF241}"/>
                </a:ext>
              </a:extLst>
            </p:cNvPr>
            <p:cNvSpPr/>
            <p:nvPr/>
          </p:nvSpPr>
          <p:spPr>
            <a:xfrm>
              <a:off x="11271660"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33" name="Freeform 732">
              <a:extLst>
                <a:ext uri="{FF2B5EF4-FFF2-40B4-BE49-F238E27FC236}">
                  <a16:creationId xmlns:a16="http://schemas.microsoft.com/office/drawing/2014/main" id="{136FB383-9E02-8B8A-7D85-7DA38148C64E}"/>
                </a:ext>
              </a:extLst>
            </p:cNvPr>
            <p:cNvSpPr/>
            <p:nvPr/>
          </p:nvSpPr>
          <p:spPr>
            <a:xfrm>
              <a:off x="11269327"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734" name="Freeform 733">
              <a:extLst>
                <a:ext uri="{FF2B5EF4-FFF2-40B4-BE49-F238E27FC236}">
                  <a16:creationId xmlns:a16="http://schemas.microsoft.com/office/drawing/2014/main" id="{85F18506-6E1F-8D64-AD3B-A89FD2E05E9F}"/>
                </a:ext>
              </a:extLst>
            </p:cNvPr>
            <p:cNvSpPr/>
            <p:nvPr/>
          </p:nvSpPr>
          <p:spPr>
            <a:xfrm>
              <a:off x="11305348"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35" name="Freeform 734">
              <a:extLst>
                <a:ext uri="{FF2B5EF4-FFF2-40B4-BE49-F238E27FC236}">
                  <a16:creationId xmlns:a16="http://schemas.microsoft.com/office/drawing/2014/main" id="{E79998B9-C3CB-5FE8-A38C-590A9BB00011}"/>
                </a:ext>
              </a:extLst>
            </p:cNvPr>
            <p:cNvSpPr/>
            <p:nvPr/>
          </p:nvSpPr>
          <p:spPr>
            <a:xfrm>
              <a:off x="11303015" y="4641248"/>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614 h 223374"/>
                <a:gd name="connsiteX12" fmla="*/ 36021 w 38447"/>
                <a:gd name="connsiteY12" fmla="*/ 218614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736" name="Freeform 735">
              <a:extLst>
                <a:ext uri="{FF2B5EF4-FFF2-40B4-BE49-F238E27FC236}">
                  <a16:creationId xmlns:a16="http://schemas.microsoft.com/office/drawing/2014/main" id="{90E0984C-EA3F-9C9E-99FB-FDC1F47397E9}"/>
                </a:ext>
              </a:extLst>
            </p:cNvPr>
            <p:cNvSpPr/>
            <p:nvPr/>
          </p:nvSpPr>
          <p:spPr>
            <a:xfrm>
              <a:off x="11339037"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37" name="Freeform 736">
              <a:extLst>
                <a:ext uri="{FF2B5EF4-FFF2-40B4-BE49-F238E27FC236}">
                  <a16:creationId xmlns:a16="http://schemas.microsoft.com/office/drawing/2014/main" id="{6100F684-C60E-FC34-88F1-741E44702B67}"/>
                </a:ext>
              </a:extLst>
            </p:cNvPr>
            <p:cNvSpPr/>
            <p:nvPr/>
          </p:nvSpPr>
          <p:spPr>
            <a:xfrm>
              <a:off x="11336703"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614"/>
                  </a:lnTo>
                  <a:lnTo>
                    <a:pt x="36114" y="218614"/>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738" name="Freeform 737">
              <a:extLst>
                <a:ext uri="{FF2B5EF4-FFF2-40B4-BE49-F238E27FC236}">
                  <a16:creationId xmlns:a16="http://schemas.microsoft.com/office/drawing/2014/main" id="{BC5DDC72-4209-CE01-263D-17E978A8853E}"/>
                </a:ext>
              </a:extLst>
            </p:cNvPr>
            <p:cNvSpPr/>
            <p:nvPr/>
          </p:nvSpPr>
          <p:spPr>
            <a:xfrm>
              <a:off x="11372818"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39" name="Freeform 738">
              <a:extLst>
                <a:ext uri="{FF2B5EF4-FFF2-40B4-BE49-F238E27FC236}">
                  <a16:creationId xmlns:a16="http://schemas.microsoft.com/office/drawing/2014/main" id="{A38778D2-FF50-84E4-15FD-7B0475164A0E}"/>
                </a:ext>
              </a:extLst>
            </p:cNvPr>
            <p:cNvSpPr/>
            <p:nvPr/>
          </p:nvSpPr>
          <p:spPr>
            <a:xfrm>
              <a:off x="11370392" y="4641248"/>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614 h 223374"/>
                <a:gd name="connsiteX12" fmla="*/ 36114 w 38447"/>
                <a:gd name="connsiteY12" fmla="*/ 218614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614"/>
                  </a:lnTo>
                  <a:lnTo>
                    <a:pt x="36114" y="218614"/>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740" name="Freeform 739">
              <a:extLst>
                <a:ext uri="{FF2B5EF4-FFF2-40B4-BE49-F238E27FC236}">
                  <a16:creationId xmlns:a16="http://schemas.microsoft.com/office/drawing/2014/main" id="{A897CBD8-9646-A393-FA4D-63794BE88D12}"/>
                </a:ext>
              </a:extLst>
            </p:cNvPr>
            <p:cNvSpPr/>
            <p:nvPr/>
          </p:nvSpPr>
          <p:spPr>
            <a:xfrm>
              <a:off x="11406506"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41" name="Freeform 740">
              <a:extLst>
                <a:ext uri="{FF2B5EF4-FFF2-40B4-BE49-F238E27FC236}">
                  <a16:creationId xmlns:a16="http://schemas.microsoft.com/office/drawing/2014/main" id="{268A6D2E-8700-C9E1-D074-CEC864BC3253}"/>
                </a:ext>
              </a:extLst>
            </p:cNvPr>
            <p:cNvSpPr/>
            <p:nvPr/>
          </p:nvSpPr>
          <p:spPr>
            <a:xfrm>
              <a:off x="11404173" y="4641248"/>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614 h 223374"/>
                <a:gd name="connsiteX12" fmla="*/ 36021 w 38354"/>
                <a:gd name="connsiteY12" fmla="*/ 218614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614"/>
                  </a:lnTo>
                  <a:lnTo>
                    <a:pt x="36021" y="218614"/>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742" name="Freeform 741">
              <a:extLst>
                <a:ext uri="{FF2B5EF4-FFF2-40B4-BE49-F238E27FC236}">
                  <a16:creationId xmlns:a16="http://schemas.microsoft.com/office/drawing/2014/main" id="{D9C2211B-6B96-686B-D0C1-D50BB066CB86}"/>
                </a:ext>
              </a:extLst>
            </p:cNvPr>
            <p:cNvSpPr/>
            <p:nvPr/>
          </p:nvSpPr>
          <p:spPr>
            <a:xfrm>
              <a:off x="11440195" y="464358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775BA5"/>
            </a:solidFill>
            <a:ln w="9328" cap="flat">
              <a:noFill/>
              <a:prstDash val="solid"/>
              <a:miter/>
            </a:ln>
          </p:spPr>
          <p:txBody>
            <a:bodyPr rtlCol="0" anchor="ctr"/>
            <a:lstStyle/>
            <a:p>
              <a:endParaRPr lang="en-US" dirty="0"/>
            </a:p>
          </p:txBody>
        </p:sp>
        <p:sp>
          <p:nvSpPr>
            <p:cNvPr id="743" name="Freeform 742">
              <a:extLst>
                <a:ext uri="{FF2B5EF4-FFF2-40B4-BE49-F238E27FC236}">
                  <a16:creationId xmlns:a16="http://schemas.microsoft.com/office/drawing/2014/main" id="{0BE6E95D-D9AB-CF49-1AC0-D67FA38F1614}"/>
                </a:ext>
              </a:extLst>
            </p:cNvPr>
            <p:cNvSpPr/>
            <p:nvPr/>
          </p:nvSpPr>
          <p:spPr>
            <a:xfrm>
              <a:off x="11437861" y="4641248"/>
              <a:ext cx="38447" cy="223374"/>
            </a:xfrm>
            <a:custGeom>
              <a:avLst/>
              <a:gdLst>
                <a:gd name="connsiteX0" fmla="*/ 36022 w 38447"/>
                <a:gd name="connsiteY0" fmla="*/ 221041 h 223374"/>
                <a:gd name="connsiteX1" fmla="*/ 36022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2 w 38447"/>
                <a:gd name="connsiteY6" fmla="*/ 223375 h 223374"/>
                <a:gd name="connsiteX7" fmla="*/ 36022 w 38447"/>
                <a:gd name="connsiteY7" fmla="*/ 221041 h 223374"/>
                <a:gd name="connsiteX8" fmla="*/ 33689 w 38447"/>
                <a:gd name="connsiteY8" fmla="*/ 221041 h 223374"/>
                <a:gd name="connsiteX9" fmla="*/ 33689 w 38447"/>
                <a:gd name="connsiteY9" fmla="*/ 4667 h 223374"/>
                <a:gd name="connsiteX10" fmla="*/ 4666 w 38447"/>
                <a:gd name="connsiteY10" fmla="*/ 4667 h 223374"/>
                <a:gd name="connsiteX11" fmla="*/ 4666 w 38447"/>
                <a:gd name="connsiteY11" fmla="*/ 218614 h 223374"/>
                <a:gd name="connsiteX12" fmla="*/ 36022 w 38447"/>
                <a:gd name="connsiteY12" fmla="*/ 218614 h 223374"/>
                <a:gd name="connsiteX13" fmla="*/ 36022 w 38447"/>
                <a:gd name="connsiteY13" fmla="*/ 221041 h 223374"/>
                <a:gd name="connsiteX14" fmla="*/ 33689 w 38447"/>
                <a:gd name="connsiteY14" fmla="*/ 221041 h 223374"/>
                <a:gd name="connsiteX15" fmla="*/ 36022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2" y="221041"/>
                  </a:moveTo>
                  <a:lnTo>
                    <a:pt x="36022" y="223375"/>
                  </a:lnTo>
                  <a:lnTo>
                    <a:pt x="0" y="223375"/>
                  </a:lnTo>
                  <a:lnTo>
                    <a:pt x="0" y="0"/>
                  </a:lnTo>
                  <a:lnTo>
                    <a:pt x="38447" y="0"/>
                  </a:lnTo>
                  <a:lnTo>
                    <a:pt x="38447" y="223375"/>
                  </a:lnTo>
                  <a:lnTo>
                    <a:pt x="36022" y="223375"/>
                  </a:lnTo>
                  <a:lnTo>
                    <a:pt x="36022" y="221041"/>
                  </a:lnTo>
                  <a:lnTo>
                    <a:pt x="33689" y="221041"/>
                  </a:lnTo>
                  <a:lnTo>
                    <a:pt x="33689" y="4667"/>
                  </a:lnTo>
                  <a:lnTo>
                    <a:pt x="4666" y="4667"/>
                  </a:lnTo>
                  <a:lnTo>
                    <a:pt x="4666" y="218614"/>
                  </a:lnTo>
                  <a:lnTo>
                    <a:pt x="36022" y="218614"/>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grpSp>
      <p:grpSp>
        <p:nvGrpSpPr>
          <p:cNvPr id="744" name="Graphic 31">
            <a:extLst>
              <a:ext uri="{FF2B5EF4-FFF2-40B4-BE49-F238E27FC236}">
                <a16:creationId xmlns:a16="http://schemas.microsoft.com/office/drawing/2014/main" id="{F337C99D-8B05-233C-FD0A-E46DB360C9BC}"/>
              </a:ext>
            </a:extLst>
          </p:cNvPr>
          <p:cNvGrpSpPr/>
          <p:nvPr/>
        </p:nvGrpSpPr>
        <p:grpSpPr>
          <a:xfrm>
            <a:off x="263352" y="4157814"/>
            <a:ext cx="11212957" cy="228788"/>
            <a:chOff x="263352" y="4157814"/>
            <a:chExt cx="11212957" cy="228788"/>
          </a:xfrm>
        </p:grpSpPr>
        <p:sp>
          <p:nvSpPr>
            <p:cNvPr id="745" name="Freeform 744">
              <a:extLst>
                <a:ext uri="{FF2B5EF4-FFF2-40B4-BE49-F238E27FC236}">
                  <a16:creationId xmlns:a16="http://schemas.microsoft.com/office/drawing/2014/main" id="{5A124CC5-A3AE-994F-3F07-65B650C4145D}"/>
                </a:ext>
              </a:extLst>
            </p:cNvPr>
            <p:cNvSpPr/>
            <p:nvPr/>
          </p:nvSpPr>
          <p:spPr>
            <a:xfrm>
              <a:off x="265684" y="4309220"/>
              <a:ext cx="75028" cy="75049"/>
            </a:xfrm>
            <a:custGeom>
              <a:avLst/>
              <a:gdLst>
                <a:gd name="connsiteX0" fmla="*/ 0 w 75028"/>
                <a:gd name="connsiteY0" fmla="*/ 0 h 75049"/>
                <a:gd name="connsiteX1" fmla="*/ 75029 w 75028"/>
                <a:gd name="connsiteY1" fmla="*/ 0 h 75049"/>
                <a:gd name="connsiteX2" fmla="*/ 75029 w 75028"/>
                <a:gd name="connsiteY2" fmla="*/ 75049 h 75049"/>
                <a:gd name="connsiteX3" fmla="*/ 0 w 75028"/>
                <a:gd name="connsiteY3" fmla="*/ 75049 h 75049"/>
              </a:gdLst>
              <a:ahLst/>
              <a:cxnLst>
                <a:cxn ang="0">
                  <a:pos x="connsiteX0" y="connsiteY0"/>
                </a:cxn>
                <a:cxn ang="0">
                  <a:pos x="connsiteX1" y="connsiteY1"/>
                </a:cxn>
                <a:cxn ang="0">
                  <a:pos x="connsiteX2" y="connsiteY2"/>
                </a:cxn>
                <a:cxn ang="0">
                  <a:pos x="connsiteX3" y="connsiteY3"/>
                </a:cxn>
              </a:cxnLst>
              <a:rect l="l" t="t" r="r" b="b"/>
              <a:pathLst>
                <a:path w="75028" h="75049">
                  <a:moveTo>
                    <a:pt x="0" y="0"/>
                  </a:moveTo>
                  <a:lnTo>
                    <a:pt x="75029" y="0"/>
                  </a:lnTo>
                  <a:lnTo>
                    <a:pt x="75029" y="75049"/>
                  </a:lnTo>
                  <a:lnTo>
                    <a:pt x="0" y="75049"/>
                  </a:lnTo>
                  <a:close/>
                </a:path>
              </a:pathLst>
            </a:custGeom>
            <a:solidFill>
              <a:srgbClr val="8B878B"/>
            </a:solidFill>
            <a:ln w="9328" cap="flat">
              <a:noFill/>
              <a:prstDash val="solid"/>
              <a:miter/>
            </a:ln>
          </p:spPr>
          <p:txBody>
            <a:bodyPr rtlCol="0" anchor="ctr"/>
            <a:lstStyle/>
            <a:p>
              <a:endParaRPr lang="en-US" dirty="0"/>
            </a:p>
          </p:txBody>
        </p:sp>
        <p:sp>
          <p:nvSpPr>
            <p:cNvPr id="746" name="Freeform 745">
              <a:extLst>
                <a:ext uri="{FF2B5EF4-FFF2-40B4-BE49-F238E27FC236}">
                  <a16:creationId xmlns:a16="http://schemas.microsoft.com/office/drawing/2014/main" id="{C8128785-6A9E-9425-EB71-6E03B35D9D11}"/>
                </a:ext>
              </a:extLst>
            </p:cNvPr>
            <p:cNvSpPr/>
            <p:nvPr/>
          </p:nvSpPr>
          <p:spPr>
            <a:xfrm>
              <a:off x="263352" y="4306886"/>
              <a:ext cx="79694" cy="79716"/>
            </a:xfrm>
            <a:custGeom>
              <a:avLst/>
              <a:gdLst>
                <a:gd name="connsiteX0" fmla="*/ 77362 w 79694"/>
                <a:gd name="connsiteY0" fmla="*/ 77383 h 79716"/>
                <a:gd name="connsiteX1" fmla="*/ 77362 w 79694"/>
                <a:gd name="connsiteY1" fmla="*/ 79717 h 79716"/>
                <a:gd name="connsiteX2" fmla="*/ 0 w 79694"/>
                <a:gd name="connsiteY2" fmla="*/ 79717 h 79716"/>
                <a:gd name="connsiteX3" fmla="*/ 0 w 79694"/>
                <a:gd name="connsiteY3" fmla="*/ 0 h 79716"/>
                <a:gd name="connsiteX4" fmla="*/ 79695 w 79694"/>
                <a:gd name="connsiteY4" fmla="*/ 0 h 79716"/>
                <a:gd name="connsiteX5" fmla="*/ 79695 w 79694"/>
                <a:gd name="connsiteY5" fmla="*/ 79717 h 79716"/>
                <a:gd name="connsiteX6" fmla="*/ 77362 w 79694"/>
                <a:gd name="connsiteY6" fmla="*/ 79717 h 79716"/>
                <a:gd name="connsiteX7" fmla="*/ 77362 w 79694"/>
                <a:gd name="connsiteY7" fmla="*/ 77383 h 79716"/>
                <a:gd name="connsiteX8" fmla="*/ 75029 w 79694"/>
                <a:gd name="connsiteY8" fmla="*/ 77383 h 79716"/>
                <a:gd name="connsiteX9" fmla="*/ 75029 w 79694"/>
                <a:gd name="connsiteY9" fmla="*/ 4667 h 79716"/>
                <a:gd name="connsiteX10" fmla="*/ 4666 w 79694"/>
                <a:gd name="connsiteY10" fmla="*/ 4667 h 79716"/>
                <a:gd name="connsiteX11" fmla="*/ 4666 w 79694"/>
                <a:gd name="connsiteY11" fmla="*/ 75049 h 79716"/>
                <a:gd name="connsiteX12" fmla="*/ 77362 w 79694"/>
                <a:gd name="connsiteY12" fmla="*/ 75049 h 79716"/>
                <a:gd name="connsiteX13" fmla="*/ 77362 w 79694"/>
                <a:gd name="connsiteY13" fmla="*/ 77383 h 79716"/>
                <a:gd name="connsiteX14" fmla="*/ 75029 w 79694"/>
                <a:gd name="connsiteY14" fmla="*/ 77383 h 79716"/>
                <a:gd name="connsiteX15" fmla="*/ 77362 w 79694"/>
                <a:gd name="connsiteY15" fmla="*/ 77383 h 7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694" h="79716">
                  <a:moveTo>
                    <a:pt x="77362" y="77383"/>
                  </a:moveTo>
                  <a:lnTo>
                    <a:pt x="77362" y="79717"/>
                  </a:lnTo>
                  <a:lnTo>
                    <a:pt x="0" y="79717"/>
                  </a:lnTo>
                  <a:lnTo>
                    <a:pt x="0" y="0"/>
                  </a:lnTo>
                  <a:lnTo>
                    <a:pt x="79695" y="0"/>
                  </a:lnTo>
                  <a:lnTo>
                    <a:pt x="79695" y="79717"/>
                  </a:lnTo>
                  <a:lnTo>
                    <a:pt x="77362" y="79717"/>
                  </a:lnTo>
                  <a:lnTo>
                    <a:pt x="77362" y="77383"/>
                  </a:lnTo>
                  <a:lnTo>
                    <a:pt x="75029" y="77383"/>
                  </a:lnTo>
                  <a:lnTo>
                    <a:pt x="75029" y="4667"/>
                  </a:lnTo>
                  <a:lnTo>
                    <a:pt x="4666" y="4667"/>
                  </a:lnTo>
                  <a:lnTo>
                    <a:pt x="4666" y="75049"/>
                  </a:lnTo>
                  <a:lnTo>
                    <a:pt x="77362" y="75049"/>
                  </a:lnTo>
                  <a:lnTo>
                    <a:pt x="77362" y="77383"/>
                  </a:lnTo>
                  <a:lnTo>
                    <a:pt x="75029" y="77383"/>
                  </a:lnTo>
                  <a:lnTo>
                    <a:pt x="77362" y="77383"/>
                  </a:lnTo>
                  <a:close/>
                </a:path>
              </a:pathLst>
            </a:custGeom>
            <a:solidFill>
              <a:srgbClr val="231F20"/>
            </a:solidFill>
            <a:ln w="9328" cap="flat">
              <a:noFill/>
              <a:prstDash val="solid"/>
              <a:miter/>
            </a:ln>
          </p:spPr>
          <p:txBody>
            <a:bodyPr rtlCol="0" anchor="ctr"/>
            <a:lstStyle/>
            <a:p>
              <a:endParaRPr lang="en-US" dirty="0"/>
            </a:p>
          </p:txBody>
        </p:sp>
        <p:sp>
          <p:nvSpPr>
            <p:cNvPr id="747" name="Freeform 746">
              <a:extLst>
                <a:ext uri="{FF2B5EF4-FFF2-40B4-BE49-F238E27FC236}">
                  <a16:creationId xmlns:a16="http://schemas.microsoft.com/office/drawing/2014/main" id="{B0EADE38-B840-C716-16D1-01F6027EBC3A}"/>
                </a:ext>
              </a:extLst>
            </p:cNvPr>
            <p:cNvSpPr/>
            <p:nvPr/>
          </p:nvSpPr>
          <p:spPr>
            <a:xfrm>
              <a:off x="851729" y="4309220"/>
              <a:ext cx="75028" cy="75049"/>
            </a:xfrm>
            <a:custGeom>
              <a:avLst/>
              <a:gdLst>
                <a:gd name="connsiteX0" fmla="*/ 0 w 75028"/>
                <a:gd name="connsiteY0" fmla="*/ 0 h 75049"/>
                <a:gd name="connsiteX1" fmla="*/ 75029 w 75028"/>
                <a:gd name="connsiteY1" fmla="*/ 0 h 75049"/>
                <a:gd name="connsiteX2" fmla="*/ 75029 w 75028"/>
                <a:gd name="connsiteY2" fmla="*/ 75049 h 75049"/>
                <a:gd name="connsiteX3" fmla="*/ 0 w 75028"/>
                <a:gd name="connsiteY3" fmla="*/ 75049 h 75049"/>
              </a:gdLst>
              <a:ahLst/>
              <a:cxnLst>
                <a:cxn ang="0">
                  <a:pos x="connsiteX0" y="connsiteY0"/>
                </a:cxn>
                <a:cxn ang="0">
                  <a:pos x="connsiteX1" y="connsiteY1"/>
                </a:cxn>
                <a:cxn ang="0">
                  <a:pos x="connsiteX2" y="connsiteY2"/>
                </a:cxn>
                <a:cxn ang="0">
                  <a:pos x="connsiteX3" y="connsiteY3"/>
                </a:cxn>
              </a:cxnLst>
              <a:rect l="l" t="t" r="r" b="b"/>
              <a:pathLst>
                <a:path w="75028" h="75049">
                  <a:moveTo>
                    <a:pt x="0" y="0"/>
                  </a:moveTo>
                  <a:lnTo>
                    <a:pt x="75029" y="0"/>
                  </a:lnTo>
                  <a:lnTo>
                    <a:pt x="75029" y="75049"/>
                  </a:lnTo>
                  <a:lnTo>
                    <a:pt x="0" y="75049"/>
                  </a:lnTo>
                  <a:close/>
                </a:path>
              </a:pathLst>
            </a:custGeom>
            <a:solidFill>
              <a:srgbClr val="9CB4C3"/>
            </a:solidFill>
            <a:ln w="9328" cap="flat">
              <a:noFill/>
              <a:prstDash val="solid"/>
              <a:miter/>
            </a:ln>
          </p:spPr>
          <p:txBody>
            <a:bodyPr rtlCol="0" anchor="ctr"/>
            <a:lstStyle/>
            <a:p>
              <a:endParaRPr lang="en-US" dirty="0"/>
            </a:p>
          </p:txBody>
        </p:sp>
        <p:sp>
          <p:nvSpPr>
            <p:cNvPr id="748" name="Freeform 747">
              <a:extLst>
                <a:ext uri="{FF2B5EF4-FFF2-40B4-BE49-F238E27FC236}">
                  <a16:creationId xmlns:a16="http://schemas.microsoft.com/office/drawing/2014/main" id="{A1336873-495C-BC6B-08DD-5538E5214DB9}"/>
                </a:ext>
              </a:extLst>
            </p:cNvPr>
            <p:cNvSpPr/>
            <p:nvPr/>
          </p:nvSpPr>
          <p:spPr>
            <a:xfrm>
              <a:off x="849396" y="4306886"/>
              <a:ext cx="79694" cy="79716"/>
            </a:xfrm>
            <a:custGeom>
              <a:avLst/>
              <a:gdLst>
                <a:gd name="connsiteX0" fmla="*/ 77362 w 79694"/>
                <a:gd name="connsiteY0" fmla="*/ 77383 h 79716"/>
                <a:gd name="connsiteX1" fmla="*/ 77362 w 79694"/>
                <a:gd name="connsiteY1" fmla="*/ 79717 h 79716"/>
                <a:gd name="connsiteX2" fmla="*/ 0 w 79694"/>
                <a:gd name="connsiteY2" fmla="*/ 79717 h 79716"/>
                <a:gd name="connsiteX3" fmla="*/ 0 w 79694"/>
                <a:gd name="connsiteY3" fmla="*/ 0 h 79716"/>
                <a:gd name="connsiteX4" fmla="*/ 79695 w 79694"/>
                <a:gd name="connsiteY4" fmla="*/ 0 h 79716"/>
                <a:gd name="connsiteX5" fmla="*/ 79695 w 79694"/>
                <a:gd name="connsiteY5" fmla="*/ 79717 h 79716"/>
                <a:gd name="connsiteX6" fmla="*/ 77362 w 79694"/>
                <a:gd name="connsiteY6" fmla="*/ 79717 h 79716"/>
                <a:gd name="connsiteX7" fmla="*/ 77362 w 79694"/>
                <a:gd name="connsiteY7" fmla="*/ 77383 h 79716"/>
                <a:gd name="connsiteX8" fmla="*/ 75029 w 79694"/>
                <a:gd name="connsiteY8" fmla="*/ 77383 h 79716"/>
                <a:gd name="connsiteX9" fmla="*/ 75029 w 79694"/>
                <a:gd name="connsiteY9" fmla="*/ 4667 h 79716"/>
                <a:gd name="connsiteX10" fmla="*/ 4666 w 79694"/>
                <a:gd name="connsiteY10" fmla="*/ 4667 h 79716"/>
                <a:gd name="connsiteX11" fmla="*/ 4666 w 79694"/>
                <a:gd name="connsiteY11" fmla="*/ 75049 h 79716"/>
                <a:gd name="connsiteX12" fmla="*/ 77362 w 79694"/>
                <a:gd name="connsiteY12" fmla="*/ 75049 h 79716"/>
                <a:gd name="connsiteX13" fmla="*/ 77362 w 79694"/>
                <a:gd name="connsiteY13" fmla="*/ 77383 h 79716"/>
                <a:gd name="connsiteX14" fmla="*/ 75029 w 79694"/>
                <a:gd name="connsiteY14" fmla="*/ 77383 h 79716"/>
                <a:gd name="connsiteX15" fmla="*/ 77362 w 79694"/>
                <a:gd name="connsiteY15" fmla="*/ 77383 h 7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694" h="79716">
                  <a:moveTo>
                    <a:pt x="77362" y="77383"/>
                  </a:moveTo>
                  <a:lnTo>
                    <a:pt x="77362" y="79717"/>
                  </a:lnTo>
                  <a:lnTo>
                    <a:pt x="0" y="79717"/>
                  </a:lnTo>
                  <a:lnTo>
                    <a:pt x="0" y="0"/>
                  </a:lnTo>
                  <a:lnTo>
                    <a:pt x="79695" y="0"/>
                  </a:lnTo>
                  <a:lnTo>
                    <a:pt x="79695" y="79717"/>
                  </a:lnTo>
                  <a:lnTo>
                    <a:pt x="77362" y="79717"/>
                  </a:lnTo>
                  <a:lnTo>
                    <a:pt x="77362" y="77383"/>
                  </a:lnTo>
                  <a:lnTo>
                    <a:pt x="75029" y="77383"/>
                  </a:lnTo>
                  <a:lnTo>
                    <a:pt x="75029" y="4667"/>
                  </a:lnTo>
                  <a:lnTo>
                    <a:pt x="4666" y="4667"/>
                  </a:lnTo>
                  <a:lnTo>
                    <a:pt x="4666" y="75049"/>
                  </a:lnTo>
                  <a:lnTo>
                    <a:pt x="77362" y="75049"/>
                  </a:lnTo>
                  <a:lnTo>
                    <a:pt x="77362" y="77383"/>
                  </a:lnTo>
                  <a:lnTo>
                    <a:pt x="75029" y="77383"/>
                  </a:lnTo>
                  <a:lnTo>
                    <a:pt x="77362" y="77383"/>
                  </a:lnTo>
                  <a:close/>
                </a:path>
              </a:pathLst>
            </a:custGeom>
            <a:solidFill>
              <a:srgbClr val="231F20"/>
            </a:solidFill>
            <a:ln w="9328" cap="flat">
              <a:noFill/>
              <a:prstDash val="solid"/>
              <a:miter/>
            </a:ln>
          </p:spPr>
          <p:txBody>
            <a:bodyPr rtlCol="0" anchor="ctr"/>
            <a:lstStyle/>
            <a:p>
              <a:endParaRPr lang="en-US" dirty="0"/>
            </a:p>
          </p:txBody>
        </p:sp>
        <p:sp>
          <p:nvSpPr>
            <p:cNvPr id="749" name="Freeform 748">
              <a:extLst>
                <a:ext uri="{FF2B5EF4-FFF2-40B4-BE49-F238E27FC236}">
                  <a16:creationId xmlns:a16="http://schemas.microsoft.com/office/drawing/2014/main" id="{FF47BBE9-0410-4EF0-1006-E10B44717954}"/>
                </a:ext>
              </a:extLst>
            </p:cNvPr>
            <p:cNvSpPr/>
            <p:nvPr/>
          </p:nvSpPr>
          <p:spPr>
            <a:xfrm>
              <a:off x="1853698" y="4309220"/>
              <a:ext cx="75028" cy="75049"/>
            </a:xfrm>
            <a:custGeom>
              <a:avLst/>
              <a:gdLst>
                <a:gd name="connsiteX0" fmla="*/ 0 w 75028"/>
                <a:gd name="connsiteY0" fmla="*/ 0 h 75049"/>
                <a:gd name="connsiteX1" fmla="*/ 75029 w 75028"/>
                <a:gd name="connsiteY1" fmla="*/ 0 h 75049"/>
                <a:gd name="connsiteX2" fmla="*/ 75029 w 75028"/>
                <a:gd name="connsiteY2" fmla="*/ 75049 h 75049"/>
                <a:gd name="connsiteX3" fmla="*/ 0 w 75028"/>
                <a:gd name="connsiteY3" fmla="*/ 75049 h 75049"/>
              </a:gdLst>
              <a:ahLst/>
              <a:cxnLst>
                <a:cxn ang="0">
                  <a:pos x="connsiteX0" y="connsiteY0"/>
                </a:cxn>
                <a:cxn ang="0">
                  <a:pos x="connsiteX1" y="connsiteY1"/>
                </a:cxn>
                <a:cxn ang="0">
                  <a:pos x="connsiteX2" y="connsiteY2"/>
                </a:cxn>
                <a:cxn ang="0">
                  <a:pos x="connsiteX3" y="connsiteY3"/>
                </a:cxn>
              </a:cxnLst>
              <a:rect l="l" t="t" r="r" b="b"/>
              <a:pathLst>
                <a:path w="75028" h="75049">
                  <a:moveTo>
                    <a:pt x="0" y="0"/>
                  </a:moveTo>
                  <a:lnTo>
                    <a:pt x="75029" y="0"/>
                  </a:lnTo>
                  <a:lnTo>
                    <a:pt x="75029" y="75049"/>
                  </a:lnTo>
                  <a:lnTo>
                    <a:pt x="0" y="75049"/>
                  </a:lnTo>
                  <a:close/>
                </a:path>
              </a:pathLst>
            </a:custGeom>
            <a:solidFill>
              <a:srgbClr val="466272"/>
            </a:solidFill>
            <a:ln w="9328" cap="flat">
              <a:noFill/>
              <a:prstDash val="solid"/>
              <a:miter/>
            </a:ln>
          </p:spPr>
          <p:txBody>
            <a:bodyPr rtlCol="0" anchor="ctr"/>
            <a:lstStyle/>
            <a:p>
              <a:endParaRPr lang="en-US" dirty="0"/>
            </a:p>
          </p:txBody>
        </p:sp>
        <p:sp>
          <p:nvSpPr>
            <p:cNvPr id="750" name="Freeform 749">
              <a:extLst>
                <a:ext uri="{FF2B5EF4-FFF2-40B4-BE49-F238E27FC236}">
                  <a16:creationId xmlns:a16="http://schemas.microsoft.com/office/drawing/2014/main" id="{A807170A-E5EC-75A0-0307-03FA08B310C1}"/>
                </a:ext>
              </a:extLst>
            </p:cNvPr>
            <p:cNvSpPr/>
            <p:nvPr/>
          </p:nvSpPr>
          <p:spPr>
            <a:xfrm>
              <a:off x="1851365" y="4306886"/>
              <a:ext cx="79694" cy="79716"/>
            </a:xfrm>
            <a:custGeom>
              <a:avLst/>
              <a:gdLst>
                <a:gd name="connsiteX0" fmla="*/ 77362 w 79694"/>
                <a:gd name="connsiteY0" fmla="*/ 77383 h 79716"/>
                <a:gd name="connsiteX1" fmla="*/ 77362 w 79694"/>
                <a:gd name="connsiteY1" fmla="*/ 79717 h 79716"/>
                <a:gd name="connsiteX2" fmla="*/ 0 w 79694"/>
                <a:gd name="connsiteY2" fmla="*/ 79717 h 79716"/>
                <a:gd name="connsiteX3" fmla="*/ 0 w 79694"/>
                <a:gd name="connsiteY3" fmla="*/ 0 h 79716"/>
                <a:gd name="connsiteX4" fmla="*/ 79695 w 79694"/>
                <a:gd name="connsiteY4" fmla="*/ 0 h 79716"/>
                <a:gd name="connsiteX5" fmla="*/ 79695 w 79694"/>
                <a:gd name="connsiteY5" fmla="*/ 79717 h 79716"/>
                <a:gd name="connsiteX6" fmla="*/ 77362 w 79694"/>
                <a:gd name="connsiteY6" fmla="*/ 79717 h 79716"/>
                <a:gd name="connsiteX7" fmla="*/ 77362 w 79694"/>
                <a:gd name="connsiteY7" fmla="*/ 77383 h 79716"/>
                <a:gd name="connsiteX8" fmla="*/ 75029 w 79694"/>
                <a:gd name="connsiteY8" fmla="*/ 77383 h 79716"/>
                <a:gd name="connsiteX9" fmla="*/ 75029 w 79694"/>
                <a:gd name="connsiteY9" fmla="*/ 4667 h 79716"/>
                <a:gd name="connsiteX10" fmla="*/ 4666 w 79694"/>
                <a:gd name="connsiteY10" fmla="*/ 4667 h 79716"/>
                <a:gd name="connsiteX11" fmla="*/ 4666 w 79694"/>
                <a:gd name="connsiteY11" fmla="*/ 75049 h 79716"/>
                <a:gd name="connsiteX12" fmla="*/ 77362 w 79694"/>
                <a:gd name="connsiteY12" fmla="*/ 75049 h 79716"/>
                <a:gd name="connsiteX13" fmla="*/ 77362 w 79694"/>
                <a:gd name="connsiteY13" fmla="*/ 77383 h 79716"/>
                <a:gd name="connsiteX14" fmla="*/ 75029 w 79694"/>
                <a:gd name="connsiteY14" fmla="*/ 77383 h 79716"/>
                <a:gd name="connsiteX15" fmla="*/ 77362 w 79694"/>
                <a:gd name="connsiteY15" fmla="*/ 77383 h 7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694" h="79716">
                  <a:moveTo>
                    <a:pt x="77362" y="77383"/>
                  </a:moveTo>
                  <a:lnTo>
                    <a:pt x="77362" y="79717"/>
                  </a:lnTo>
                  <a:lnTo>
                    <a:pt x="0" y="79717"/>
                  </a:lnTo>
                  <a:lnTo>
                    <a:pt x="0" y="0"/>
                  </a:lnTo>
                  <a:lnTo>
                    <a:pt x="79695" y="0"/>
                  </a:lnTo>
                  <a:lnTo>
                    <a:pt x="79695" y="79717"/>
                  </a:lnTo>
                  <a:lnTo>
                    <a:pt x="77362" y="79717"/>
                  </a:lnTo>
                  <a:lnTo>
                    <a:pt x="77362" y="77383"/>
                  </a:lnTo>
                  <a:lnTo>
                    <a:pt x="75029" y="77383"/>
                  </a:lnTo>
                  <a:lnTo>
                    <a:pt x="75029" y="4667"/>
                  </a:lnTo>
                  <a:lnTo>
                    <a:pt x="4666" y="4667"/>
                  </a:lnTo>
                  <a:lnTo>
                    <a:pt x="4666" y="75049"/>
                  </a:lnTo>
                  <a:lnTo>
                    <a:pt x="77362" y="75049"/>
                  </a:lnTo>
                  <a:lnTo>
                    <a:pt x="77362" y="77383"/>
                  </a:lnTo>
                  <a:lnTo>
                    <a:pt x="75029" y="77383"/>
                  </a:lnTo>
                  <a:lnTo>
                    <a:pt x="77362" y="77383"/>
                  </a:lnTo>
                  <a:close/>
                </a:path>
              </a:pathLst>
            </a:custGeom>
            <a:solidFill>
              <a:srgbClr val="231F20"/>
            </a:solidFill>
            <a:ln w="9328" cap="flat">
              <a:noFill/>
              <a:prstDash val="solid"/>
              <a:miter/>
            </a:ln>
          </p:spPr>
          <p:txBody>
            <a:bodyPr rtlCol="0" anchor="ctr"/>
            <a:lstStyle/>
            <a:p>
              <a:endParaRPr lang="en-US" dirty="0"/>
            </a:p>
          </p:txBody>
        </p:sp>
        <p:sp>
          <p:nvSpPr>
            <p:cNvPr id="751" name="Freeform 750">
              <a:extLst>
                <a:ext uri="{FF2B5EF4-FFF2-40B4-BE49-F238E27FC236}">
                  <a16:creationId xmlns:a16="http://schemas.microsoft.com/office/drawing/2014/main" id="{8C6F6C9D-9964-683C-822A-808E2DE1D355}"/>
                </a:ext>
              </a:extLst>
            </p:cNvPr>
            <p:cNvSpPr/>
            <p:nvPr/>
          </p:nvSpPr>
          <p:spPr>
            <a:xfrm>
              <a:off x="2917723" y="4309220"/>
              <a:ext cx="75028" cy="75049"/>
            </a:xfrm>
            <a:custGeom>
              <a:avLst/>
              <a:gdLst>
                <a:gd name="connsiteX0" fmla="*/ 0 w 75028"/>
                <a:gd name="connsiteY0" fmla="*/ 0 h 75049"/>
                <a:gd name="connsiteX1" fmla="*/ 75029 w 75028"/>
                <a:gd name="connsiteY1" fmla="*/ 0 h 75049"/>
                <a:gd name="connsiteX2" fmla="*/ 75029 w 75028"/>
                <a:gd name="connsiteY2" fmla="*/ 75049 h 75049"/>
                <a:gd name="connsiteX3" fmla="*/ 0 w 75028"/>
                <a:gd name="connsiteY3" fmla="*/ 75049 h 75049"/>
              </a:gdLst>
              <a:ahLst/>
              <a:cxnLst>
                <a:cxn ang="0">
                  <a:pos x="connsiteX0" y="connsiteY0"/>
                </a:cxn>
                <a:cxn ang="0">
                  <a:pos x="connsiteX1" y="connsiteY1"/>
                </a:cxn>
                <a:cxn ang="0">
                  <a:pos x="connsiteX2" y="connsiteY2"/>
                </a:cxn>
                <a:cxn ang="0">
                  <a:pos x="connsiteX3" y="connsiteY3"/>
                </a:cxn>
              </a:cxnLst>
              <a:rect l="l" t="t" r="r" b="b"/>
              <a:pathLst>
                <a:path w="75028" h="75049">
                  <a:moveTo>
                    <a:pt x="0" y="0"/>
                  </a:moveTo>
                  <a:lnTo>
                    <a:pt x="75029" y="0"/>
                  </a:lnTo>
                  <a:lnTo>
                    <a:pt x="75029" y="75049"/>
                  </a:lnTo>
                  <a:lnTo>
                    <a:pt x="0" y="75049"/>
                  </a:lnTo>
                  <a:close/>
                </a:path>
              </a:pathLst>
            </a:custGeom>
            <a:solidFill>
              <a:srgbClr val="FFFFFF"/>
            </a:solidFill>
            <a:ln w="9328" cap="flat">
              <a:noFill/>
              <a:prstDash val="solid"/>
              <a:miter/>
            </a:ln>
          </p:spPr>
          <p:txBody>
            <a:bodyPr rtlCol="0" anchor="ctr"/>
            <a:lstStyle/>
            <a:p>
              <a:endParaRPr lang="en-US" dirty="0"/>
            </a:p>
          </p:txBody>
        </p:sp>
        <p:sp>
          <p:nvSpPr>
            <p:cNvPr id="752" name="Freeform 751">
              <a:extLst>
                <a:ext uri="{FF2B5EF4-FFF2-40B4-BE49-F238E27FC236}">
                  <a16:creationId xmlns:a16="http://schemas.microsoft.com/office/drawing/2014/main" id="{B01150A1-272F-4ACC-2256-41BB726FCA69}"/>
                </a:ext>
              </a:extLst>
            </p:cNvPr>
            <p:cNvSpPr/>
            <p:nvPr/>
          </p:nvSpPr>
          <p:spPr>
            <a:xfrm>
              <a:off x="2915390" y="4306886"/>
              <a:ext cx="79694" cy="79716"/>
            </a:xfrm>
            <a:custGeom>
              <a:avLst/>
              <a:gdLst>
                <a:gd name="connsiteX0" fmla="*/ 77362 w 79694"/>
                <a:gd name="connsiteY0" fmla="*/ 77383 h 79716"/>
                <a:gd name="connsiteX1" fmla="*/ 77362 w 79694"/>
                <a:gd name="connsiteY1" fmla="*/ 79717 h 79716"/>
                <a:gd name="connsiteX2" fmla="*/ 0 w 79694"/>
                <a:gd name="connsiteY2" fmla="*/ 79717 h 79716"/>
                <a:gd name="connsiteX3" fmla="*/ 0 w 79694"/>
                <a:gd name="connsiteY3" fmla="*/ 0 h 79716"/>
                <a:gd name="connsiteX4" fmla="*/ 79695 w 79694"/>
                <a:gd name="connsiteY4" fmla="*/ 0 h 79716"/>
                <a:gd name="connsiteX5" fmla="*/ 79695 w 79694"/>
                <a:gd name="connsiteY5" fmla="*/ 79717 h 79716"/>
                <a:gd name="connsiteX6" fmla="*/ 77362 w 79694"/>
                <a:gd name="connsiteY6" fmla="*/ 79717 h 79716"/>
                <a:gd name="connsiteX7" fmla="*/ 77362 w 79694"/>
                <a:gd name="connsiteY7" fmla="*/ 77383 h 79716"/>
                <a:gd name="connsiteX8" fmla="*/ 75029 w 79694"/>
                <a:gd name="connsiteY8" fmla="*/ 77383 h 79716"/>
                <a:gd name="connsiteX9" fmla="*/ 75029 w 79694"/>
                <a:gd name="connsiteY9" fmla="*/ 4667 h 79716"/>
                <a:gd name="connsiteX10" fmla="*/ 4666 w 79694"/>
                <a:gd name="connsiteY10" fmla="*/ 4667 h 79716"/>
                <a:gd name="connsiteX11" fmla="*/ 4666 w 79694"/>
                <a:gd name="connsiteY11" fmla="*/ 75049 h 79716"/>
                <a:gd name="connsiteX12" fmla="*/ 77362 w 79694"/>
                <a:gd name="connsiteY12" fmla="*/ 75049 h 79716"/>
                <a:gd name="connsiteX13" fmla="*/ 77362 w 79694"/>
                <a:gd name="connsiteY13" fmla="*/ 77383 h 79716"/>
                <a:gd name="connsiteX14" fmla="*/ 75029 w 79694"/>
                <a:gd name="connsiteY14" fmla="*/ 77383 h 79716"/>
                <a:gd name="connsiteX15" fmla="*/ 77362 w 79694"/>
                <a:gd name="connsiteY15" fmla="*/ 77383 h 7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694" h="79716">
                  <a:moveTo>
                    <a:pt x="77362" y="77383"/>
                  </a:moveTo>
                  <a:lnTo>
                    <a:pt x="77362" y="79717"/>
                  </a:lnTo>
                  <a:lnTo>
                    <a:pt x="0" y="79717"/>
                  </a:lnTo>
                  <a:lnTo>
                    <a:pt x="0" y="0"/>
                  </a:lnTo>
                  <a:lnTo>
                    <a:pt x="79695" y="0"/>
                  </a:lnTo>
                  <a:lnTo>
                    <a:pt x="79695" y="79717"/>
                  </a:lnTo>
                  <a:lnTo>
                    <a:pt x="77362" y="79717"/>
                  </a:lnTo>
                  <a:lnTo>
                    <a:pt x="77362" y="77383"/>
                  </a:lnTo>
                  <a:lnTo>
                    <a:pt x="75029" y="77383"/>
                  </a:lnTo>
                  <a:lnTo>
                    <a:pt x="75029" y="4667"/>
                  </a:lnTo>
                  <a:lnTo>
                    <a:pt x="4666" y="4667"/>
                  </a:lnTo>
                  <a:lnTo>
                    <a:pt x="4666" y="75049"/>
                  </a:lnTo>
                  <a:lnTo>
                    <a:pt x="77362" y="75049"/>
                  </a:lnTo>
                  <a:lnTo>
                    <a:pt x="77362" y="77383"/>
                  </a:lnTo>
                  <a:lnTo>
                    <a:pt x="75029" y="77383"/>
                  </a:lnTo>
                  <a:lnTo>
                    <a:pt x="77362" y="77383"/>
                  </a:lnTo>
                  <a:close/>
                </a:path>
              </a:pathLst>
            </a:custGeom>
            <a:solidFill>
              <a:srgbClr val="231F20"/>
            </a:solidFill>
            <a:ln w="9328" cap="flat">
              <a:noFill/>
              <a:prstDash val="solid"/>
              <a:miter/>
            </a:ln>
          </p:spPr>
          <p:txBody>
            <a:bodyPr rtlCol="0" anchor="ctr"/>
            <a:lstStyle/>
            <a:p>
              <a:endParaRPr lang="en-US" dirty="0"/>
            </a:p>
          </p:txBody>
        </p:sp>
        <p:grpSp>
          <p:nvGrpSpPr>
            <p:cNvPr id="753" name="Graphic 31">
              <a:extLst>
                <a:ext uri="{FF2B5EF4-FFF2-40B4-BE49-F238E27FC236}">
                  <a16:creationId xmlns:a16="http://schemas.microsoft.com/office/drawing/2014/main" id="{9C02BB07-01A0-6C81-E8BB-72E50FB0D524}"/>
                </a:ext>
              </a:extLst>
            </p:cNvPr>
            <p:cNvGrpSpPr/>
            <p:nvPr/>
          </p:nvGrpSpPr>
          <p:grpSpPr>
            <a:xfrm>
              <a:off x="3295666" y="4157814"/>
              <a:ext cx="8180642" cy="223467"/>
              <a:chOff x="3295666" y="4157814"/>
              <a:chExt cx="8180642" cy="223467"/>
            </a:xfrm>
          </p:grpSpPr>
          <p:sp>
            <p:nvSpPr>
              <p:cNvPr id="754" name="Freeform 753">
                <a:extLst>
                  <a:ext uri="{FF2B5EF4-FFF2-40B4-BE49-F238E27FC236}">
                    <a16:creationId xmlns:a16="http://schemas.microsoft.com/office/drawing/2014/main" id="{8ECF44D1-2151-F325-AD2D-743FC256593B}"/>
                  </a:ext>
                </a:extLst>
              </p:cNvPr>
              <p:cNvSpPr/>
              <p:nvPr/>
            </p:nvSpPr>
            <p:spPr>
              <a:xfrm>
                <a:off x="3297999"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755" name="Freeform 754">
                <a:extLst>
                  <a:ext uri="{FF2B5EF4-FFF2-40B4-BE49-F238E27FC236}">
                    <a16:creationId xmlns:a16="http://schemas.microsoft.com/office/drawing/2014/main" id="{91485F29-6768-B40F-F202-55DF79420815}"/>
                  </a:ext>
                </a:extLst>
              </p:cNvPr>
              <p:cNvSpPr/>
              <p:nvPr/>
            </p:nvSpPr>
            <p:spPr>
              <a:xfrm>
                <a:off x="3295666"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756" name="Freeform 755">
                <a:extLst>
                  <a:ext uri="{FF2B5EF4-FFF2-40B4-BE49-F238E27FC236}">
                    <a16:creationId xmlns:a16="http://schemas.microsoft.com/office/drawing/2014/main" id="{57C26497-9265-1193-EB30-4B9FF7FD0D7D}"/>
                  </a:ext>
                </a:extLst>
              </p:cNvPr>
              <p:cNvSpPr/>
              <p:nvPr/>
            </p:nvSpPr>
            <p:spPr>
              <a:xfrm>
                <a:off x="333168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66272"/>
              </a:solidFill>
              <a:ln w="9328" cap="flat">
                <a:noFill/>
                <a:prstDash val="solid"/>
                <a:miter/>
              </a:ln>
            </p:spPr>
            <p:txBody>
              <a:bodyPr rtlCol="0" anchor="ctr"/>
              <a:lstStyle/>
              <a:p>
                <a:endParaRPr lang="en-US" dirty="0"/>
              </a:p>
            </p:txBody>
          </p:sp>
          <p:sp>
            <p:nvSpPr>
              <p:cNvPr id="757" name="Freeform 756">
                <a:extLst>
                  <a:ext uri="{FF2B5EF4-FFF2-40B4-BE49-F238E27FC236}">
                    <a16:creationId xmlns:a16="http://schemas.microsoft.com/office/drawing/2014/main" id="{03F43F71-2372-7E32-0BEF-6389CAF308C3}"/>
                  </a:ext>
                </a:extLst>
              </p:cNvPr>
              <p:cNvSpPr/>
              <p:nvPr/>
            </p:nvSpPr>
            <p:spPr>
              <a:xfrm>
                <a:off x="3329354"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758" name="Freeform 757">
                <a:extLst>
                  <a:ext uri="{FF2B5EF4-FFF2-40B4-BE49-F238E27FC236}">
                    <a16:creationId xmlns:a16="http://schemas.microsoft.com/office/drawing/2014/main" id="{D3B0F924-1E08-E924-71A2-1A3D05B39657}"/>
                  </a:ext>
                </a:extLst>
              </p:cNvPr>
              <p:cNvSpPr/>
              <p:nvPr/>
            </p:nvSpPr>
            <p:spPr>
              <a:xfrm>
                <a:off x="3365376"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66272"/>
              </a:solidFill>
              <a:ln w="9328" cap="flat">
                <a:noFill/>
                <a:prstDash val="solid"/>
                <a:miter/>
              </a:ln>
            </p:spPr>
            <p:txBody>
              <a:bodyPr rtlCol="0" anchor="ctr"/>
              <a:lstStyle/>
              <a:p>
                <a:endParaRPr lang="en-US" dirty="0"/>
              </a:p>
            </p:txBody>
          </p:sp>
          <p:sp>
            <p:nvSpPr>
              <p:cNvPr id="759" name="Freeform 758">
                <a:extLst>
                  <a:ext uri="{FF2B5EF4-FFF2-40B4-BE49-F238E27FC236}">
                    <a16:creationId xmlns:a16="http://schemas.microsoft.com/office/drawing/2014/main" id="{17EC8431-ED56-A508-15E7-D1CBAB71F054}"/>
                  </a:ext>
                </a:extLst>
              </p:cNvPr>
              <p:cNvSpPr/>
              <p:nvPr/>
            </p:nvSpPr>
            <p:spPr>
              <a:xfrm>
                <a:off x="3363043"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760" name="Freeform 759">
                <a:extLst>
                  <a:ext uri="{FF2B5EF4-FFF2-40B4-BE49-F238E27FC236}">
                    <a16:creationId xmlns:a16="http://schemas.microsoft.com/office/drawing/2014/main" id="{F5AA1FBF-224F-A434-17EB-058EBF8A37C7}"/>
                  </a:ext>
                </a:extLst>
              </p:cNvPr>
              <p:cNvSpPr/>
              <p:nvPr/>
            </p:nvSpPr>
            <p:spPr>
              <a:xfrm>
                <a:off x="3399064"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66272"/>
              </a:solidFill>
              <a:ln w="9328" cap="flat">
                <a:noFill/>
                <a:prstDash val="solid"/>
                <a:miter/>
              </a:ln>
            </p:spPr>
            <p:txBody>
              <a:bodyPr rtlCol="0" anchor="ctr"/>
              <a:lstStyle/>
              <a:p>
                <a:endParaRPr lang="en-US" dirty="0"/>
              </a:p>
            </p:txBody>
          </p:sp>
          <p:sp>
            <p:nvSpPr>
              <p:cNvPr id="761" name="Freeform 760">
                <a:extLst>
                  <a:ext uri="{FF2B5EF4-FFF2-40B4-BE49-F238E27FC236}">
                    <a16:creationId xmlns:a16="http://schemas.microsoft.com/office/drawing/2014/main" id="{E2DDF157-B8A3-61BD-E152-75C0B245D01A}"/>
                  </a:ext>
                </a:extLst>
              </p:cNvPr>
              <p:cNvSpPr/>
              <p:nvPr/>
            </p:nvSpPr>
            <p:spPr>
              <a:xfrm>
                <a:off x="3396638"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762" name="Freeform 761">
                <a:extLst>
                  <a:ext uri="{FF2B5EF4-FFF2-40B4-BE49-F238E27FC236}">
                    <a16:creationId xmlns:a16="http://schemas.microsoft.com/office/drawing/2014/main" id="{1224C8E8-8132-422B-A8D5-4666CD45F7B4}"/>
                  </a:ext>
                </a:extLst>
              </p:cNvPr>
              <p:cNvSpPr/>
              <p:nvPr/>
            </p:nvSpPr>
            <p:spPr>
              <a:xfrm>
                <a:off x="3432752"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66272"/>
              </a:solidFill>
              <a:ln w="9328" cap="flat">
                <a:noFill/>
                <a:prstDash val="solid"/>
                <a:miter/>
              </a:ln>
            </p:spPr>
            <p:txBody>
              <a:bodyPr rtlCol="0" anchor="ctr"/>
              <a:lstStyle/>
              <a:p>
                <a:endParaRPr lang="en-US" dirty="0"/>
              </a:p>
            </p:txBody>
          </p:sp>
          <p:sp>
            <p:nvSpPr>
              <p:cNvPr id="763" name="Freeform 762">
                <a:extLst>
                  <a:ext uri="{FF2B5EF4-FFF2-40B4-BE49-F238E27FC236}">
                    <a16:creationId xmlns:a16="http://schemas.microsoft.com/office/drawing/2014/main" id="{59D57099-4FF6-98FF-BF05-83FFE65EE1CF}"/>
                  </a:ext>
                </a:extLst>
              </p:cNvPr>
              <p:cNvSpPr/>
              <p:nvPr/>
            </p:nvSpPr>
            <p:spPr>
              <a:xfrm>
                <a:off x="3430326"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764" name="Freeform 763">
                <a:extLst>
                  <a:ext uri="{FF2B5EF4-FFF2-40B4-BE49-F238E27FC236}">
                    <a16:creationId xmlns:a16="http://schemas.microsoft.com/office/drawing/2014/main" id="{F8BE5218-5D9A-216A-E002-05E30AC96A12}"/>
                  </a:ext>
                </a:extLst>
              </p:cNvPr>
              <p:cNvSpPr/>
              <p:nvPr/>
            </p:nvSpPr>
            <p:spPr>
              <a:xfrm>
                <a:off x="3466440"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765" name="Freeform 764">
                <a:extLst>
                  <a:ext uri="{FF2B5EF4-FFF2-40B4-BE49-F238E27FC236}">
                    <a16:creationId xmlns:a16="http://schemas.microsoft.com/office/drawing/2014/main" id="{C5597B3F-C248-9689-D8CF-0281789924A5}"/>
                  </a:ext>
                </a:extLst>
              </p:cNvPr>
              <p:cNvSpPr/>
              <p:nvPr/>
            </p:nvSpPr>
            <p:spPr>
              <a:xfrm>
                <a:off x="3464014"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766" name="Freeform 765">
                <a:extLst>
                  <a:ext uri="{FF2B5EF4-FFF2-40B4-BE49-F238E27FC236}">
                    <a16:creationId xmlns:a16="http://schemas.microsoft.com/office/drawing/2014/main" id="{72CD03C9-9D38-6163-73DA-DF23F64F1C34}"/>
                  </a:ext>
                </a:extLst>
              </p:cNvPr>
              <p:cNvSpPr/>
              <p:nvPr/>
            </p:nvSpPr>
            <p:spPr>
              <a:xfrm>
                <a:off x="3500129"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767" name="Freeform 766">
                <a:extLst>
                  <a:ext uri="{FF2B5EF4-FFF2-40B4-BE49-F238E27FC236}">
                    <a16:creationId xmlns:a16="http://schemas.microsoft.com/office/drawing/2014/main" id="{BB496F28-60AF-8FB0-AC77-7BFB2082CA4E}"/>
                  </a:ext>
                </a:extLst>
              </p:cNvPr>
              <p:cNvSpPr/>
              <p:nvPr/>
            </p:nvSpPr>
            <p:spPr>
              <a:xfrm>
                <a:off x="3497702"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768" name="Freeform 767">
                <a:extLst>
                  <a:ext uri="{FF2B5EF4-FFF2-40B4-BE49-F238E27FC236}">
                    <a16:creationId xmlns:a16="http://schemas.microsoft.com/office/drawing/2014/main" id="{C937B3C3-316A-02F4-DEFA-5CB9326BEABD}"/>
                  </a:ext>
                </a:extLst>
              </p:cNvPr>
              <p:cNvSpPr/>
              <p:nvPr/>
            </p:nvSpPr>
            <p:spPr>
              <a:xfrm>
                <a:off x="3533724"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769" name="Freeform 768">
                <a:extLst>
                  <a:ext uri="{FF2B5EF4-FFF2-40B4-BE49-F238E27FC236}">
                    <a16:creationId xmlns:a16="http://schemas.microsoft.com/office/drawing/2014/main" id="{81E8755D-5E9A-E67B-A5B7-7A30F03C708C}"/>
                  </a:ext>
                </a:extLst>
              </p:cNvPr>
              <p:cNvSpPr/>
              <p:nvPr/>
            </p:nvSpPr>
            <p:spPr>
              <a:xfrm>
                <a:off x="3531391"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759" y="4761"/>
                    </a:lnTo>
                    <a:lnTo>
                      <a:pt x="4759"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770" name="Freeform 769">
                <a:extLst>
                  <a:ext uri="{FF2B5EF4-FFF2-40B4-BE49-F238E27FC236}">
                    <a16:creationId xmlns:a16="http://schemas.microsoft.com/office/drawing/2014/main" id="{B0CD6F39-2F83-7D27-D576-E18C5C85EAA7}"/>
                  </a:ext>
                </a:extLst>
              </p:cNvPr>
              <p:cNvSpPr/>
              <p:nvPr/>
            </p:nvSpPr>
            <p:spPr>
              <a:xfrm>
                <a:off x="3567412"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771" name="Freeform 770">
                <a:extLst>
                  <a:ext uri="{FF2B5EF4-FFF2-40B4-BE49-F238E27FC236}">
                    <a16:creationId xmlns:a16="http://schemas.microsoft.com/office/drawing/2014/main" id="{16780F65-52DD-2E9C-074E-EFF9AAAC2B16}"/>
                  </a:ext>
                </a:extLst>
              </p:cNvPr>
              <p:cNvSpPr/>
              <p:nvPr/>
            </p:nvSpPr>
            <p:spPr>
              <a:xfrm>
                <a:off x="3565079"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759" y="4761"/>
                    </a:lnTo>
                    <a:lnTo>
                      <a:pt x="4759"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772" name="Freeform 771">
                <a:extLst>
                  <a:ext uri="{FF2B5EF4-FFF2-40B4-BE49-F238E27FC236}">
                    <a16:creationId xmlns:a16="http://schemas.microsoft.com/office/drawing/2014/main" id="{28093DE7-9110-02AE-1F62-02BBA22E4CFB}"/>
                  </a:ext>
                </a:extLst>
              </p:cNvPr>
              <p:cNvSpPr/>
              <p:nvPr/>
            </p:nvSpPr>
            <p:spPr>
              <a:xfrm>
                <a:off x="3601100"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C2C1CED7-90F3-3CFC-75CE-B1688C18C455}"/>
                  </a:ext>
                </a:extLst>
              </p:cNvPr>
              <p:cNvSpPr/>
              <p:nvPr/>
            </p:nvSpPr>
            <p:spPr>
              <a:xfrm>
                <a:off x="3598767"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774" name="Freeform 773">
                <a:extLst>
                  <a:ext uri="{FF2B5EF4-FFF2-40B4-BE49-F238E27FC236}">
                    <a16:creationId xmlns:a16="http://schemas.microsoft.com/office/drawing/2014/main" id="{E9F71BDC-85F9-F13B-C750-A0E5180FF4F3}"/>
                  </a:ext>
                </a:extLst>
              </p:cNvPr>
              <p:cNvSpPr/>
              <p:nvPr/>
            </p:nvSpPr>
            <p:spPr>
              <a:xfrm>
                <a:off x="3634788"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775" name="Freeform 774">
                <a:extLst>
                  <a:ext uri="{FF2B5EF4-FFF2-40B4-BE49-F238E27FC236}">
                    <a16:creationId xmlns:a16="http://schemas.microsoft.com/office/drawing/2014/main" id="{C68D1DF3-3633-2ED2-C704-730176C1DAE2}"/>
                  </a:ext>
                </a:extLst>
              </p:cNvPr>
              <p:cNvSpPr/>
              <p:nvPr/>
            </p:nvSpPr>
            <p:spPr>
              <a:xfrm>
                <a:off x="3632455"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BB29A50F-5D45-7437-004D-67782BE52F5E}"/>
                  </a:ext>
                </a:extLst>
              </p:cNvPr>
              <p:cNvSpPr/>
              <p:nvPr/>
            </p:nvSpPr>
            <p:spPr>
              <a:xfrm>
                <a:off x="366847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777" name="Freeform 776">
                <a:extLst>
                  <a:ext uri="{FF2B5EF4-FFF2-40B4-BE49-F238E27FC236}">
                    <a16:creationId xmlns:a16="http://schemas.microsoft.com/office/drawing/2014/main" id="{4D6EE4AE-CF25-236C-0381-9260D9AA37B9}"/>
                  </a:ext>
                </a:extLst>
              </p:cNvPr>
              <p:cNvSpPr/>
              <p:nvPr/>
            </p:nvSpPr>
            <p:spPr>
              <a:xfrm>
                <a:off x="3666144"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4675D5D0-8EE4-8911-1F16-03EF93DA1D52}"/>
                  </a:ext>
                </a:extLst>
              </p:cNvPr>
              <p:cNvSpPr/>
              <p:nvPr/>
            </p:nvSpPr>
            <p:spPr>
              <a:xfrm>
                <a:off x="3702165"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779" name="Freeform 778">
                <a:extLst>
                  <a:ext uri="{FF2B5EF4-FFF2-40B4-BE49-F238E27FC236}">
                    <a16:creationId xmlns:a16="http://schemas.microsoft.com/office/drawing/2014/main" id="{4462F548-A20B-2744-19B9-5C74FA86C7BD}"/>
                  </a:ext>
                </a:extLst>
              </p:cNvPr>
              <p:cNvSpPr/>
              <p:nvPr/>
            </p:nvSpPr>
            <p:spPr>
              <a:xfrm>
                <a:off x="3699832"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780" name="Freeform 779">
                <a:extLst>
                  <a:ext uri="{FF2B5EF4-FFF2-40B4-BE49-F238E27FC236}">
                    <a16:creationId xmlns:a16="http://schemas.microsoft.com/office/drawing/2014/main" id="{341CD578-811E-5CEF-1218-B604D4EE9580}"/>
                  </a:ext>
                </a:extLst>
              </p:cNvPr>
              <p:cNvSpPr/>
              <p:nvPr/>
            </p:nvSpPr>
            <p:spPr>
              <a:xfrm>
                <a:off x="3735853"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66272"/>
              </a:solidFill>
              <a:ln w="9328" cap="flat">
                <a:noFill/>
                <a:prstDash val="solid"/>
                <a:miter/>
              </a:ln>
            </p:spPr>
            <p:txBody>
              <a:bodyPr rtlCol="0" anchor="ctr"/>
              <a:lstStyle/>
              <a:p>
                <a:endParaRPr lang="en-US" dirty="0"/>
              </a:p>
            </p:txBody>
          </p:sp>
          <p:sp>
            <p:nvSpPr>
              <p:cNvPr id="781" name="Freeform 780">
                <a:extLst>
                  <a:ext uri="{FF2B5EF4-FFF2-40B4-BE49-F238E27FC236}">
                    <a16:creationId xmlns:a16="http://schemas.microsoft.com/office/drawing/2014/main" id="{DA2594CE-A917-B3A4-C573-A6339064474E}"/>
                  </a:ext>
                </a:extLst>
              </p:cNvPr>
              <p:cNvSpPr/>
              <p:nvPr/>
            </p:nvSpPr>
            <p:spPr>
              <a:xfrm>
                <a:off x="3733520"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782" name="Freeform 781">
                <a:extLst>
                  <a:ext uri="{FF2B5EF4-FFF2-40B4-BE49-F238E27FC236}">
                    <a16:creationId xmlns:a16="http://schemas.microsoft.com/office/drawing/2014/main" id="{51B7AF5F-7E86-00EB-257A-8C454105C5A6}"/>
                  </a:ext>
                </a:extLst>
              </p:cNvPr>
              <p:cNvSpPr/>
              <p:nvPr/>
            </p:nvSpPr>
            <p:spPr>
              <a:xfrm>
                <a:off x="3769541"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CCF2831B-8EB6-0E52-7479-FDCAA081ECF6}"/>
                  </a:ext>
                </a:extLst>
              </p:cNvPr>
              <p:cNvSpPr/>
              <p:nvPr/>
            </p:nvSpPr>
            <p:spPr>
              <a:xfrm>
                <a:off x="3767208"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784" name="Freeform 783">
                <a:extLst>
                  <a:ext uri="{FF2B5EF4-FFF2-40B4-BE49-F238E27FC236}">
                    <a16:creationId xmlns:a16="http://schemas.microsoft.com/office/drawing/2014/main" id="{2C0DE8E2-3021-8906-26DB-4D4F13BB9DF3}"/>
                  </a:ext>
                </a:extLst>
              </p:cNvPr>
              <p:cNvSpPr/>
              <p:nvPr/>
            </p:nvSpPr>
            <p:spPr>
              <a:xfrm>
                <a:off x="3803230"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785" name="Freeform 784">
                <a:extLst>
                  <a:ext uri="{FF2B5EF4-FFF2-40B4-BE49-F238E27FC236}">
                    <a16:creationId xmlns:a16="http://schemas.microsoft.com/office/drawing/2014/main" id="{3E231133-3C55-B3B1-C0D3-9C19642FE699}"/>
                  </a:ext>
                </a:extLst>
              </p:cNvPr>
              <p:cNvSpPr/>
              <p:nvPr/>
            </p:nvSpPr>
            <p:spPr>
              <a:xfrm>
                <a:off x="3800896"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786" name="Freeform 785">
                <a:extLst>
                  <a:ext uri="{FF2B5EF4-FFF2-40B4-BE49-F238E27FC236}">
                    <a16:creationId xmlns:a16="http://schemas.microsoft.com/office/drawing/2014/main" id="{1621B130-C682-8FDF-112F-D3A8C73F017F}"/>
                  </a:ext>
                </a:extLst>
              </p:cNvPr>
              <p:cNvSpPr/>
              <p:nvPr/>
            </p:nvSpPr>
            <p:spPr>
              <a:xfrm>
                <a:off x="3836918"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4A27DB6E-BF5E-4AA4-2B0E-C872B4DB162E}"/>
                  </a:ext>
                </a:extLst>
              </p:cNvPr>
              <p:cNvSpPr/>
              <p:nvPr/>
            </p:nvSpPr>
            <p:spPr>
              <a:xfrm>
                <a:off x="3834585"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788" name="Freeform 787">
                <a:extLst>
                  <a:ext uri="{FF2B5EF4-FFF2-40B4-BE49-F238E27FC236}">
                    <a16:creationId xmlns:a16="http://schemas.microsoft.com/office/drawing/2014/main" id="{19027C8B-3D1C-B369-E076-B65DA51B43C3}"/>
                  </a:ext>
                </a:extLst>
              </p:cNvPr>
              <p:cNvSpPr/>
              <p:nvPr/>
            </p:nvSpPr>
            <p:spPr>
              <a:xfrm>
                <a:off x="3870606"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66272"/>
              </a:solidFill>
              <a:ln w="9328"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138A9BA9-6A43-AD11-53C0-BEB8DE324C2D}"/>
                  </a:ext>
                </a:extLst>
              </p:cNvPr>
              <p:cNvSpPr/>
              <p:nvPr/>
            </p:nvSpPr>
            <p:spPr>
              <a:xfrm>
                <a:off x="3868273"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790" name="Freeform 789">
                <a:extLst>
                  <a:ext uri="{FF2B5EF4-FFF2-40B4-BE49-F238E27FC236}">
                    <a16:creationId xmlns:a16="http://schemas.microsoft.com/office/drawing/2014/main" id="{545D0ECE-0361-1AC1-B1E1-9BAA62BC9C38}"/>
                  </a:ext>
                </a:extLst>
              </p:cNvPr>
              <p:cNvSpPr/>
              <p:nvPr/>
            </p:nvSpPr>
            <p:spPr>
              <a:xfrm>
                <a:off x="3904294"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C12358B6-B111-6A03-0DAC-678BD332A6D5}"/>
                  </a:ext>
                </a:extLst>
              </p:cNvPr>
              <p:cNvSpPr/>
              <p:nvPr/>
            </p:nvSpPr>
            <p:spPr>
              <a:xfrm>
                <a:off x="3901961"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792" name="Freeform 791">
                <a:extLst>
                  <a:ext uri="{FF2B5EF4-FFF2-40B4-BE49-F238E27FC236}">
                    <a16:creationId xmlns:a16="http://schemas.microsoft.com/office/drawing/2014/main" id="{F2B1329B-A56E-DFEB-CB31-529B2572E727}"/>
                  </a:ext>
                </a:extLst>
              </p:cNvPr>
              <p:cNvSpPr/>
              <p:nvPr/>
            </p:nvSpPr>
            <p:spPr>
              <a:xfrm>
                <a:off x="3937982"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793" name="Freeform 792">
                <a:extLst>
                  <a:ext uri="{FF2B5EF4-FFF2-40B4-BE49-F238E27FC236}">
                    <a16:creationId xmlns:a16="http://schemas.microsoft.com/office/drawing/2014/main" id="{338C2504-810C-9943-39CE-7A1DA8389529}"/>
                  </a:ext>
                </a:extLst>
              </p:cNvPr>
              <p:cNvSpPr/>
              <p:nvPr/>
            </p:nvSpPr>
            <p:spPr>
              <a:xfrm>
                <a:off x="3935556"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794" name="Freeform 793">
                <a:extLst>
                  <a:ext uri="{FF2B5EF4-FFF2-40B4-BE49-F238E27FC236}">
                    <a16:creationId xmlns:a16="http://schemas.microsoft.com/office/drawing/2014/main" id="{A1E65C47-B938-8B23-F1BA-73A26C608F82}"/>
                  </a:ext>
                </a:extLst>
              </p:cNvPr>
              <p:cNvSpPr/>
              <p:nvPr/>
            </p:nvSpPr>
            <p:spPr>
              <a:xfrm>
                <a:off x="3971671"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795" name="Freeform 794">
                <a:extLst>
                  <a:ext uri="{FF2B5EF4-FFF2-40B4-BE49-F238E27FC236}">
                    <a16:creationId xmlns:a16="http://schemas.microsoft.com/office/drawing/2014/main" id="{E7D158B9-3964-B9A7-8CB7-40C284238AD8}"/>
                  </a:ext>
                </a:extLst>
              </p:cNvPr>
              <p:cNvSpPr/>
              <p:nvPr/>
            </p:nvSpPr>
            <p:spPr>
              <a:xfrm>
                <a:off x="3969244"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796" name="Freeform 795">
                <a:extLst>
                  <a:ext uri="{FF2B5EF4-FFF2-40B4-BE49-F238E27FC236}">
                    <a16:creationId xmlns:a16="http://schemas.microsoft.com/office/drawing/2014/main" id="{F8192F15-65FF-63CA-D8BB-8B5AD994126F}"/>
                  </a:ext>
                </a:extLst>
              </p:cNvPr>
              <p:cNvSpPr/>
              <p:nvPr/>
            </p:nvSpPr>
            <p:spPr>
              <a:xfrm>
                <a:off x="4005359"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66272"/>
              </a:solidFill>
              <a:ln w="9328"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E2642F41-1AB7-9193-E0E3-EA6B2F648EC9}"/>
                  </a:ext>
                </a:extLst>
              </p:cNvPr>
              <p:cNvSpPr/>
              <p:nvPr/>
            </p:nvSpPr>
            <p:spPr>
              <a:xfrm>
                <a:off x="4002933"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798" name="Freeform 797">
                <a:extLst>
                  <a:ext uri="{FF2B5EF4-FFF2-40B4-BE49-F238E27FC236}">
                    <a16:creationId xmlns:a16="http://schemas.microsoft.com/office/drawing/2014/main" id="{55CEC705-D33D-66D2-5EAB-0C6D53E4182C}"/>
                  </a:ext>
                </a:extLst>
              </p:cNvPr>
              <p:cNvSpPr/>
              <p:nvPr/>
            </p:nvSpPr>
            <p:spPr>
              <a:xfrm>
                <a:off x="403904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799" name="Freeform 798">
                <a:extLst>
                  <a:ext uri="{FF2B5EF4-FFF2-40B4-BE49-F238E27FC236}">
                    <a16:creationId xmlns:a16="http://schemas.microsoft.com/office/drawing/2014/main" id="{963BA8F5-9BCC-4B3C-7892-3DEF4E7B638E}"/>
                  </a:ext>
                </a:extLst>
              </p:cNvPr>
              <p:cNvSpPr/>
              <p:nvPr/>
            </p:nvSpPr>
            <p:spPr>
              <a:xfrm>
                <a:off x="4036621"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800" name="Freeform 799">
                <a:extLst>
                  <a:ext uri="{FF2B5EF4-FFF2-40B4-BE49-F238E27FC236}">
                    <a16:creationId xmlns:a16="http://schemas.microsoft.com/office/drawing/2014/main" id="{0F1E9336-751C-39A3-DDA6-FF33E550298B}"/>
                  </a:ext>
                </a:extLst>
              </p:cNvPr>
              <p:cNvSpPr/>
              <p:nvPr/>
            </p:nvSpPr>
            <p:spPr>
              <a:xfrm>
                <a:off x="4072642"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01" name="Freeform 800">
                <a:extLst>
                  <a:ext uri="{FF2B5EF4-FFF2-40B4-BE49-F238E27FC236}">
                    <a16:creationId xmlns:a16="http://schemas.microsoft.com/office/drawing/2014/main" id="{722E236E-DFE9-EF3C-9F88-B6D1D04ADB80}"/>
                  </a:ext>
                </a:extLst>
              </p:cNvPr>
              <p:cNvSpPr/>
              <p:nvPr/>
            </p:nvSpPr>
            <p:spPr>
              <a:xfrm>
                <a:off x="4070309"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759" y="4761"/>
                    </a:lnTo>
                    <a:lnTo>
                      <a:pt x="4759"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02" name="Freeform 801">
                <a:extLst>
                  <a:ext uri="{FF2B5EF4-FFF2-40B4-BE49-F238E27FC236}">
                    <a16:creationId xmlns:a16="http://schemas.microsoft.com/office/drawing/2014/main" id="{2BB0DE3E-29FB-63E1-E846-CE1C1FA88A16}"/>
                  </a:ext>
                </a:extLst>
              </p:cNvPr>
              <p:cNvSpPr/>
              <p:nvPr/>
            </p:nvSpPr>
            <p:spPr>
              <a:xfrm>
                <a:off x="4106330"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03" name="Freeform 802">
                <a:extLst>
                  <a:ext uri="{FF2B5EF4-FFF2-40B4-BE49-F238E27FC236}">
                    <a16:creationId xmlns:a16="http://schemas.microsoft.com/office/drawing/2014/main" id="{348F600E-8239-030D-6698-575E074C41B8}"/>
                  </a:ext>
                </a:extLst>
              </p:cNvPr>
              <p:cNvSpPr/>
              <p:nvPr/>
            </p:nvSpPr>
            <p:spPr>
              <a:xfrm>
                <a:off x="4103997"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759" y="4761"/>
                    </a:lnTo>
                    <a:lnTo>
                      <a:pt x="4759"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04" name="Freeform 803">
                <a:extLst>
                  <a:ext uri="{FF2B5EF4-FFF2-40B4-BE49-F238E27FC236}">
                    <a16:creationId xmlns:a16="http://schemas.microsoft.com/office/drawing/2014/main" id="{AB190DB7-9514-6793-60C8-E6A32AC94E0A}"/>
                  </a:ext>
                </a:extLst>
              </p:cNvPr>
              <p:cNvSpPr/>
              <p:nvPr/>
            </p:nvSpPr>
            <p:spPr>
              <a:xfrm>
                <a:off x="4140019"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66272"/>
              </a:solidFill>
              <a:ln w="9328" cap="flat">
                <a:noFill/>
                <a:prstDash val="solid"/>
                <a:miter/>
              </a:ln>
            </p:spPr>
            <p:txBody>
              <a:bodyPr rtlCol="0" anchor="ctr"/>
              <a:lstStyle/>
              <a:p>
                <a:endParaRPr lang="en-US" dirty="0"/>
              </a:p>
            </p:txBody>
          </p:sp>
          <p:sp>
            <p:nvSpPr>
              <p:cNvPr id="805" name="Freeform 804">
                <a:extLst>
                  <a:ext uri="{FF2B5EF4-FFF2-40B4-BE49-F238E27FC236}">
                    <a16:creationId xmlns:a16="http://schemas.microsoft.com/office/drawing/2014/main" id="{7FC381D4-33D2-FA42-7B81-63978FBD66EE}"/>
                  </a:ext>
                </a:extLst>
              </p:cNvPr>
              <p:cNvSpPr/>
              <p:nvPr/>
            </p:nvSpPr>
            <p:spPr>
              <a:xfrm>
                <a:off x="4137686"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759" y="4761"/>
                    </a:lnTo>
                    <a:lnTo>
                      <a:pt x="4759"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06" name="Freeform 805">
                <a:extLst>
                  <a:ext uri="{FF2B5EF4-FFF2-40B4-BE49-F238E27FC236}">
                    <a16:creationId xmlns:a16="http://schemas.microsoft.com/office/drawing/2014/main" id="{57DF03F1-2929-3D23-36EE-6BA723F29BFA}"/>
                  </a:ext>
                </a:extLst>
              </p:cNvPr>
              <p:cNvSpPr/>
              <p:nvPr/>
            </p:nvSpPr>
            <p:spPr>
              <a:xfrm>
                <a:off x="417370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55A153DC-1357-FF8F-8BEA-FCA78F8E48BA}"/>
                  </a:ext>
                </a:extLst>
              </p:cNvPr>
              <p:cNvSpPr/>
              <p:nvPr/>
            </p:nvSpPr>
            <p:spPr>
              <a:xfrm>
                <a:off x="4171374"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759" y="4761"/>
                    </a:lnTo>
                    <a:lnTo>
                      <a:pt x="4759"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08" name="Freeform 807">
                <a:extLst>
                  <a:ext uri="{FF2B5EF4-FFF2-40B4-BE49-F238E27FC236}">
                    <a16:creationId xmlns:a16="http://schemas.microsoft.com/office/drawing/2014/main" id="{1ECD9992-3B6C-BCC6-9F2E-A114A4839BDB}"/>
                  </a:ext>
                </a:extLst>
              </p:cNvPr>
              <p:cNvSpPr/>
              <p:nvPr/>
            </p:nvSpPr>
            <p:spPr>
              <a:xfrm>
                <a:off x="4207395"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09" name="Freeform 808">
                <a:extLst>
                  <a:ext uri="{FF2B5EF4-FFF2-40B4-BE49-F238E27FC236}">
                    <a16:creationId xmlns:a16="http://schemas.microsoft.com/office/drawing/2014/main" id="{7B098EE2-83D1-62C3-6806-9D9AB0F753DB}"/>
                  </a:ext>
                </a:extLst>
              </p:cNvPr>
              <p:cNvSpPr/>
              <p:nvPr/>
            </p:nvSpPr>
            <p:spPr>
              <a:xfrm>
                <a:off x="4205062"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759" y="4761"/>
                    </a:lnTo>
                    <a:lnTo>
                      <a:pt x="4759"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C20F98FF-D5E9-8F68-66B0-7024398BCD11}"/>
                  </a:ext>
                </a:extLst>
              </p:cNvPr>
              <p:cNvSpPr/>
              <p:nvPr/>
            </p:nvSpPr>
            <p:spPr>
              <a:xfrm>
                <a:off x="4241083"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11" name="Freeform 810">
                <a:extLst>
                  <a:ext uri="{FF2B5EF4-FFF2-40B4-BE49-F238E27FC236}">
                    <a16:creationId xmlns:a16="http://schemas.microsoft.com/office/drawing/2014/main" id="{21C58624-BF1C-FD2D-147C-CE5AFB23F739}"/>
                  </a:ext>
                </a:extLst>
              </p:cNvPr>
              <p:cNvSpPr/>
              <p:nvPr/>
            </p:nvSpPr>
            <p:spPr>
              <a:xfrm>
                <a:off x="4238750"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A8ED34E3-60C2-F6C0-BAEF-8A86F3D9DCF6}"/>
                  </a:ext>
                </a:extLst>
              </p:cNvPr>
              <p:cNvSpPr/>
              <p:nvPr/>
            </p:nvSpPr>
            <p:spPr>
              <a:xfrm>
                <a:off x="4274772"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813" name="Freeform 812">
                <a:extLst>
                  <a:ext uri="{FF2B5EF4-FFF2-40B4-BE49-F238E27FC236}">
                    <a16:creationId xmlns:a16="http://schemas.microsoft.com/office/drawing/2014/main" id="{E9716F4B-2EA3-8480-881B-876AC8612AFE}"/>
                  </a:ext>
                </a:extLst>
              </p:cNvPr>
              <p:cNvSpPr/>
              <p:nvPr/>
            </p:nvSpPr>
            <p:spPr>
              <a:xfrm>
                <a:off x="4272438"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1F4AB798-C19E-34BD-5711-09EFD1C6F23B}"/>
                  </a:ext>
                </a:extLst>
              </p:cNvPr>
              <p:cNvSpPr/>
              <p:nvPr/>
            </p:nvSpPr>
            <p:spPr>
              <a:xfrm>
                <a:off x="4308460"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66272"/>
              </a:solidFill>
              <a:ln w="9328" cap="flat">
                <a:noFill/>
                <a:prstDash val="solid"/>
                <a:miter/>
              </a:ln>
            </p:spPr>
            <p:txBody>
              <a:bodyPr rtlCol="0" anchor="ctr"/>
              <a:lstStyle/>
              <a:p>
                <a:endParaRPr lang="en-US" dirty="0"/>
              </a:p>
            </p:txBody>
          </p:sp>
          <p:sp>
            <p:nvSpPr>
              <p:cNvPr id="815" name="Freeform 814">
                <a:extLst>
                  <a:ext uri="{FF2B5EF4-FFF2-40B4-BE49-F238E27FC236}">
                    <a16:creationId xmlns:a16="http://schemas.microsoft.com/office/drawing/2014/main" id="{ED67B372-32C6-00D0-4219-5704001607AC}"/>
                  </a:ext>
                </a:extLst>
              </p:cNvPr>
              <p:cNvSpPr/>
              <p:nvPr/>
            </p:nvSpPr>
            <p:spPr>
              <a:xfrm>
                <a:off x="4306127"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16" name="Freeform 815">
                <a:extLst>
                  <a:ext uri="{FF2B5EF4-FFF2-40B4-BE49-F238E27FC236}">
                    <a16:creationId xmlns:a16="http://schemas.microsoft.com/office/drawing/2014/main" id="{F5EA11D9-7583-BF30-A149-51B43355EFE8}"/>
                  </a:ext>
                </a:extLst>
              </p:cNvPr>
              <p:cNvSpPr/>
              <p:nvPr/>
            </p:nvSpPr>
            <p:spPr>
              <a:xfrm>
                <a:off x="4342148"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17" name="Freeform 816">
                <a:extLst>
                  <a:ext uri="{FF2B5EF4-FFF2-40B4-BE49-F238E27FC236}">
                    <a16:creationId xmlns:a16="http://schemas.microsoft.com/office/drawing/2014/main" id="{3FAD9F38-DEF1-05D5-081E-75FBCF6445EF}"/>
                  </a:ext>
                </a:extLst>
              </p:cNvPr>
              <p:cNvSpPr/>
              <p:nvPr/>
            </p:nvSpPr>
            <p:spPr>
              <a:xfrm>
                <a:off x="4339815"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18" name="Freeform 817">
                <a:extLst>
                  <a:ext uri="{FF2B5EF4-FFF2-40B4-BE49-F238E27FC236}">
                    <a16:creationId xmlns:a16="http://schemas.microsoft.com/office/drawing/2014/main" id="{CAC4F762-3D37-AED3-07B0-182AB06C70DC}"/>
                  </a:ext>
                </a:extLst>
              </p:cNvPr>
              <p:cNvSpPr/>
              <p:nvPr/>
            </p:nvSpPr>
            <p:spPr>
              <a:xfrm>
                <a:off x="4375836"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19" name="Freeform 818">
                <a:extLst>
                  <a:ext uri="{FF2B5EF4-FFF2-40B4-BE49-F238E27FC236}">
                    <a16:creationId xmlns:a16="http://schemas.microsoft.com/office/drawing/2014/main" id="{653B8748-32CB-05A3-62C5-E7C5682F8827}"/>
                  </a:ext>
                </a:extLst>
              </p:cNvPr>
              <p:cNvSpPr/>
              <p:nvPr/>
            </p:nvSpPr>
            <p:spPr>
              <a:xfrm>
                <a:off x="4373503"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20" name="Freeform 819">
                <a:extLst>
                  <a:ext uri="{FF2B5EF4-FFF2-40B4-BE49-F238E27FC236}">
                    <a16:creationId xmlns:a16="http://schemas.microsoft.com/office/drawing/2014/main" id="{4CA98DA4-937C-8975-6BC4-EE3FA24DBCF9}"/>
                  </a:ext>
                </a:extLst>
              </p:cNvPr>
              <p:cNvSpPr/>
              <p:nvPr/>
            </p:nvSpPr>
            <p:spPr>
              <a:xfrm>
                <a:off x="4409524"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21" name="Freeform 820">
                <a:extLst>
                  <a:ext uri="{FF2B5EF4-FFF2-40B4-BE49-F238E27FC236}">
                    <a16:creationId xmlns:a16="http://schemas.microsoft.com/office/drawing/2014/main" id="{E502B153-C831-D1A2-4FE6-08A2283E19E1}"/>
                  </a:ext>
                </a:extLst>
              </p:cNvPr>
              <p:cNvSpPr/>
              <p:nvPr/>
            </p:nvSpPr>
            <p:spPr>
              <a:xfrm>
                <a:off x="4407191"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22" name="Freeform 821">
                <a:extLst>
                  <a:ext uri="{FF2B5EF4-FFF2-40B4-BE49-F238E27FC236}">
                    <a16:creationId xmlns:a16="http://schemas.microsoft.com/office/drawing/2014/main" id="{2D5FBEFD-EDE1-60AE-E144-A8C78831AE25}"/>
                  </a:ext>
                </a:extLst>
              </p:cNvPr>
              <p:cNvSpPr/>
              <p:nvPr/>
            </p:nvSpPr>
            <p:spPr>
              <a:xfrm>
                <a:off x="4443213"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23" name="Freeform 822">
                <a:extLst>
                  <a:ext uri="{FF2B5EF4-FFF2-40B4-BE49-F238E27FC236}">
                    <a16:creationId xmlns:a16="http://schemas.microsoft.com/office/drawing/2014/main" id="{709413DB-00E5-98B9-B632-80E1920E8045}"/>
                  </a:ext>
                </a:extLst>
              </p:cNvPr>
              <p:cNvSpPr/>
              <p:nvPr/>
            </p:nvSpPr>
            <p:spPr>
              <a:xfrm>
                <a:off x="4440786"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824" name="Freeform 823">
                <a:extLst>
                  <a:ext uri="{FF2B5EF4-FFF2-40B4-BE49-F238E27FC236}">
                    <a16:creationId xmlns:a16="http://schemas.microsoft.com/office/drawing/2014/main" id="{06598053-83E9-B069-6AEF-D518EE9044A3}"/>
                  </a:ext>
                </a:extLst>
              </p:cNvPr>
              <p:cNvSpPr/>
              <p:nvPr/>
            </p:nvSpPr>
            <p:spPr>
              <a:xfrm>
                <a:off x="4476901"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25" name="Freeform 824">
                <a:extLst>
                  <a:ext uri="{FF2B5EF4-FFF2-40B4-BE49-F238E27FC236}">
                    <a16:creationId xmlns:a16="http://schemas.microsoft.com/office/drawing/2014/main" id="{EAF6AFD5-8668-DA4B-DA32-5942123A35B8}"/>
                  </a:ext>
                </a:extLst>
              </p:cNvPr>
              <p:cNvSpPr/>
              <p:nvPr/>
            </p:nvSpPr>
            <p:spPr>
              <a:xfrm>
                <a:off x="4474475"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782 w 38447"/>
                  <a:gd name="connsiteY8" fmla="*/ 221134 h 223467"/>
                  <a:gd name="connsiteX9" fmla="*/ 33782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782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782" y="221134"/>
                    </a:lnTo>
                    <a:lnTo>
                      <a:pt x="33782" y="4761"/>
                    </a:lnTo>
                    <a:lnTo>
                      <a:pt x="4759" y="4761"/>
                    </a:lnTo>
                    <a:lnTo>
                      <a:pt x="4759" y="218707"/>
                    </a:lnTo>
                    <a:lnTo>
                      <a:pt x="36114" y="218707"/>
                    </a:lnTo>
                    <a:lnTo>
                      <a:pt x="36114" y="221134"/>
                    </a:lnTo>
                    <a:lnTo>
                      <a:pt x="33782"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826" name="Freeform 825">
                <a:extLst>
                  <a:ext uri="{FF2B5EF4-FFF2-40B4-BE49-F238E27FC236}">
                    <a16:creationId xmlns:a16="http://schemas.microsoft.com/office/drawing/2014/main" id="{77CA3C1F-B2B7-3B2A-0A9F-F2E156C45A3D}"/>
                  </a:ext>
                </a:extLst>
              </p:cNvPr>
              <p:cNvSpPr/>
              <p:nvPr/>
            </p:nvSpPr>
            <p:spPr>
              <a:xfrm>
                <a:off x="4510589"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27" name="Freeform 826">
                <a:extLst>
                  <a:ext uri="{FF2B5EF4-FFF2-40B4-BE49-F238E27FC236}">
                    <a16:creationId xmlns:a16="http://schemas.microsoft.com/office/drawing/2014/main" id="{41FF8E3B-F458-F99D-32AB-EB87798072EA}"/>
                  </a:ext>
                </a:extLst>
              </p:cNvPr>
              <p:cNvSpPr/>
              <p:nvPr/>
            </p:nvSpPr>
            <p:spPr>
              <a:xfrm>
                <a:off x="4508163"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782 w 38447"/>
                  <a:gd name="connsiteY8" fmla="*/ 221134 h 223467"/>
                  <a:gd name="connsiteX9" fmla="*/ 33782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782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782" y="221134"/>
                    </a:lnTo>
                    <a:lnTo>
                      <a:pt x="33782" y="4761"/>
                    </a:lnTo>
                    <a:lnTo>
                      <a:pt x="4759" y="4761"/>
                    </a:lnTo>
                    <a:lnTo>
                      <a:pt x="4759" y="218707"/>
                    </a:lnTo>
                    <a:lnTo>
                      <a:pt x="36114" y="218707"/>
                    </a:lnTo>
                    <a:lnTo>
                      <a:pt x="36114" y="221134"/>
                    </a:lnTo>
                    <a:lnTo>
                      <a:pt x="33782"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828" name="Freeform 827">
                <a:extLst>
                  <a:ext uri="{FF2B5EF4-FFF2-40B4-BE49-F238E27FC236}">
                    <a16:creationId xmlns:a16="http://schemas.microsoft.com/office/drawing/2014/main" id="{DB4AC7C1-96EC-3627-D0E1-3C64089F9A2A}"/>
                  </a:ext>
                </a:extLst>
              </p:cNvPr>
              <p:cNvSpPr/>
              <p:nvPr/>
            </p:nvSpPr>
            <p:spPr>
              <a:xfrm>
                <a:off x="454427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829" name="Freeform 828">
                <a:extLst>
                  <a:ext uri="{FF2B5EF4-FFF2-40B4-BE49-F238E27FC236}">
                    <a16:creationId xmlns:a16="http://schemas.microsoft.com/office/drawing/2014/main" id="{F4758F9D-5F50-4802-5853-0493071BE466}"/>
                  </a:ext>
                </a:extLst>
              </p:cNvPr>
              <p:cNvSpPr/>
              <p:nvPr/>
            </p:nvSpPr>
            <p:spPr>
              <a:xfrm>
                <a:off x="4541851"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830" name="Freeform 829">
                <a:extLst>
                  <a:ext uri="{FF2B5EF4-FFF2-40B4-BE49-F238E27FC236}">
                    <a16:creationId xmlns:a16="http://schemas.microsoft.com/office/drawing/2014/main" id="{9B1BFBCB-C19B-57F1-3959-451F501B07CA}"/>
                  </a:ext>
                </a:extLst>
              </p:cNvPr>
              <p:cNvSpPr/>
              <p:nvPr/>
            </p:nvSpPr>
            <p:spPr>
              <a:xfrm>
                <a:off x="4577966"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831" name="Freeform 830">
                <a:extLst>
                  <a:ext uri="{FF2B5EF4-FFF2-40B4-BE49-F238E27FC236}">
                    <a16:creationId xmlns:a16="http://schemas.microsoft.com/office/drawing/2014/main" id="{CB437C29-856B-B3FE-6BE3-B6F6A4E02A6F}"/>
                  </a:ext>
                </a:extLst>
              </p:cNvPr>
              <p:cNvSpPr/>
              <p:nvPr/>
            </p:nvSpPr>
            <p:spPr>
              <a:xfrm>
                <a:off x="4575539"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832" name="Freeform 831">
                <a:extLst>
                  <a:ext uri="{FF2B5EF4-FFF2-40B4-BE49-F238E27FC236}">
                    <a16:creationId xmlns:a16="http://schemas.microsoft.com/office/drawing/2014/main" id="{94D1A5B6-D236-1DB2-E5FB-993284C7BBF4}"/>
                  </a:ext>
                </a:extLst>
              </p:cNvPr>
              <p:cNvSpPr/>
              <p:nvPr/>
            </p:nvSpPr>
            <p:spPr>
              <a:xfrm>
                <a:off x="4611654"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33" name="Freeform 832">
                <a:extLst>
                  <a:ext uri="{FF2B5EF4-FFF2-40B4-BE49-F238E27FC236}">
                    <a16:creationId xmlns:a16="http://schemas.microsoft.com/office/drawing/2014/main" id="{5A912482-5796-AC14-D41F-760CF22E7322}"/>
                  </a:ext>
                </a:extLst>
              </p:cNvPr>
              <p:cNvSpPr/>
              <p:nvPr/>
            </p:nvSpPr>
            <p:spPr>
              <a:xfrm>
                <a:off x="4609228"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759" y="4761"/>
                    </a:lnTo>
                    <a:lnTo>
                      <a:pt x="4759"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34" name="Freeform 833">
                <a:extLst>
                  <a:ext uri="{FF2B5EF4-FFF2-40B4-BE49-F238E27FC236}">
                    <a16:creationId xmlns:a16="http://schemas.microsoft.com/office/drawing/2014/main" id="{3E69CFB2-D8B5-5E06-20E3-6FCD0A6C615A}"/>
                  </a:ext>
                </a:extLst>
              </p:cNvPr>
              <p:cNvSpPr/>
              <p:nvPr/>
            </p:nvSpPr>
            <p:spPr>
              <a:xfrm>
                <a:off x="4645249"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35" name="Freeform 834">
                <a:extLst>
                  <a:ext uri="{FF2B5EF4-FFF2-40B4-BE49-F238E27FC236}">
                    <a16:creationId xmlns:a16="http://schemas.microsoft.com/office/drawing/2014/main" id="{DA1C41B5-6822-CEF4-00C9-681D20C74280}"/>
                  </a:ext>
                </a:extLst>
              </p:cNvPr>
              <p:cNvSpPr/>
              <p:nvPr/>
            </p:nvSpPr>
            <p:spPr>
              <a:xfrm>
                <a:off x="4642916"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36" name="Freeform 835">
                <a:extLst>
                  <a:ext uri="{FF2B5EF4-FFF2-40B4-BE49-F238E27FC236}">
                    <a16:creationId xmlns:a16="http://schemas.microsoft.com/office/drawing/2014/main" id="{44D8A598-A6D1-4450-DC6C-606C70F0EBB8}"/>
                  </a:ext>
                </a:extLst>
              </p:cNvPr>
              <p:cNvSpPr/>
              <p:nvPr/>
            </p:nvSpPr>
            <p:spPr>
              <a:xfrm>
                <a:off x="467893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37" name="Freeform 836">
                <a:extLst>
                  <a:ext uri="{FF2B5EF4-FFF2-40B4-BE49-F238E27FC236}">
                    <a16:creationId xmlns:a16="http://schemas.microsoft.com/office/drawing/2014/main" id="{07857EFD-D79A-5DA1-11DF-4B115B68CA4E}"/>
                  </a:ext>
                </a:extLst>
              </p:cNvPr>
              <p:cNvSpPr/>
              <p:nvPr/>
            </p:nvSpPr>
            <p:spPr>
              <a:xfrm>
                <a:off x="4676604"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38" name="Freeform 837">
                <a:extLst>
                  <a:ext uri="{FF2B5EF4-FFF2-40B4-BE49-F238E27FC236}">
                    <a16:creationId xmlns:a16="http://schemas.microsoft.com/office/drawing/2014/main" id="{7B22FFE7-6F5C-1AC0-9001-8943F934DE7A}"/>
                  </a:ext>
                </a:extLst>
              </p:cNvPr>
              <p:cNvSpPr/>
              <p:nvPr/>
            </p:nvSpPr>
            <p:spPr>
              <a:xfrm>
                <a:off x="4712625"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39" name="Freeform 838">
                <a:extLst>
                  <a:ext uri="{FF2B5EF4-FFF2-40B4-BE49-F238E27FC236}">
                    <a16:creationId xmlns:a16="http://schemas.microsoft.com/office/drawing/2014/main" id="{213B55FE-32C4-D7FC-D883-78755D0FB615}"/>
                  </a:ext>
                </a:extLst>
              </p:cNvPr>
              <p:cNvSpPr/>
              <p:nvPr/>
            </p:nvSpPr>
            <p:spPr>
              <a:xfrm>
                <a:off x="4710292"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40" name="Freeform 839">
                <a:extLst>
                  <a:ext uri="{FF2B5EF4-FFF2-40B4-BE49-F238E27FC236}">
                    <a16:creationId xmlns:a16="http://schemas.microsoft.com/office/drawing/2014/main" id="{149A2AB8-6233-EB7E-0863-C6C91B084D8C}"/>
                  </a:ext>
                </a:extLst>
              </p:cNvPr>
              <p:cNvSpPr/>
              <p:nvPr/>
            </p:nvSpPr>
            <p:spPr>
              <a:xfrm>
                <a:off x="4746314"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41" name="Freeform 840">
                <a:extLst>
                  <a:ext uri="{FF2B5EF4-FFF2-40B4-BE49-F238E27FC236}">
                    <a16:creationId xmlns:a16="http://schemas.microsoft.com/office/drawing/2014/main" id="{6A106F21-5643-5199-5F86-4DC1852A51F1}"/>
                  </a:ext>
                </a:extLst>
              </p:cNvPr>
              <p:cNvSpPr/>
              <p:nvPr/>
            </p:nvSpPr>
            <p:spPr>
              <a:xfrm>
                <a:off x="4743981"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42" name="Freeform 841">
                <a:extLst>
                  <a:ext uri="{FF2B5EF4-FFF2-40B4-BE49-F238E27FC236}">
                    <a16:creationId xmlns:a16="http://schemas.microsoft.com/office/drawing/2014/main" id="{5C7996DA-FA44-5ADA-9F3E-0EB1F6D98C71}"/>
                  </a:ext>
                </a:extLst>
              </p:cNvPr>
              <p:cNvSpPr/>
              <p:nvPr/>
            </p:nvSpPr>
            <p:spPr>
              <a:xfrm>
                <a:off x="4780002"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843" name="Freeform 842">
                <a:extLst>
                  <a:ext uri="{FF2B5EF4-FFF2-40B4-BE49-F238E27FC236}">
                    <a16:creationId xmlns:a16="http://schemas.microsoft.com/office/drawing/2014/main" id="{4084A4CB-7102-6100-8762-43391239BAF4}"/>
                  </a:ext>
                </a:extLst>
              </p:cNvPr>
              <p:cNvSpPr/>
              <p:nvPr/>
            </p:nvSpPr>
            <p:spPr>
              <a:xfrm>
                <a:off x="4777669"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44" name="Freeform 843">
                <a:extLst>
                  <a:ext uri="{FF2B5EF4-FFF2-40B4-BE49-F238E27FC236}">
                    <a16:creationId xmlns:a16="http://schemas.microsoft.com/office/drawing/2014/main" id="{43EE9EAD-E185-EB02-3471-A89955719F15}"/>
                  </a:ext>
                </a:extLst>
              </p:cNvPr>
              <p:cNvSpPr/>
              <p:nvPr/>
            </p:nvSpPr>
            <p:spPr>
              <a:xfrm>
                <a:off x="4813690"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45" name="Freeform 844">
                <a:extLst>
                  <a:ext uri="{FF2B5EF4-FFF2-40B4-BE49-F238E27FC236}">
                    <a16:creationId xmlns:a16="http://schemas.microsoft.com/office/drawing/2014/main" id="{066D6100-5D38-A7CD-65CA-ED91F585D3A0}"/>
                  </a:ext>
                </a:extLst>
              </p:cNvPr>
              <p:cNvSpPr/>
              <p:nvPr/>
            </p:nvSpPr>
            <p:spPr>
              <a:xfrm>
                <a:off x="4811357"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46" name="Freeform 845">
                <a:extLst>
                  <a:ext uri="{FF2B5EF4-FFF2-40B4-BE49-F238E27FC236}">
                    <a16:creationId xmlns:a16="http://schemas.microsoft.com/office/drawing/2014/main" id="{70EA6406-32F6-69EC-182F-AE52473BCC14}"/>
                  </a:ext>
                </a:extLst>
              </p:cNvPr>
              <p:cNvSpPr/>
              <p:nvPr/>
            </p:nvSpPr>
            <p:spPr>
              <a:xfrm>
                <a:off x="4847378"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47" name="Freeform 846">
                <a:extLst>
                  <a:ext uri="{FF2B5EF4-FFF2-40B4-BE49-F238E27FC236}">
                    <a16:creationId xmlns:a16="http://schemas.microsoft.com/office/drawing/2014/main" id="{6EC5E419-AA98-C8C8-6363-50B4F610DC65}"/>
                  </a:ext>
                </a:extLst>
              </p:cNvPr>
              <p:cNvSpPr/>
              <p:nvPr/>
            </p:nvSpPr>
            <p:spPr>
              <a:xfrm>
                <a:off x="4845045"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48" name="Freeform 847">
                <a:extLst>
                  <a:ext uri="{FF2B5EF4-FFF2-40B4-BE49-F238E27FC236}">
                    <a16:creationId xmlns:a16="http://schemas.microsoft.com/office/drawing/2014/main" id="{DDB31B90-4FEC-05F9-3101-F043D45DC769}"/>
                  </a:ext>
                </a:extLst>
              </p:cNvPr>
              <p:cNvSpPr/>
              <p:nvPr/>
            </p:nvSpPr>
            <p:spPr>
              <a:xfrm>
                <a:off x="488106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49" name="Freeform 848">
                <a:extLst>
                  <a:ext uri="{FF2B5EF4-FFF2-40B4-BE49-F238E27FC236}">
                    <a16:creationId xmlns:a16="http://schemas.microsoft.com/office/drawing/2014/main" id="{B668B0E8-7A74-BA41-5032-A13B7FBAA751}"/>
                  </a:ext>
                </a:extLst>
              </p:cNvPr>
              <p:cNvSpPr/>
              <p:nvPr/>
            </p:nvSpPr>
            <p:spPr>
              <a:xfrm>
                <a:off x="4878733"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50" name="Freeform 849">
                <a:extLst>
                  <a:ext uri="{FF2B5EF4-FFF2-40B4-BE49-F238E27FC236}">
                    <a16:creationId xmlns:a16="http://schemas.microsoft.com/office/drawing/2014/main" id="{F3C52BC8-450E-DCFC-A554-75ECE92E3295}"/>
                  </a:ext>
                </a:extLst>
              </p:cNvPr>
              <p:cNvSpPr/>
              <p:nvPr/>
            </p:nvSpPr>
            <p:spPr>
              <a:xfrm>
                <a:off x="4914755"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851" name="Freeform 850">
                <a:extLst>
                  <a:ext uri="{FF2B5EF4-FFF2-40B4-BE49-F238E27FC236}">
                    <a16:creationId xmlns:a16="http://schemas.microsoft.com/office/drawing/2014/main" id="{0EF886EA-AD45-7565-01F7-8FB6A403E4E7}"/>
                  </a:ext>
                </a:extLst>
              </p:cNvPr>
              <p:cNvSpPr/>
              <p:nvPr/>
            </p:nvSpPr>
            <p:spPr>
              <a:xfrm>
                <a:off x="4912422"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52" name="Freeform 851">
                <a:extLst>
                  <a:ext uri="{FF2B5EF4-FFF2-40B4-BE49-F238E27FC236}">
                    <a16:creationId xmlns:a16="http://schemas.microsoft.com/office/drawing/2014/main" id="{39550E5A-3C97-0FAF-6AEF-4C24BE9BC31E}"/>
                  </a:ext>
                </a:extLst>
              </p:cNvPr>
              <p:cNvSpPr/>
              <p:nvPr/>
            </p:nvSpPr>
            <p:spPr>
              <a:xfrm>
                <a:off x="4948443"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53" name="Freeform 852">
                <a:extLst>
                  <a:ext uri="{FF2B5EF4-FFF2-40B4-BE49-F238E27FC236}">
                    <a16:creationId xmlns:a16="http://schemas.microsoft.com/office/drawing/2014/main" id="{13F40968-DDF2-D281-D1D0-F9BDC1FCCCAF}"/>
                  </a:ext>
                </a:extLst>
              </p:cNvPr>
              <p:cNvSpPr/>
              <p:nvPr/>
            </p:nvSpPr>
            <p:spPr>
              <a:xfrm>
                <a:off x="4946017"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854" name="Freeform 853">
                <a:extLst>
                  <a:ext uri="{FF2B5EF4-FFF2-40B4-BE49-F238E27FC236}">
                    <a16:creationId xmlns:a16="http://schemas.microsoft.com/office/drawing/2014/main" id="{D05216D8-43C6-C20F-0BC1-05E783F95FCF}"/>
                  </a:ext>
                </a:extLst>
              </p:cNvPr>
              <p:cNvSpPr/>
              <p:nvPr/>
            </p:nvSpPr>
            <p:spPr>
              <a:xfrm>
                <a:off x="4982131"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55" name="Freeform 854">
                <a:extLst>
                  <a:ext uri="{FF2B5EF4-FFF2-40B4-BE49-F238E27FC236}">
                    <a16:creationId xmlns:a16="http://schemas.microsoft.com/office/drawing/2014/main" id="{127CDFF2-5324-0E8B-810F-13EC8CFDE326}"/>
                  </a:ext>
                </a:extLst>
              </p:cNvPr>
              <p:cNvSpPr/>
              <p:nvPr/>
            </p:nvSpPr>
            <p:spPr>
              <a:xfrm>
                <a:off x="4979705"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856" name="Freeform 855">
                <a:extLst>
                  <a:ext uri="{FF2B5EF4-FFF2-40B4-BE49-F238E27FC236}">
                    <a16:creationId xmlns:a16="http://schemas.microsoft.com/office/drawing/2014/main" id="{C44D17AA-AF60-BE4C-6EC1-5C2AF571B9D1}"/>
                  </a:ext>
                </a:extLst>
              </p:cNvPr>
              <p:cNvSpPr/>
              <p:nvPr/>
            </p:nvSpPr>
            <p:spPr>
              <a:xfrm>
                <a:off x="5013393"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857" name="Freeform 856">
                <a:extLst>
                  <a:ext uri="{FF2B5EF4-FFF2-40B4-BE49-F238E27FC236}">
                    <a16:creationId xmlns:a16="http://schemas.microsoft.com/office/drawing/2014/main" id="{4A06C613-5C82-AA57-D2A7-1AC961C97A26}"/>
                  </a:ext>
                </a:extLst>
              </p:cNvPr>
              <p:cNvSpPr/>
              <p:nvPr/>
            </p:nvSpPr>
            <p:spPr>
              <a:xfrm>
                <a:off x="5049508"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66272"/>
              </a:solidFill>
              <a:ln w="9328" cap="flat">
                <a:noFill/>
                <a:prstDash val="solid"/>
                <a:miter/>
              </a:ln>
            </p:spPr>
            <p:txBody>
              <a:bodyPr rtlCol="0" anchor="ctr"/>
              <a:lstStyle/>
              <a:p>
                <a:endParaRPr lang="en-US" dirty="0"/>
              </a:p>
            </p:txBody>
          </p:sp>
          <p:sp>
            <p:nvSpPr>
              <p:cNvPr id="858" name="Freeform 857">
                <a:extLst>
                  <a:ext uri="{FF2B5EF4-FFF2-40B4-BE49-F238E27FC236}">
                    <a16:creationId xmlns:a16="http://schemas.microsoft.com/office/drawing/2014/main" id="{80228885-AACA-3B54-C674-04906B0DEB50}"/>
                  </a:ext>
                </a:extLst>
              </p:cNvPr>
              <p:cNvSpPr/>
              <p:nvPr/>
            </p:nvSpPr>
            <p:spPr>
              <a:xfrm>
                <a:off x="5047081"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859" name="Freeform 858">
                <a:extLst>
                  <a:ext uri="{FF2B5EF4-FFF2-40B4-BE49-F238E27FC236}">
                    <a16:creationId xmlns:a16="http://schemas.microsoft.com/office/drawing/2014/main" id="{32C0F378-F290-7AA6-6865-B4C4EC4DBBE6}"/>
                  </a:ext>
                </a:extLst>
              </p:cNvPr>
              <p:cNvSpPr/>
              <p:nvPr/>
            </p:nvSpPr>
            <p:spPr>
              <a:xfrm>
                <a:off x="5083196"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60" name="Freeform 859">
                <a:extLst>
                  <a:ext uri="{FF2B5EF4-FFF2-40B4-BE49-F238E27FC236}">
                    <a16:creationId xmlns:a16="http://schemas.microsoft.com/office/drawing/2014/main" id="{371B2BA2-C20A-5AB0-EBED-7A9D6BDBDEA6}"/>
                  </a:ext>
                </a:extLst>
              </p:cNvPr>
              <p:cNvSpPr/>
              <p:nvPr/>
            </p:nvSpPr>
            <p:spPr>
              <a:xfrm>
                <a:off x="5080769"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9 w 38447"/>
                  <a:gd name="connsiteY8" fmla="*/ 221134 h 223467"/>
                  <a:gd name="connsiteX9" fmla="*/ 33689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9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9" y="221134"/>
                    </a:lnTo>
                    <a:lnTo>
                      <a:pt x="33689" y="4761"/>
                    </a:lnTo>
                    <a:lnTo>
                      <a:pt x="4759" y="4761"/>
                    </a:lnTo>
                    <a:lnTo>
                      <a:pt x="4759" y="218707"/>
                    </a:lnTo>
                    <a:lnTo>
                      <a:pt x="36114" y="218707"/>
                    </a:lnTo>
                    <a:lnTo>
                      <a:pt x="36114" y="221134"/>
                    </a:lnTo>
                    <a:lnTo>
                      <a:pt x="33689"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861" name="Freeform 860">
                <a:extLst>
                  <a:ext uri="{FF2B5EF4-FFF2-40B4-BE49-F238E27FC236}">
                    <a16:creationId xmlns:a16="http://schemas.microsoft.com/office/drawing/2014/main" id="{8F14330A-B62A-92AF-FF40-1F43D5062282}"/>
                  </a:ext>
                </a:extLst>
              </p:cNvPr>
              <p:cNvSpPr/>
              <p:nvPr/>
            </p:nvSpPr>
            <p:spPr>
              <a:xfrm>
                <a:off x="5116791"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862" name="Freeform 861">
                <a:extLst>
                  <a:ext uri="{FF2B5EF4-FFF2-40B4-BE49-F238E27FC236}">
                    <a16:creationId xmlns:a16="http://schemas.microsoft.com/office/drawing/2014/main" id="{49264219-26CC-AE2C-35C2-2AF58836976E}"/>
                  </a:ext>
                </a:extLst>
              </p:cNvPr>
              <p:cNvSpPr/>
              <p:nvPr/>
            </p:nvSpPr>
            <p:spPr>
              <a:xfrm>
                <a:off x="5114458"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759" y="4761"/>
                    </a:lnTo>
                    <a:lnTo>
                      <a:pt x="4759"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63" name="Freeform 862">
                <a:extLst>
                  <a:ext uri="{FF2B5EF4-FFF2-40B4-BE49-F238E27FC236}">
                    <a16:creationId xmlns:a16="http://schemas.microsoft.com/office/drawing/2014/main" id="{9A6190A1-9CCB-FCF3-0686-9A16F5C4DA4A}"/>
                  </a:ext>
                </a:extLst>
              </p:cNvPr>
              <p:cNvSpPr/>
              <p:nvPr/>
            </p:nvSpPr>
            <p:spPr>
              <a:xfrm>
                <a:off x="5150479"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66272"/>
              </a:solidFill>
              <a:ln w="9328" cap="flat">
                <a:noFill/>
                <a:prstDash val="solid"/>
                <a:miter/>
              </a:ln>
            </p:spPr>
            <p:txBody>
              <a:bodyPr rtlCol="0" anchor="ctr"/>
              <a:lstStyle/>
              <a:p>
                <a:endParaRPr lang="en-US" dirty="0"/>
              </a:p>
            </p:txBody>
          </p:sp>
          <p:sp>
            <p:nvSpPr>
              <p:cNvPr id="864" name="Freeform 863">
                <a:extLst>
                  <a:ext uri="{FF2B5EF4-FFF2-40B4-BE49-F238E27FC236}">
                    <a16:creationId xmlns:a16="http://schemas.microsoft.com/office/drawing/2014/main" id="{715723B3-FA50-1310-4000-4996580147DE}"/>
                  </a:ext>
                </a:extLst>
              </p:cNvPr>
              <p:cNvSpPr/>
              <p:nvPr/>
            </p:nvSpPr>
            <p:spPr>
              <a:xfrm>
                <a:off x="5148146"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65" name="Freeform 864">
                <a:extLst>
                  <a:ext uri="{FF2B5EF4-FFF2-40B4-BE49-F238E27FC236}">
                    <a16:creationId xmlns:a16="http://schemas.microsoft.com/office/drawing/2014/main" id="{803BA9CA-27F2-41C5-0821-BA38712CF0BF}"/>
                  </a:ext>
                </a:extLst>
              </p:cNvPr>
              <p:cNvSpPr/>
              <p:nvPr/>
            </p:nvSpPr>
            <p:spPr>
              <a:xfrm>
                <a:off x="518416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866" name="Freeform 865">
                <a:extLst>
                  <a:ext uri="{FF2B5EF4-FFF2-40B4-BE49-F238E27FC236}">
                    <a16:creationId xmlns:a16="http://schemas.microsoft.com/office/drawing/2014/main" id="{65280CA4-3FFA-EDFD-11AC-92DDB2D2AB74}"/>
                  </a:ext>
                </a:extLst>
              </p:cNvPr>
              <p:cNvSpPr/>
              <p:nvPr/>
            </p:nvSpPr>
            <p:spPr>
              <a:xfrm>
                <a:off x="5181834"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67" name="Freeform 866">
                <a:extLst>
                  <a:ext uri="{FF2B5EF4-FFF2-40B4-BE49-F238E27FC236}">
                    <a16:creationId xmlns:a16="http://schemas.microsoft.com/office/drawing/2014/main" id="{C2425FE3-73DF-4346-7812-53C040A45ACD}"/>
                  </a:ext>
                </a:extLst>
              </p:cNvPr>
              <p:cNvSpPr/>
              <p:nvPr/>
            </p:nvSpPr>
            <p:spPr>
              <a:xfrm>
                <a:off x="5217856"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68" name="Freeform 867">
                <a:extLst>
                  <a:ext uri="{FF2B5EF4-FFF2-40B4-BE49-F238E27FC236}">
                    <a16:creationId xmlns:a16="http://schemas.microsoft.com/office/drawing/2014/main" id="{340AEB0F-B64D-193A-FE1F-A93C330D983E}"/>
                  </a:ext>
                </a:extLst>
              </p:cNvPr>
              <p:cNvSpPr/>
              <p:nvPr/>
            </p:nvSpPr>
            <p:spPr>
              <a:xfrm>
                <a:off x="5215522" y="4157814"/>
                <a:ext cx="38354" cy="223467"/>
              </a:xfrm>
              <a:custGeom>
                <a:avLst/>
                <a:gdLst>
                  <a:gd name="connsiteX0" fmla="*/ 36022 w 38354"/>
                  <a:gd name="connsiteY0" fmla="*/ 221134 h 223467"/>
                  <a:gd name="connsiteX1" fmla="*/ 36022 w 38354"/>
                  <a:gd name="connsiteY1" fmla="*/ 223468 h 223467"/>
                  <a:gd name="connsiteX2" fmla="*/ 0 w 38354"/>
                  <a:gd name="connsiteY2" fmla="*/ 223468 h 223467"/>
                  <a:gd name="connsiteX3" fmla="*/ 0 w 38354"/>
                  <a:gd name="connsiteY3" fmla="*/ 0 h 223467"/>
                  <a:gd name="connsiteX4" fmla="*/ 38355 w 38354"/>
                  <a:gd name="connsiteY4" fmla="*/ 0 h 223467"/>
                  <a:gd name="connsiteX5" fmla="*/ 38355 w 38354"/>
                  <a:gd name="connsiteY5" fmla="*/ 223468 h 223467"/>
                  <a:gd name="connsiteX6" fmla="*/ 36022 w 38354"/>
                  <a:gd name="connsiteY6" fmla="*/ 223468 h 223467"/>
                  <a:gd name="connsiteX7" fmla="*/ 36022 w 38354"/>
                  <a:gd name="connsiteY7" fmla="*/ 221134 h 223467"/>
                  <a:gd name="connsiteX8" fmla="*/ 33689 w 38354"/>
                  <a:gd name="connsiteY8" fmla="*/ 221134 h 223467"/>
                  <a:gd name="connsiteX9" fmla="*/ 33689 w 38354"/>
                  <a:gd name="connsiteY9" fmla="*/ 4761 h 223467"/>
                  <a:gd name="connsiteX10" fmla="*/ 4666 w 38354"/>
                  <a:gd name="connsiteY10" fmla="*/ 4761 h 223467"/>
                  <a:gd name="connsiteX11" fmla="*/ 4666 w 38354"/>
                  <a:gd name="connsiteY11" fmla="*/ 218707 h 223467"/>
                  <a:gd name="connsiteX12" fmla="*/ 36022 w 38354"/>
                  <a:gd name="connsiteY12" fmla="*/ 218707 h 223467"/>
                  <a:gd name="connsiteX13" fmla="*/ 36022 w 38354"/>
                  <a:gd name="connsiteY13" fmla="*/ 221134 h 223467"/>
                  <a:gd name="connsiteX14" fmla="*/ 33689 w 38354"/>
                  <a:gd name="connsiteY14" fmla="*/ 221134 h 223467"/>
                  <a:gd name="connsiteX15" fmla="*/ 36022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2" y="221134"/>
                    </a:moveTo>
                    <a:lnTo>
                      <a:pt x="36022" y="223468"/>
                    </a:lnTo>
                    <a:lnTo>
                      <a:pt x="0" y="223468"/>
                    </a:lnTo>
                    <a:lnTo>
                      <a:pt x="0" y="0"/>
                    </a:lnTo>
                    <a:lnTo>
                      <a:pt x="38355" y="0"/>
                    </a:lnTo>
                    <a:lnTo>
                      <a:pt x="38355" y="223468"/>
                    </a:lnTo>
                    <a:lnTo>
                      <a:pt x="36022" y="223468"/>
                    </a:lnTo>
                    <a:lnTo>
                      <a:pt x="36022" y="221134"/>
                    </a:lnTo>
                    <a:lnTo>
                      <a:pt x="33689" y="221134"/>
                    </a:lnTo>
                    <a:lnTo>
                      <a:pt x="33689" y="4761"/>
                    </a:lnTo>
                    <a:lnTo>
                      <a:pt x="4666" y="4761"/>
                    </a:lnTo>
                    <a:lnTo>
                      <a:pt x="4666" y="218707"/>
                    </a:lnTo>
                    <a:lnTo>
                      <a:pt x="36022" y="218707"/>
                    </a:lnTo>
                    <a:lnTo>
                      <a:pt x="36022" y="221134"/>
                    </a:lnTo>
                    <a:lnTo>
                      <a:pt x="33689" y="221134"/>
                    </a:lnTo>
                    <a:lnTo>
                      <a:pt x="36022" y="221134"/>
                    </a:lnTo>
                    <a:close/>
                  </a:path>
                </a:pathLst>
              </a:custGeom>
              <a:solidFill>
                <a:srgbClr val="231F20"/>
              </a:solidFill>
              <a:ln w="9328" cap="flat">
                <a:noFill/>
                <a:prstDash val="solid"/>
                <a:miter/>
              </a:ln>
            </p:spPr>
            <p:txBody>
              <a:bodyPr rtlCol="0" anchor="ctr"/>
              <a:lstStyle/>
              <a:p>
                <a:endParaRPr lang="en-US" dirty="0"/>
              </a:p>
            </p:txBody>
          </p:sp>
          <p:sp>
            <p:nvSpPr>
              <p:cNvPr id="869" name="Freeform 868">
                <a:extLst>
                  <a:ext uri="{FF2B5EF4-FFF2-40B4-BE49-F238E27FC236}">
                    <a16:creationId xmlns:a16="http://schemas.microsoft.com/office/drawing/2014/main" id="{C35F49E9-B3FE-F105-83AD-1BBF55402DF5}"/>
                  </a:ext>
                </a:extLst>
              </p:cNvPr>
              <p:cNvSpPr/>
              <p:nvPr/>
            </p:nvSpPr>
            <p:spPr>
              <a:xfrm>
                <a:off x="5251544"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870" name="Freeform 869">
                <a:extLst>
                  <a:ext uri="{FF2B5EF4-FFF2-40B4-BE49-F238E27FC236}">
                    <a16:creationId xmlns:a16="http://schemas.microsoft.com/office/drawing/2014/main" id="{53F9D498-4DBE-B055-F3FB-F328124867DE}"/>
                  </a:ext>
                </a:extLst>
              </p:cNvPr>
              <p:cNvSpPr/>
              <p:nvPr/>
            </p:nvSpPr>
            <p:spPr>
              <a:xfrm>
                <a:off x="5249211"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71" name="Freeform 870">
                <a:extLst>
                  <a:ext uri="{FF2B5EF4-FFF2-40B4-BE49-F238E27FC236}">
                    <a16:creationId xmlns:a16="http://schemas.microsoft.com/office/drawing/2014/main" id="{6428C167-DB27-3F45-E432-FC8698D42E42}"/>
                  </a:ext>
                </a:extLst>
              </p:cNvPr>
              <p:cNvSpPr/>
              <p:nvPr/>
            </p:nvSpPr>
            <p:spPr>
              <a:xfrm>
                <a:off x="5285232"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72" name="Freeform 871">
                <a:extLst>
                  <a:ext uri="{FF2B5EF4-FFF2-40B4-BE49-F238E27FC236}">
                    <a16:creationId xmlns:a16="http://schemas.microsoft.com/office/drawing/2014/main" id="{3AACC8D6-CB8D-5030-4B84-F206DD8D40D2}"/>
                  </a:ext>
                </a:extLst>
              </p:cNvPr>
              <p:cNvSpPr/>
              <p:nvPr/>
            </p:nvSpPr>
            <p:spPr>
              <a:xfrm>
                <a:off x="5282899"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73" name="Freeform 872">
                <a:extLst>
                  <a:ext uri="{FF2B5EF4-FFF2-40B4-BE49-F238E27FC236}">
                    <a16:creationId xmlns:a16="http://schemas.microsoft.com/office/drawing/2014/main" id="{C4D5F757-11FF-F04B-87BB-94762CA04F71}"/>
                  </a:ext>
                </a:extLst>
              </p:cNvPr>
              <p:cNvSpPr/>
              <p:nvPr/>
            </p:nvSpPr>
            <p:spPr>
              <a:xfrm>
                <a:off x="5318920"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874" name="Freeform 873">
                <a:extLst>
                  <a:ext uri="{FF2B5EF4-FFF2-40B4-BE49-F238E27FC236}">
                    <a16:creationId xmlns:a16="http://schemas.microsoft.com/office/drawing/2014/main" id="{A1DB5F0D-DCC1-BD63-BA9C-A702C25BCEDA}"/>
                  </a:ext>
                </a:extLst>
              </p:cNvPr>
              <p:cNvSpPr/>
              <p:nvPr/>
            </p:nvSpPr>
            <p:spPr>
              <a:xfrm>
                <a:off x="5316587"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75" name="Freeform 874">
                <a:extLst>
                  <a:ext uri="{FF2B5EF4-FFF2-40B4-BE49-F238E27FC236}">
                    <a16:creationId xmlns:a16="http://schemas.microsoft.com/office/drawing/2014/main" id="{3CE63303-3DA8-C88D-0086-D6F92A066F11}"/>
                  </a:ext>
                </a:extLst>
              </p:cNvPr>
              <p:cNvSpPr/>
              <p:nvPr/>
            </p:nvSpPr>
            <p:spPr>
              <a:xfrm>
                <a:off x="5352609"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76" name="Freeform 875">
                <a:extLst>
                  <a:ext uri="{FF2B5EF4-FFF2-40B4-BE49-F238E27FC236}">
                    <a16:creationId xmlns:a16="http://schemas.microsoft.com/office/drawing/2014/main" id="{ADF11F39-62F5-9C66-AD77-8D84E8589EC5}"/>
                  </a:ext>
                </a:extLst>
              </p:cNvPr>
              <p:cNvSpPr/>
              <p:nvPr/>
            </p:nvSpPr>
            <p:spPr>
              <a:xfrm>
                <a:off x="5350275"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77" name="Freeform 876">
                <a:extLst>
                  <a:ext uri="{FF2B5EF4-FFF2-40B4-BE49-F238E27FC236}">
                    <a16:creationId xmlns:a16="http://schemas.microsoft.com/office/drawing/2014/main" id="{B4DF8431-0E2B-CD19-5701-E8FD6C787D0B}"/>
                  </a:ext>
                </a:extLst>
              </p:cNvPr>
              <p:cNvSpPr/>
              <p:nvPr/>
            </p:nvSpPr>
            <p:spPr>
              <a:xfrm>
                <a:off x="538629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78" name="Freeform 877">
                <a:extLst>
                  <a:ext uri="{FF2B5EF4-FFF2-40B4-BE49-F238E27FC236}">
                    <a16:creationId xmlns:a16="http://schemas.microsoft.com/office/drawing/2014/main" id="{B3780952-47B3-6ECF-D9C6-6BAC6CD44237}"/>
                  </a:ext>
                </a:extLst>
              </p:cNvPr>
              <p:cNvSpPr/>
              <p:nvPr/>
            </p:nvSpPr>
            <p:spPr>
              <a:xfrm>
                <a:off x="5383964" y="4157814"/>
                <a:ext cx="38354" cy="223467"/>
              </a:xfrm>
              <a:custGeom>
                <a:avLst/>
                <a:gdLst>
                  <a:gd name="connsiteX0" fmla="*/ 36022 w 38354"/>
                  <a:gd name="connsiteY0" fmla="*/ 221134 h 223467"/>
                  <a:gd name="connsiteX1" fmla="*/ 36022 w 38354"/>
                  <a:gd name="connsiteY1" fmla="*/ 223468 h 223467"/>
                  <a:gd name="connsiteX2" fmla="*/ 0 w 38354"/>
                  <a:gd name="connsiteY2" fmla="*/ 223468 h 223467"/>
                  <a:gd name="connsiteX3" fmla="*/ 0 w 38354"/>
                  <a:gd name="connsiteY3" fmla="*/ 0 h 223467"/>
                  <a:gd name="connsiteX4" fmla="*/ 38355 w 38354"/>
                  <a:gd name="connsiteY4" fmla="*/ 0 h 223467"/>
                  <a:gd name="connsiteX5" fmla="*/ 38355 w 38354"/>
                  <a:gd name="connsiteY5" fmla="*/ 223468 h 223467"/>
                  <a:gd name="connsiteX6" fmla="*/ 36022 w 38354"/>
                  <a:gd name="connsiteY6" fmla="*/ 223468 h 223467"/>
                  <a:gd name="connsiteX7" fmla="*/ 36022 w 38354"/>
                  <a:gd name="connsiteY7" fmla="*/ 221134 h 223467"/>
                  <a:gd name="connsiteX8" fmla="*/ 33689 w 38354"/>
                  <a:gd name="connsiteY8" fmla="*/ 221134 h 223467"/>
                  <a:gd name="connsiteX9" fmla="*/ 33689 w 38354"/>
                  <a:gd name="connsiteY9" fmla="*/ 4761 h 223467"/>
                  <a:gd name="connsiteX10" fmla="*/ 4666 w 38354"/>
                  <a:gd name="connsiteY10" fmla="*/ 4761 h 223467"/>
                  <a:gd name="connsiteX11" fmla="*/ 4666 w 38354"/>
                  <a:gd name="connsiteY11" fmla="*/ 218707 h 223467"/>
                  <a:gd name="connsiteX12" fmla="*/ 36022 w 38354"/>
                  <a:gd name="connsiteY12" fmla="*/ 218707 h 223467"/>
                  <a:gd name="connsiteX13" fmla="*/ 36022 w 38354"/>
                  <a:gd name="connsiteY13" fmla="*/ 221134 h 223467"/>
                  <a:gd name="connsiteX14" fmla="*/ 33689 w 38354"/>
                  <a:gd name="connsiteY14" fmla="*/ 221134 h 223467"/>
                  <a:gd name="connsiteX15" fmla="*/ 36022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2" y="221134"/>
                    </a:moveTo>
                    <a:lnTo>
                      <a:pt x="36022" y="223468"/>
                    </a:lnTo>
                    <a:lnTo>
                      <a:pt x="0" y="223468"/>
                    </a:lnTo>
                    <a:lnTo>
                      <a:pt x="0" y="0"/>
                    </a:lnTo>
                    <a:lnTo>
                      <a:pt x="38355" y="0"/>
                    </a:lnTo>
                    <a:lnTo>
                      <a:pt x="38355" y="223468"/>
                    </a:lnTo>
                    <a:lnTo>
                      <a:pt x="36022" y="223468"/>
                    </a:lnTo>
                    <a:lnTo>
                      <a:pt x="36022" y="221134"/>
                    </a:lnTo>
                    <a:lnTo>
                      <a:pt x="33689" y="221134"/>
                    </a:lnTo>
                    <a:lnTo>
                      <a:pt x="33689" y="4761"/>
                    </a:lnTo>
                    <a:lnTo>
                      <a:pt x="4666" y="4761"/>
                    </a:lnTo>
                    <a:lnTo>
                      <a:pt x="4666" y="218707"/>
                    </a:lnTo>
                    <a:lnTo>
                      <a:pt x="36022" y="218707"/>
                    </a:lnTo>
                    <a:lnTo>
                      <a:pt x="36022" y="221134"/>
                    </a:lnTo>
                    <a:lnTo>
                      <a:pt x="33689" y="221134"/>
                    </a:lnTo>
                    <a:lnTo>
                      <a:pt x="36022" y="221134"/>
                    </a:lnTo>
                    <a:close/>
                  </a:path>
                </a:pathLst>
              </a:custGeom>
              <a:solidFill>
                <a:srgbClr val="231F20"/>
              </a:solidFill>
              <a:ln w="9328" cap="flat">
                <a:noFill/>
                <a:prstDash val="solid"/>
                <a:miter/>
              </a:ln>
            </p:spPr>
            <p:txBody>
              <a:bodyPr rtlCol="0" anchor="ctr"/>
              <a:lstStyle/>
              <a:p>
                <a:endParaRPr lang="en-US" dirty="0"/>
              </a:p>
            </p:txBody>
          </p:sp>
          <p:sp>
            <p:nvSpPr>
              <p:cNvPr id="879" name="Freeform 878">
                <a:extLst>
                  <a:ext uri="{FF2B5EF4-FFF2-40B4-BE49-F238E27FC236}">
                    <a16:creationId xmlns:a16="http://schemas.microsoft.com/office/drawing/2014/main" id="{18FBAD52-2BDD-A37B-9DA5-0050779D97DD}"/>
                  </a:ext>
                </a:extLst>
              </p:cNvPr>
              <p:cNvSpPr/>
              <p:nvPr/>
            </p:nvSpPr>
            <p:spPr>
              <a:xfrm>
                <a:off x="5419985"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80" name="Freeform 879">
                <a:extLst>
                  <a:ext uri="{FF2B5EF4-FFF2-40B4-BE49-F238E27FC236}">
                    <a16:creationId xmlns:a16="http://schemas.microsoft.com/office/drawing/2014/main" id="{10D9B854-F38C-3235-0C77-D9F34F769576}"/>
                  </a:ext>
                </a:extLst>
              </p:cNvPr>
              <p:cNvSpPr/>
              <p:nvPr/>
            </p:nvSpPr>
            <p:spPr>
              <a:xfrm>
                <a:off x="5417652"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81" name="Freeform 880">
                <a:extLst>
                  <a:ext uri="{FF2B5EF4-FFF2-40B4-BE49-F238E27FC236}">
                    <a16:creationId xmlns:a16="http://schemas.microsoft.com/office/drawing/2014/main" id="{DEB54D49-397F-FA9F-1208-FBA8958B4119}"/>
                  </a:ext>
                </a:extLst>
              </p:cNvPr>
              <p:cNvSpPr/>
              <p:nvPr/>
            </p:nvSpPr>
            <p:spPr>
              <a:xfrm>
                <a:off x="5453673"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82" name="Freeform 881">
                <a:extLst>
                  <a:ext uri="{FF2B5EF4-FFF2-40B4-BE49-F238E27FC236}">
                    <a16:creationId xmlns:a16="http://schemas.microsoft.com/office/drawing/2014/main" id="{2C3EA191-1FAF-2C22-C3D8-629DE9A8EA63}"/>
                  </a:ext>
                </a:extLst>
              </p:cNvPr>
              <p:cNvSpPr/>
              <p:nvPr/>
            </p:nvSpPr>
            <p:spPr>
              <a:xfrm>
                <a:off x="5451340"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83" name="Freeform 882">
                <a:extLst>
                  <a:ext uri="{FF2B5EF4-FFF2-40B4-BE49-F238E27FC236}">
                    <a16:creationId xmlns:a16="http://schemas.microsoft.com/office/drawing/2014/main" id="{B606C7C1-2B88-A720-5BFE-3B64A4BF2272}"/>
                  </a:ext>
                </a:extLst>
              </p:cNvPr>
              <p:cNvSpPr/>
              <p:nvPr/>
            </p:nvSpPr>
            <p:spPr>
              <a:xfrm>
                <a:off x="5487362"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84" name="Freeform 883">
                <a:extLst>
                  <a:ext uri="{FF2B5EF4-FFF2-40B4-BE49-F238E27FC236}">
                    <a16:creationId xmlns:a16="http://schemas.microsoft.com/office/drawing/2014/main" id="{6FFDA58F-536E-254A-2FEC-C0CD54E86332}"/>
                  </a:ext>
                </a:extLst>
              </p:cNvPr>
              <p:cNvSpPr/>
              <p:nvPr/>
            </p:nvSpPr>
            <p:spPr>
              <a:xfrm>
                <a:off x="5485028"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85" name="Freeform 884">
                <a:extLst>
                  <a:ext uri="{FF2B5EF4-FFF2-40B4-BE49-F238E27FC236}">
                    <a16:creationId xmlns:a16="http://schemas.microsoft.com/office/drawing/2014/main" id="{3FE9EE25-839D-2954-00DD-660527B092BA}"/>
                  </a:ext>
                </a:extLst>
              </p:cNvPr>
              <p:cNvSpPr/>
              <p:nvPr/>
            </p:nvSpPr>
            <p:spPr>
              <a:xfrm>
                <a:off x="5521050"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86" name="Freeform 885">
                <a:extLst>
                  <a:ext uri="{FF2B5EF4-FFF2-40B4-BE49-F238E27FC236}">
                    <a16:creationId xmlns:a16="http://schemas.microsoft.com/office/drawing/2014/main" id="{96E7B0EE-931D-0A86-D5FE-E9430647D48E}"/>
                  </a:ext>
                </a:extLst>
              </p:cNvPr>
              <p:cNvSpPr/>
              <p:nvPr/>
            </p:nvSpPr>
            <p:spPr>
              <a:xfrm>
                <a:off x="5518624"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887" name="Freeform 886">
                <a:extLst>
                  <a:ext uri="{FF2B5EF4-FFF2-40B4-BE49-F238E27FC236}">
                    <a16:creationId xmlns:a16="http://schemas.microsoft.com/office/drawing/2014/main" id="{62CF9864-E057-AFBC-560C-7F5D56D54EAA}"/>
                  </a:ext>
                </a:extLst>
              </p:cNvPr>
              <p:cNvSpPr/>
              <p:nvPr/>
            </p:nvSpPr>
            <p:spPr>
              <a:xfrm>
                <a:off x="5554738"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888" name="Freeform 887">
                <a:extLst>
                  <a:ext uri="{FF2B5EF4-FFF2-40B4-BE49-F238E27FC236}">
                    <a16:creationId xmlns:a16="http://schemas.microsoft.com/office/drawing/2014/main" id="{B2D619E4-4A58-1536-BDE7-62F11C5B1E2E}"/>
                  </a:ext>
                </a:extLst>
              </p:cNvPr>
              <p:cNvSpPr/>
              <p:nvPr/>
            </p:nvSpPr>
            <p:spPr>
              <a:xfrm>
                <a:off x="5552312"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889" name="Freeform 888">
                <a:extLst>
                  <a:ext uri="{FF2B5EF4-FFF2-40B4-BE49-F238E27FC236}">
                    <a16:creationId xmlns:a16="http://schemas.microsoft.com/office/drawing/2014/main" id="{27E1F210-01F5-519C-0E3A-E72FF74F8A5C}"/>
                  </a:ext>
                </a:extLst>
              </p:cNvPr>
              <p:cNvSpPr/>
              <p:nvPr/>
            </p:nvSpPr>
            <p:spPr>
              <a:xfrm>
                <a:off x="5588426"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90" name="Freeform 889">
                <a:extLst>
                  <a:ext uri="{FF2B5EF4-FFF2-40B4-BE49-F238E27FC236}">
                    <a16:creationId xmlns:a16="http://schemas.microsoft.com/office/drawing/2014/main" id="{75DD1BF4-3731-6518-4FEC-7EFB59E8C68D}"/>
                  </a:ext>
                </a:extLst>
              </p:cNvPr>
              <p:cNvSpPr/>
              <p:nvPr/>
            </p:nvSpPr>
            <p:spPr>
              <a:xfrm>
                <a:off x="5586000"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891" name="Freeform 890">
                <a:extLst>
                  <a:ext uri="{FF2B5EF4-FFF2-40B4-BE49-F238E27FC236}">
                    <a16:creationId xmlns:a16="http://schemas.microsoft.com/office/drawing/2014/main" id="{303AA295-2162-478A-4648-98694B514E60}"/>
                  </a:ext>
                </a:extLst>
              </p:cNvPr>
              <p:cNvSpPr/>
              <p:nvPr/>
            </p:nvSpPr>
            <p:spPr>
              <a:xfrm>
                <a:off x="5622021"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92" name="Freeform 891">
                <a:extLst>
                  <a:ext uri="{FF2B5EF4-FFF2-40B4-BE49-F238E27FC236}">
                    <a16:creationId xmlns:a16="http://schemas.microsoft.com/office/drawing/2014/main" id="{2DAF08B9-DF63-7543-B121-001A605808C7}"/>
                  </a:ext>
                </a:extLst>
              </p:cNvPr>
              <p:cNvSpPr/>
              <p:nvPr/>
            </p:nvSpPr>
            <p:spPr>
              <a:xfrm>
                <a:off x="5619688" y="4157814"/>
                <a:ext cx="38447" cy="223467"/>
              </a:xfrm>
              <a:custGeom>
                <a:avLst/>
                <a:gdLst>
                  <a:gd name="connsiteX0" fmla="*/ 36022 w 38447"/>
                  <a:gd name="connsiteY0" fmla="*/ 221134 h 223467"/>
                  <a:gd name="connsiteX1" fmla="*/ 36022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2 w 38447"/>
                  <a:gd name="connsiteY6" fmla="*/ 223468 h 223467"/>
                  <a:gd name="connsiteX7" fmla="*/ 36022 w 38447"/>
                  <a:gd name="connsiteY7" fmla="*/ 221134 h 223467"/>
                  <a:gd name="connsiteX8" fmla="*/ 33689 w 38447"/>
                  <a:gd name="connsiteY8" fmla="*/ 221134 h 223467"/>
                  <a:gd name="connsiteX9" fmla="*/ 33689 w 38447"/>
                  <a:gd name="connsiteY9" fmla="*/ 4761 h 223467"/>
                  <a:gd name="connsiteX10" fmla="*/ 4759 w 38447"/>
                  <a:gd name="connsiteY10" fmla="*/ 4761 h 223467"/>
                  <a:gd name="connsiteX11" fmla="*/ 4759 w 38447"/>
                  <a:gd name="connsiteY11" fmla="*/ 218707 h 223467"/>
                  <a:gd name="connsiteX12" fmla="*/ 36022 w 38447"/>
                  <a:gd name="connsiteY12" fmla="*/ 218707 h 223467"/>
                  <a:gd name="connsiteX13" fmla="*/ 36022 w 38447"/>
                  <a:gd name="connsiteY13" fmla="*/ 221134 h 223467"/>
                  <a:gd name="connsiteX14" fmla="*/ 33689 w 38447"/>
                  <a:gd name="connsiteY14" fmla="*/ 221134 h 223467"/>
                  <a:gd name="connsiteX15" fmla="*/ 36022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2" y="221134"/>
                    </a:moveTo>
                    <a:lnTo>
                      <a:pt x="36022" y="223468"/>
                    </a:lnTo>
                    <a:lnTo>
                      <a:pt x="0" y="223468"/>
                    </a:lnTo>
                    <a:lnTo>
                      <a:pt x="0" y="0"/>
                    </a:lnTo>
                    <a:lnTo>
                      <a:pt x="38447" y="0"/>
                    </a:lnTo>
                    <a:lnTo>
                      <a:pt x="38447" y="223468"/>
                    </a:lnTo>
                    <a:lnTo>
                      <a:pt x="36022" y="223468"/>
                    </a:lnTo>
                    <a:lnTo>
                      <a:pt x="36022" y="221134"/>
                    </a:lnTo>
                    <a:lnTo>
                      <a:pt x="33689" y="221134"/>
                    </a:lnTo>
                    <a:lnTo>
                      <a:pt x="33689" y="4761"/>
                    </a:lnTo>
                    <a:lnTo>
                      <a:pt x="4759" y="4761"/>
                    </a:lnTo>
                    <a:lnTo>
                      <a:pt x="4759" y="218707"/>
                    </a:lnTo>
                    <a:lnTo>
                      <a:pt x="36022" y="218707"/>
                    </a:lnTo>
                    <a:lnTo>
                      <a:pt x="36022" y="221134"/>
                    </a:lnTo>
                    <a:lnTo>
                      <a:pt x="33689" y="221134"/>
                    </a:lnTo>
                    <a:lnTo>
                      <a:pt x="36022" y="221134"/>
                    </a:lnTo>
                    <a:close/>
                  </a:path>
                </a:pathLst>
              </a:custGeom>
              <a:solidFill>
                <a:srgbClr val="231F20"/>
              </a:solidFill>
              <a:ln w="9328" cap="flat">
                <a:noFill/>
                <a:prstDash val="solid"/>
                <a:miter/>
              </a:ln>
            </p:spPr>
            <p:txBody>
              <a:bodyPr rtlCol="0" anchor="ctr"/>
              <a:lstStyle/>
              <a:p>
                <a:endParaRPr lang="en-US" dirty="0"/>
              </a:p>
            </p:txBody>
          </p:sp>
          <p:sp>
            <p:nvSpPr>
              <p:cNvPr id="893" name="Freeform 892">
                <a:extLst>
                  <a:ext uri="{FF2B5EF4-FFF2-40B4-BE49-F238E27FC236}">
                    <a16:creationId xmlns:a16="http://schemas.microsoft.com/office/drawing/2014/main" id="{B7ABAF72-8414-4A04-D7D9-36ED6EC11CBA}"/>
                  </a:ext>
                </a:extLst>
              </p:cNvPr>
              <p:cNvSpPr/>
              <p:nvPr/>
            </p:nvSpPr>
            <p:spPr>
              <a:xfrm>
                <a:off x="5655709"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94" name="Freeform 893">
                <a:extLst>
                  <a:ext uri="{FF2B5EF4-FFF2-40B4-BE49-F238E27FC236}">
                    <a16:creationId xmlns:a16="http://schemas.microsoft.com/office/drawing/2014/main" id="{A7899D93-AB92-7C98-36B8-FC9FBC2727B5}"/>
                  </a:ext>
                </a:extLst>
              </p:cNvPr>
              <p:cNvSpPr/>
              <p:nvPr/>
            </p:nvSpPr>
            <p:spPr>
              <a:xfrm>
                <a:off x="5653377"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759" y="4761"/>
                    </a:lnTo>
                    <a:lnTo>
                      <a:pt x="4759"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95" name="Freeform 894">
                <a:extLst>
                  <a:ext uri="{FF2B5EF4-FFF2-40B4-BE49-F238E27FC236}">
                    <a16:creationId xmlns:a16="http://schemas.microsoft.com/office/drawing/2014/main" id="{4CE76153-7C1A-3411-19BD-CF2F0C25013A}"/>
                  </a:ext>
                </a:extLst>
              </p:cNvPr>
              <p:cNvSpPr/>
              <p:nvPr/>
            </p:nvSpPr>
            <p:spPr>
              <a:xfrm>
                <a:off x="5689398"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66272"/>
              </a:solidFill>
              <a:ln w="9328" cap="flat">
                <a:noFill/>
                <a:prstDash val="solid"/>
                <a:miter/>
              </a:ln>
            </p:spPr>
            <p:txBody>
              <a:bodyPr rtlCol="0" anchor="ctr"/>
              <a:lstStyle/>
              <a:p>
                <a:endParaRPr lang="en-US" dirty="0"/>
              </a:p>
            </p:txBody>
          </p:sp>
          <p:sp>
            <p:nvSpPr>
              <p:cNvPr id="896" name="Freeform 895">
                <a:extLst>
                  <a:ext uri="{FF2B5EF4-FFF2-40B4-BE49-F238E27FC236}">
                    <a16:creationId xmlns:a16="http://schemas.microsoft.com/office/drawing/2014/main" id="{062CAFD9-E5DF-A19F-C88D-F28445F6C83E}"/>
                  </a:ext>
                </a:extLst>
              </p:cNvPr>
              <p:cNvSpPr/>
              <p:nvPr/>
            </p:nvSpPr>
            <p:spPr>
              <a:xfrm>
                <a:off x="5687065"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759" y="4761"/>
                    </a:lnTo>
                    <a:lnTo>
                      <a:pt x="4759"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97" name="Freeform 896">
                <a:extLst>
                  <a:ext uri="{FF2B5EF4-FFF2-40B4-BE49-F238E27FC236}">
                    <a16:creationId xmlns:a16="http://schemas.microsoft.com/office/drawing/2014/main" id="{5A06A8B6-0E1F-133B-D393-22BCFCF931F6}"/>
                  </a:ext>
                </a:extLst>
              </p:cNvPr>
              <p:cNvSpPr/>
              <p:nvPr/>
            </p:nvSpPr>
            <p:spPr>
              <a:xfrm>
                <a:off x="5723086"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898" name="Freeform 897">
                <a:extLst>
                  <a:ext uri="{FF2B5EF4-FFF2-40B4-BE49-F238E27FC236}">
                    <a16:creationId xmlns:a16="http://schemas.microsoft.com/office/drawing/2014/main" id="{1FB64E0E-75FF-FC77-0681-30A17E24A866}"/>
                  </a:ext>
                </a:extLst>
              </p:cNvPr>
              <p:cNvSpPr/>
              <p:nvPr/>
            </p:nvSpPr>
            <p:spPr>
              <a:xfrm>
                <a:off x="5720753"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759" y="4761"/>
                    </a:lnTo>
                    <a:lnTo>
                      <a:pt x="4759"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899" name="Freeform 898">
                <a:extLst>
                  <a:ext uri="{FF2B5EF4-FFF2-40B4-BE49-F238E27FC236}">
                    <a16:creationId xmlns:a16="http://schemas.microsoft.com/office/drawing/2014/main" id="{B20CB0B4-B219-72FC-D348-B823A650A5DF}"/>
                  </a:ext>
                </a:extLst>
              </p:cNvPr>
              <p:cNvSpPr/>
              <p:nvPr/>
            </p:nvSpPr>
            <p:spPr>
              <a:xfrm>
                <a:off x="5756774"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00" name="Freeform 899">
                <a:extLst>
                  <a:ext uri="{FF2B5EF4-FFF2-40B4-BE49-F238E27FC236}">
                    <a16:creationId xmlns:a16="http://schemas.microsoft.com/office/drawing/2014/main" id="{5742C641-5C3D-3F7C-8DD2-711FB6A093F6}"/>
                  </a:ext>
                </a:extLst>
              </p:cNvPr>
              <p:cNvSpPr/>
              <p:nvPr/>
            </p:nvSpPr>
            <p:spPr>
              <a:xfrm>
                <a:off x="5754441" y="4157814"/>
                <a:ext cx="38447" cy="223467"/>
              </a:xfrm>
              <a:custGeom>
                <a:avLst/>
                <a:gdLst>
                  <a:gd name="connsiteX0" fmla="*/ 36022 w 38447"/>
                  <a:gd name="connsiteY0" fmla="*/ 221134 h 223467"/>
                  <a:gd name="connsiteX1" fmla="*/ 36022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2 w 38447"/>
                  <a:gd name="connsiteY6" fmla="*/ 223468 h 223467"/>
                  <a:gd name="connsiteX7" fmla="*/ 36022 w 38447"/>
                  <a:gd name="connsiteY7" fmla="*/ 221134 h 223467"/>
                  <a:gd name="connsiteX8" fmla="*/ 33689 w 38447"/>
                  <a:gd name="connsiteY8" fmla="*/ 221134 h 223467"/>
                  <a:gd name="connsiteX9" fmla="*/ 33689 w 38447"/>
                  <a:gd name="connsiteY9" fmla="*/ 4761 h 223467"/>
                  <a:gd name="connsiteX10" fmla="*/ 4759 w 38447"/>
                  <a:gd name="connsiteY10" fmla="*/ 4761 h 223467"/>
                  <a:gd name="connsiteX11" fmla="*/ 4759 w 38447"/>
                  <a:gd name="connsiteY11" fmla="*/ 218707 h 223467"/>
                  <a:gd name="connsiteX12" fmla="*/ 36022 w 38447"/>
                  <a:gd name="connsiteY12" fmla="*/ 218707 h 223467"/>
                  <a:gd name="connsiteX13" fmla="*/ 36022 w 38447"/>
                  <a:gd name="connsiteY13" fmla="*/ 221134 h 223467"/>
                  <a:gd name="connsiteX14" fmla="*/ 33689 w 38447"/>
                  <a:gd name="connsiteY14" fmla="*/ 221134 h 223467"/>
                  <a:gd name="connsiteX15" fmla="*/ 36022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2" y="221134"/>
                    </a:moveTo>
                    <a:lnTo>
                      <a:pt x="36022" y="223468"/>
                    </a:lnTo>
                    <a:lnTo>
                      <a:pt x="0" y="223468"/>
                    </a:lnTo>
                    <a:lnTo>
                      <a:pt x="0" y="0"/>
                    </a:lnTo>
                    <a:lnTo>
                      <a:pt x="38447" y="0"/>
                    </a:lnTo>
                    <a:lnTo>
                      <a:pt x="38447" y="223468"/>
                    </a:lnTo>
                    <a:lnTo>
                      <a:pt x="36022" y="223468"/>
                    </a:lnTo>
                    <a:lnTo>
                      <a:pt x="36022" y="221134"/>
                    </a:lnTo>
                    <a:lnTo>
                      <a:pt x="33689" y="221134"/>
                    </a:lnTo>
                    <a:lnTo>
                      <a:pt x="33689" y="4761"/>
                    </a:lnTo>
                    <a:lnTo>
                      <a:pt x="4759" y="4761"/>
                    </a:lnTo>
                    <a:lnTo>
                      <a:pt x="4759" y="218707"/>
                    </a:lnTo>
                    <a:lnTo>
                      <a:pt x="36022" y="218707"/>
                    </a:lnTo>
                    <a:lnTo>
                      <a:pt x="36022" y="221134"/>
                    </a:lnTo>
                    <a:lnTo>
                      <a:pt x="33689" y="221134"/>
                    </a:lnTo>
                    <a:lnTo>
                      <a:pt x="36022" y="221134"/>
                    </a:lnTo>
                    <a:close/>
                  </a:path>
                </a:pathLst>
              </a:custGeom>
              <a:solidFill>
                <a:srgbClr val="231F20"/>
              </a:solidFill>
              <a:ln w="9328" cap="flat">
                <a:noFill/>
                <a:prstDash val="solid"/>
                <a:miter/>
              </a:ln>
            </p:spPr>
            <p:txBody>
              <a:bodyPr rtlCol="0" anchor="ctr"/>
              <a:lstStyle/>
              <a:p>
                <a:endParaRPr lang="en-US" dirty="0"/>
              </a:p>
            </p:txBody>
          </p:sp>
          <p:sp>
            <p:nvSpPr>
              <p:cNvPr id="901" name="Freeform 900">
                <a:extLst>
                  <a:ext uri="{FF2B5EF4-FFF2-40B4-BE49-F238E27FC236}">
                    <a16:creationId xmlns:a16="http://schemas.microsoft.com/office/drawing/2014/main" id="{8269EB8A-3CAB-D4CB-EE10-227A8E55780D}"/>
                  </a:ext>
                </a:extLst>
              </p:cNvPr>
              <p:cNvSpPr/>
              <p:nvPr/>
            </p:nvSpPr>
            <p:spPr>
              <a:xfrm>
                <a:off x="5790462"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02" name="Freeform 901">
                <a:extLst>
                  <a:ext uri="{FF2B5EF4-FFF2-40B4-BE49-F238E27FC236}">
                    <a16:creationId xmlns:a16="http://schemas.microsoft.com/office/drawing/2014/main" id="{6C9A383F-9AA4-8716-71A8-4B0D640DAC20}"/>
                  </a:ext>
                </a:extLst>
              </p:cNvPr>
              <p:cNvSpPr/>
              <p:nvPr/>
            </p:nvSpPr>
            <p:spPr>
              <a:xfrm>
                <a:off x="5788130"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903" name="Freeform 902">
                <a:extLst>
                  <a:ext uri="{FF2B5EF4-FFF2-40B4-BE49-F238E27FC236}">
                    <a16:creationId xmlns:a16="http://schemas.microsoft.com/office/drawing/2014/main" id="{49B41F63-4925-EAFB-B1D6-A88BBF935D4B}"/>
                  </a:ext>
                </a:extLst>
              </p:cNvPr>
              <p:cNvSpPr/>
              <p:nvPr/>
            </p:nvSpPr>
            <p:spPr>
              <a:xfrm>
                <a:off x="5824151"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904" name="Freeform 903">
                <a:extLst>
                  <a:ext uri="{FF2B5EF4-FFF2-40B4-BE49-F238E27FC236}">
                    <a16:creationId xmlns:a16="http://schemas.microsoft.com/office/drawing/2014/main" id="{D3240704-48F6-8015-5B52-6CB297329B86}"/>
                  </a:ext>
                </a:extLst>
              </p:cNvPr>
              <p:cNvSpPr/>
              <p:nvPr/>
            </p:nvSpPr>
            <p:spPr>
              <a:xfrm>
                <a:off x="5821818"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905" name="Freeform 904">
                <a:extLst>
                  <a:ext uri="{FF2B5EF4-FFF2-40B4-BE49-F238E27FC236}">
                    <a16:creationId xmlns:a16="http://schemas.microsoft.com/office/drawing/2014/main" id="{93FA1950-53D4-36B3-50D6-03554DE02A01}"/>
                  </a:ext>
                </a:extLst>
              </p:cNvPr>
              <p:cNvSpPr/>
              <p:nvPr/>
            </p:nvSpPr>
            <p:spPr>
              <a:xfrm>
                <a:off x="5857839"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06" name="Freeform 905">
                <a:extLst>
                  <a:ext uri="{FF2B5EF4-FFF2-40B4-BE49-F238E27FC236}">
                    <a16:creationId xmlns:a16="http://schemas.microsoft.com/office/drawing/2014/main" id="{65E89156-DF8F-D6E5-760D-D98E170862BA}"/>
                  </a:ext>
                </a:extLst>
              </p:cNvPr>
              <p:cNvSpPr/>
              <p:nvPr/>
            </p:nvSpPr>
            <p:spPr>
              <a:xfrm>
                <a:off x="5855506"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907" name="Freeform 906">
                <a:extLst>
                  <a:ext uri="{FF2B5EF4-FFF2-40B4-BE49-F238E27FC236}">
                    <a16:creationId xmlns:a16="http://schemas.microsoft.com/office/drawing/2014/main" id="{15025636-78D2-BF93-7633-C8AA34C23C41}"/>
                  </a:ext>
                </a:extLst>
              </p:cNvPr>
              <p:cNvSpPr/>
              <p:nvPr/>
            </p:nvSpPr>
            <p:spPr>
              <a:xfrm>
                <a:off x="589152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08" name="Freeform 907">
                <a:extLst>
                  <a:ext uri="{FF2B5EF4-FFF2-40B4-BE49-F238E27FC236}">
                    <a16:creationId xmlns:a16="http://schemas.microsoft.com/office/drawing/2014/main" id="{471B845E-1C89-8CD4-12F2-AFE523F76211}"/>
                  </a:ext>
                </a:extLst>
              </p:cNvPr>
              <p:cNvSpPr/>
              <p:nvPr/>
            </p:nvSpPr>
            <p:spPr>
              <a:xfrm>
                <a:off x="5889194"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909" name="Freeform 908">
                <a:extLst>
                  <a:ext uri="{FF2B5EF4-FFF2-40B4-BE49-F238E27FC236}">
                    <a16:creationId xmlns:a16="http://schemas.microsoft.com/office/drawing/2014/main" id="{4BB1A0EA-2408-AC83-447E-31463A01F10E}"/>
                  </a:ext>
                </a:extLst>
              </p:cNvPr>
              <p:cNvSpPr/>
              <p:nvPr/>
            </p:nvSpPr>
            <p:spPr>
              <a:xfrm>
                <a:off x="5925215"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10" name="Freeform 909">
                <a:extLst>
                  <a:ext uri="{FF2B5EF4-FFF2-40B4-BE49-F238E27FC236}">
                    <a16:creationId xmlns:a16="http://schemas.microsoft.com/office/drawing/2014/main" id="{62E065CF-AF75-7EA1-AACF-B04D727A6642}"/>
                  </a:ext>
                </a:extLst>
              </p:cNvPr>
              <p:cNvSpPr/>
              <p:nvPr/>
            </p:nvSpPr>
            <p:spPr>
              <a:xfrm>
                <a:off x="5922882" y="4157814"/>
                <a:ext cx="38354" cy="223467"/>
              </a:xfrm>
              <a:custGeom>
                <a:avLst/>
                <a:gdLst>
                  <a:gd name="connsiteX0" fmla="*/ 36022 w 38354"/>
                  <a:gd name="connsiteY0" fmla="*/ 221134 h 223467"/>
                  <a:gd name="connsiteX1" fmla="*/ 36022 w 38354"/>
                  <a:gd name="connsiteY1" fmla="*/ 223468 h 223467"/>
                  <a:gd name="connsiteX2" fmla="*/ 0 w 38354"/>
                  <a:gd name="connsiteY2" fmla="*/ 223468 h 223467"/>
                  <a:gd name="connsiteX3" fmla="*/ 0 w 38354"/>
                  <a:gd name="connsiteY3" fmla="*/ 0 h 223467"/>
                  <a:gd name="connsiteX4" fmla="*/ 38355 w 38354"/>
                  <a:gd name="connsiteY4" fmla="*/ 0 h 223467"/>
                  <a:gd name="connsiteX5" fmla="*/ 38355 w 38354"/>
                  <a:gd name="connsiteY5" fmla="*/ 223468 h 223467"/>
                  <a:gd name="connsiteX6" fmla="*/ 36022 w 38354"/>
                  <a:gd name="connsiteY6" fmla="*/ 223468 h 223467"/>
                  <a:gd name="connsiteX7" fmla="*/ 36022 w 38354"/>
                  <a:gd name="connsiteY7" fmla="*/ 221134 h 223467"/>
                  <a:gd name="connsiteX8" fmla="*/ 33689 w 38354"/>
                  <a:gd name="connsiteY8" fmla="*/ 221134 h 223467"/>
                  <a:gd name="connsiteX9" fmla="*/ 33689 w 38354"/>
                  <a:gd name="connsiteY9" fmla="*/ 4761 h 223467"/>
                  <a:gd name="connsiteX10" fmla="*/ 4666 w 38354"/>
                  <a:gd name="connsiteY10" fmla="*/ 4761 h 223467"/>
                  <a:gd name="connsiteX11" fmla="*/ 4666 w 38354"/>
                  <a:gd name="connsiteY11" fmla="*/ 218707 h 223467"/>
                  <a:gd name="connsiteX12" fmla="*/ 36022 w 38354"/>
                  <a:gd name="connsiteY12" fmla="*/ 218707 h 223467"/>
                  <a:gd name="connsiteX13" fmla="*/ 36022 w 38354"/>
                  <a:gd name="connsiteY13" fmla="*/ 221134 h 223467"/>
                  <a:gd name="connsiteX14" fmla="*/ 33689 w 38354"/>
                  <a:gd name="connsiteY14" fmla="*/ 221134 h 223467"/>
                  <a:gd name="connsiteX15" fmla="*/ 36022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2" y="221134"/>
                    </a:moveTo>
                    <a:lnTo>
                      <a:pt x="36022" y="223468"/>
                    </a:lnTo>
                    <a:lnTo>
                      <a:pt x="0" y="223468"/>
                    </a:lnTo>
                    <a:lnTo>
                      <a:pt x="0" y="0"/>
                    </a:lnTo>
                    <a:lnTo>
                      <a:pt x="38355" y="0"/>
                    </a:lnTo>
                    <a:lnTo>
                      <a:pt x="38355" y="223468"/>
                    </a:lnTo>
                    <a:lnTo>
                      <a:pt x="36022" y="223468"/>
                    </a:lnTo>
                    <a:lnTo>
                      <a:pt x="36022" y="221134"/>
                    </a:lnTo>
                    <a:lnTo>
                      <a:pt x="33689" y="221134"/>
                    </a:lnTo>
                    <a:lnTo>
                      <a:pt x="33689" y="4761"/>
                    </a:lnTo>
                    <a:lnTo>
                      <a:pt x="4666" y="4761"/>
                    </a:lnTo>
                    <a:lnTo>
                      <a:pt x="4666" y="218707"/>
                    </a:lnTo>
                    <a:lnTo>
                      <a:pt x="36022" y="218707"/>
                    </a:lnTo>
                    <a:lnTo>
                      <a:pt x="36022" y="221134"/>
                    </a:lnTo>
                    <a:lnTo>
                      <a:pt x="33689" y="221134"/>
                    </a:lnTo>
                    <a:lnTo>
                      <a:pt x="36022" y="221134"/>
                    </a:lnTo>
                    <a:close/>
                  </a:path>
                </a:pathLst>
              </a:custGeom>
              <a:solidFill>
                <a:srgbClr val="231F20"/>
              </a:solidFill>
              <a:ln w="9328" cap="flat">
                <a:noFill/>
                <a:prstDash val="solid"/>
                <a:miter/>
              </a:ln>
            </p:spPr>
            <p:txBody>
              <a:bodyPr rtlCol="0" anchor="ctr"/>
              <a:lstStyle/>
              <a:p>
                <a:endParaRPr lang="en-US" dirty="0"/>
              </a:p>
            </p:txBody>
          </p:sp>
          <p:sp>
            <p:nvSpPr>
              <p:cNvPr id="911" name="Freeform 910">
                <a:extLst>
                  <a:ext uri="{FF2B5EF4-FFF2-40B4-BE49-F238E27FC236}">
                    <a16:creationId xmlns:a16="http://schemas.microsoft.com/office/drawing/2014/main" id="{A8820FBA-734D-836B-2B3E-66783AE7C6EF}"/>
                  </a:ext>
                </a:extLst>
              </p:cNvPr>
              <p:cNvSpPr/>
              <p:nvPr/>
            </p:nvSpPr>
            <p:spPr>
              <a:xfrm>
                <a:off x="6597207"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66272"/>
              </a:solidFill>
              <a:ln w="9328" cap="flat">
                <a:noFill/>
                <a:prstDash val="solid"/>
                <a:miter/>
              </a:ln>
            </p:spPr>
            <p:txBody>
              <a:bodyPr rtlCol="0" anchor="ctr"/>
              <a:lstStyle/>
              <a:p>
                <a:endParaRPr lang="en-US" dirty="0"/>
              </a:p>
            </p:txBody>
          </p:sp>
          <p:sp>
            <p:nvSpPr>
              <p:cNvPr id="912" name="Freeform 911">
                <a:extLst>
                  <a:ext uri="{FF2B5EF4-FFF2-40B4-BE49-F238E27FC236}">
                    <a16:creationId xmlns:a16="http://schemas.microsoft.com/office/drawing/2014/main" id="{59604166-4A7F-1DCA-E2C5-544325C220E2}"/>
                  </a:ext>
                </a:extLst>
              </p:cNvPr>
              <p:cNvSpPr/>
              <p:nvPr/>
            </p:nvSpPr>
            <p:spPr>
              <a:xfrm>
                <a:off x="6594874"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95 w 38261"/>
                  <a:gd name="connsiteY8" fmla="*/ 221134 h 223467"/>
                  <a:gd name="connsiteX9" fmla="*/ 33595 w 38261"/>
                  <a:gd name="connsiteY9" fmla="*/ 4761 h 223467"/>
                  <a:gd name="connsiteX10" fmla="*/ 4666 w 38261"/>
                  <a:gd name="connsiteY10" fmla="*/ 4761 h 223467"/>
                  <a:gd name="connsiteX11" fmla="*/ 4666 w 38261"/>
                  <a:gd name="connsiteY11" fmla="*/ 218707 h 223467"/>
                  <a:gd name="connsiteX12" fmla="*/ 35928 w 38261"/>
                  <a:gd name="connsiteY12" fmla="*/ 218707 h 223467"/>
                  <a:gd name="connsiteX13" fmla="*/ 35928 w 38261"/>
                  <a:gd name="connsiteY13" fmla="*/ 221134 h 223467"/>
                  <a:gd name="connsiteX14" fmla="*/ 33595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13" name="Freeform 912">
                <a:extLst>
                  <a:ext uri="{FF2B5EF4-FFF2-40B4-BE49-F238E27FC236}">
                    <a16:creationId xmlns:a16="http://schemas.microsoft.com/office/drawing/2014/main" id="{15386E7C-7C4D-8EFD-A6A8-FA336380FF3E}"/>
                  </a:ext>
                </a:extLst>
              </p:cNvPr>
              <p:cNvSpPr/>
              <p:nvPr/>
            </p:nvSpPr>
            <p:spPr>
              <a:xfrm>
                <a:off x="6630802"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914" name="Freeform 913">
                <a:extLst>
                  <a:ext uri="{FF2B5EF4-FFF2-40B4-BE49-F238E27FC236}">
                    <a16:creationId xmlns:a16="http://schemas.microsoft.com/office/drawing/2014/main" id="{1D4DF919-A6A6-69EB-C0F8-717D147DB707}"/>
                  </a:ext>
                </a:extLst>
              </p:cNvPr>
              <p:cNvSpPr/>
              <p:nvPr/>
            </p:nvSpPr>
            <p:spPr>
              <a:xfrm>
                <a:off x="6628469"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666 w 38260"/>
                  <a:gd name="connsiteY10" fmla="*/ 4761 h 223467"/>
                  <a:gd name="connsiteX11" fmla="*/ 4666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15" name="Freeform 914">
                <a:extLst>
                  <a:ext uri="{FF2B5EF4-FFF2-40B4-BE49-F238E27FC236}">
                    <a16:creationId xmlns:a16="http://schemas.microsoft.com/office/drawing/2014/main" id="{3F74E9B0-15F1-0E94-B2AB-94604336110B}"/>
                  </a:ext>
                </a:extLst>
              </p:cNvPr>
              <p:cNvSpPr/>
              <p:nvPr/>
            </p:nvSpPr>
            <p:spPr>
              <a:xfrm>
                <a:off x="6664397"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66272"/>
              </a:solidFill>
              <a:ln w="9328" cap="flat">
                <a:noFill/>
                <a:prstDash val="solid"/>
                <a:miter/>
              </a:ln>
            </p:spPr>
            <p:txBody>
              <a:bodyPr rtlCol="0" anchor="ctr"/>
              <a:lstStyle/>
              <a:p>
                <a:endParaRPr lang="en-US" dirty="0"/>
              </a:p>
            </p:txBody>
          </p:sp>
          <p:sp>
            <p:nvSpPr>
              <p:cNvPr id="916" name="Freeform 915">
                <a:extLst>
                  <a:ext uri="{FF2B5EF4-FFF2-40B4-BE49-F238E27FC236}">
                    <a16:creationId xmlns:a16="http://schemas.microsoft.com/office/drawing/2014/main" id="{6C53610B-B469-97C3-27C6-F4842E1485E2}"/>
                  </a:ext>
                </a:extLst>
              </p:cNvPr>
              <p:cNvSpPr/>
              <p:nvPr/>
            </p:nvSpPr>
            <p:spPr>
              <a:xfrm>
                <a:off x="6662064"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95 w 38261"/>
                  <a:gd name="connsiteY8" fmla="*/ 221134 h 223467"/>
                  <a:gd name="connsiteX9" fmla="*/ 33595 w 38261"/>
                  <a:gd name="connsiteY9" fmla="*/ 4761 h 223467"/>
                  <a:gd name="connsiteX10" fmla="*/ 4666 w 38261"/>
                  <a:gd name="connsiteY10" fmla="*/ 4761 h 223467"/>
                  <a:gd name="connsiteX11" fmla="*/ 4666 w 38261"/>
                  <a:gd name="connsiteY11" fmla="*/ 218707 h 223467"/>
                  <a:gd name="connsiteX12" fmla="*/ 35928 w 38261"/>
                  <a:gd name="connsiteY12" fmla="*/ 218707 h 223467"/>
                  <a:gd name="connsiteX13" fmla="*/ 35928 w 38261"/>
                  <a:gd name="connsiteY13" fmla="*/ 221134 h 223467"/>
                  <a:gd name="connsiteX14" fmla="*/ 33595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17" name="Freeform 916">
                <a:extLst>
                  <a:ext uri="{FF2B5EF4-FFF2-40B4-BE49-F238E27FC236}">
                    <a16:creationId xmlns:a16="http://schemas.microsoft.com/office/drawing/2014/main" id="{8777EC5C-841F-F534-788E-92DF36434A52}"/>
                  </a:ext>
                </a:extLst>
              </p:cNvPr>
              <p:cNvSpPr/>
              <p:nvPr/>
            </p:nvSpPr>
            <p:spPr>
              <a:xfrm>
                <a:off x="6697992"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66272"/>
              </a:solidFill>
              <a:ln w="9328" cap="flat">
                <a:noFill/>
                <a:prstDash val="solid"/>
                <a:miter/>
              </a:ln>
            </p:spPr>
            <p:txBody>
              <a:bodyPr rtlCol="0" anchor="ctr"/>
              <a:lstStyle/>
              <a:p>
                <a:endParaRPr lang="en-US" dirty="0"/>
              </a:p>
            </p:txBody>
          </p:sp>
          <p:sp>
            <p:nvSpPr>
              <p:cNvPr id="918" name="Freeform 917">
                <a:extLst>
                  <a:ext uri="{FF2B5EF4-FFF2-40B4-BE49-F238E27FC236}">
                    <a16:creationId xmlns:a16="http://schemas.microsoft.com/office/drawing/2014/main" id="{6B71B3EA-502B-B255-7554-0795E6DE5E8A}"/>
                  </a:ext>
                </a:extLst>
              </p:cNvPr>
              <p:cNvSpPr/>
              <p:nvPr/>
            </p:nvSpPr>
            <p:spPr>
              <a:xfrm>
                <a:off x="6695566"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595 w 38354"/>
                  <a:gd name="connsiteY8" fmla="*/ 221134 h 223467"/>
                  <a:gd name="connsiteX9" fmla="*/ 33595 w 38354"/>
                  <a:gd name="connsiteY9" fmla="*/ 4761 h 223467"/>
                  <a:gd name="connsiteX10" fmla="*/ 4759 w 38354"/>
                  <a:gd name="connsiteY10" fmla="*/ 4761 h 223467"/>
                  <a:gd name="connsiteX11" fmla="*/ 4759 w 38354"/>
                  <a:gd name="connsiteY11" fmla="*/ 218707 h 223467"/>
                  <a:gd name="connsiteX12" fmla="*/ 36021 w 38354"/>
                  <a:gd name="connsiteY12" fmla="*/ 218707 h 223467"/>
                  <a:gd name="connsiteX13" fmla="*/ 36021 w 38354"/>
                  <a:gd name="connsiteY13" fmla="*/ 221134 h 223467"/>
                  <a:gd name="connsiteX14" fmla="*/ 33595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595" y="221134"/>
                    </a:lnTo>
                    <a:lnTo>
                      <a:pt x="33595" y="4761"/>
                    </a:lnTo>
                    <a:lnTo>
                      <a:pt x="4759" y="4761"/>
                    </a:lnTo>
                    <a:lnTo>
                      <a:pt x="4759" y="218707"/>
                    </a:lnTo>
                    <a:lnTo>
                      <a:pt x="36021" y="218707"/>
                    </a:lnTo>
                    <a:lnTo>
                      <a:pt x="36021" y="221134"/>
                    </a:lnTo>
                    <a:lnTo>
                      <a:pt x="33595"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919" name="Freeform 918">
                <a:extLst>
                  <a:ext uri="{FF2B5EF4-FFF2-40B4-BE49-F238E27FC236}">
                    <a16:creationId xmlns:a16="http://schemas.microsoft.com/office/drawing/2014/main" id="{CB0C55E7-E436-988D-E455-175A39088FF9}"/>
                  </a:ext>
                </a:extLst>
              </p:cNvPr>
              <p:cNvSpPr/>
              <p:nvPr/>
            </p:nvSpPr>
            <p:spPr>
              <a:xfrm>
                <a:off x="6731587"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20" name="Freeform 919">
                <a:extLst>
                  <a:ext uri="{FF2B5EF4-FFF2-40B4-BE49-F238E27FC236}">
                    <a16:creationId xmlns:a16="http://schemas.microsoft.com/office/drawing/2014/main" id="{3A9C2ADF-9A6D-7F61-3425-92E9184C47E6}"/>
                  </a:ext>
                </a:extLst>
              </p:cNvPr>
              <p:cNvSpPr/>
              <p:nvPr/>
            </p:nvSpPr>
            <p:spPr>
              <a:xfrm>
                <a:off x="6729160" y="4157814"/>
                <a:ext cx="38354" cy="223467"/>
              </a:xfrm>
              <a:custGeom>
                <a:avLst/>
                <a:gdLst>
                  <a:gd name="connsiteX0" fmla="*/ 35928 w 38354"/>
                  <a:gd name="connsiteY0" fmla="*/ 221134 h 223467"/>
                  <a:gd name="connsiteX1" fmla="*/ 35928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5928 w 38354"/>
                  <a:gd name="connsiteY6" fmla="*/ 223468 h 223467"/>
                  <a:gd name="connsiteX7" fmla="*/ 35928 w 38354"/>
                  <a:gd name="connsiteY7" fmla="*/ 221134 h 223467"/>
                  <a:gd name="connsiteX8" fmla="*/ 33595 w 38354"/>
                  <a:gd name="connsiteY8" fmla="*/ 221134 h 223467"/>
                  <a:gd name="connsiteX9" fmla="*/ 33595 w 38354"/>
                  <a:gd name="connsiteY9" fmla="*/ 4761 h 223467"/>
                  <a:gd name="connsiteX10" fmla="*/ 4759 w 38354"/>
                  <a:gd name="connsiteY10" fmla="*/ 4761 h 223467"/>
                  <a:gd name="connsiteX11" fmla="*/ 4759 w 38354"/>
                  <a:gd name="connsiteY11" fmla="*/ 218707 h 223467"/>
                  <a:gd name="connsiteX12" fmla="*/ 35928 w 38354"/>
                  <a:gd name="connsiteY12" fmla="*/ 218707 h 223467"/>
                  <a:gd name="connsiteX13" fmla="*/ 35928 w 38354"/>
                  <a:gd name="connsiteY13" fmla="*/ 221134 h 223467"/>
                  <a:gd name="connsiteX14" fmla="*/ 33595 w 38354"/>
                  <a:gd name="connsiteY14" fmla="*/ 221134 h 223467"/>
                  <a:gd name="connsiteX15" fmla="*/ 35928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5928" y="221134"/>
                    </a:moveTo>
                    <a:lnTo>
                      <a:pt x="35928" y="223468"/>
                    </a:lnTo>
                    <a:lnTo>
                      <a:pt x="0" y="223468"/>
                    </a:lnTo>
                    <a:lnTo>
                      <a:pt x="0" y="0"/>
                    </a:lnTo>
                    <a:lnTo>
                      <a:pt x="38354" y="0"/>
                    </a:lnTo>
                    <a:lnTo>
                      <a:pt x="38354"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21" name="Freeform 920">
                <a:extLst>
                  <a:ext uri="{FF2B5EF4-FFF2-40B4-BE49-F238E27FC236}">
                    <a16:creationId xmlns:a16="http://schemas.microsoft.com/office/drawing/2014/main" id="{3C0A8642-358B-0D92-B103-7BAEB5163AC8}"/>
                  </a:ext>
                </a:extLst>
              </p:cNvPr>
              <p:cNvSpPr/>
              <p:nvPr/>
            </p:nvSpPr>
            <p:spPr>
              <a:xfrm>
                <a:off x="6765182"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22" name="Freeform 921">
                <a:extLst>
                  <a:ext uri="{FF2B5EF4-FFF2-40B4-BE49-F238E27FC236}">
                    <a16:creationId xmlns:a16="http://schemas.microsoft.com/office/drawing/2014/main" id="{63466B16-C5A7-5CA3-B2DE-A768DAA3A7BB}"/>
                  </a:ext>
                </a:extLst>
              </p:cNvPr>
              <p:cNvSpPr/>
              <p:nvPr/>
            </p:nvSpPr>
            <p:spPr>
              <a:xfrm>
                <a:off x="6762755"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95 w 38261"/>
                  <a:gd name="connsiteY8" fmla="*/ 221134 h 223467"/>
                  <a:gd name="connsiteX9" fmla="*/ 33595 w 38261"/>
                  <a:gd name="connsiteY9" fmla="*/ 4761 h 223467"/>
                  <a:gd name="connsiteX10" fmla="*/ 4759 w 38261"/>
                  <a:gd name="connsiteY10" fmla="*/ 4761 h 223467"/>
                  <a:gd name="connsiteX11" fmla="*/ 4759 w 38261"/>
                  <a:gd name="connsiteY11" fmla="*/ 218707 h 223467"/>
                  <a:gd name="connsiteX12" fmla="*/ 35928 w 38261"/>
                  <a:gd name="connsiteY12" fmla="*/ 218707 h 223467"/>
                  <a:gd name="connsiteX13" fmla="*/ 35928 w 38261"/>
                  <a:gd name="connsiteY13" fmla="*/ 221134 h 223467"/>
                  <a:gd name="connsiteX14" fmla="*/ 33595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23" name="Freeform 922">
                <a:extLst>
                  <a:ext uri="{FF2B5EF4-FFF2-40B4-BE49-F238E27FC236}">
                    <a16:creationId xmlns:a16="http://schemas.microsoft.com/office/drawing/2014/main" id="{53471186-7A23-ADD9-4F3A-E1DC5F55E9F1}"/>
                  </a:ext>
                </a:extLst>
              </p:cNvPr>
              <p:cNvSpPr/>
              <p:nvPr/>
            </p:nvSpPr>
            <p:spPr>
              <a:xfrm>
                <a:off x="6798777"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24" name="Freeform 923">
                <a:extLst>
                  <a:ext uri="{FF2B5EF4-FFF2-40B4-BE49-F238E27FC236}">
                    <a16:creationId xmlns:a16="http://schemas.microsoft.com/office/drawing/2014/main" id="{1EFB5218-2C52-1BB8-10BE-F27E5D4E00A5}"/>
                  </a:ext>
                </a:extLst>
              </p:cNvPr>
              <p:cNvSpPr/>
              <p:nvPr/>
            </p:nvSpPr>
            <p:spPr>
              <a:xfrm>
                <a:off x="6796350"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759 w 38260"/>
                  <a:gd name="connsiteY10" fmla="*/ 4761 h 223467"/>
                  <a:gd name="connsiteX11" fmla="*/ 4759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25" name="Freeform 924">
                <a:extLst>
                  <a:ext uri="{FF2B5EF4-FFF2-40B4-BE49-F238E27FC236}">
                    <a16:creationId xmlns:a16="http://schemas.microsoft.com/office/drawing/2014/main" id="{4989763C-7E9F-36EA-5E80-C07C05833BC0}"/>
                  </a:ext>
                </a:extLst>
              </p:cNvPr>
              <p:cNvSpPr/>
              <p:nvPr/>
            </p:nvSpPr>
            <p:spPr>
              <a:xfrm>
                <a:off x="6832278"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26" name="Freeform 925">
                <a:extLst>
                  <a:ext uri="{FF2B5EF4-FFF2-40B4-BE49-F238E27FC236}">
                    <a16:creationId xmlns:a16="http://schemas.microsoft.com/office/drawing/2014/main" id="{A5382562-7321-9982-FBB7-9BA57D9D25F7}"/>
                  </a:ext>
                </a:extLst>
              </p:cNvPr>
              <p:cNvSpPr/>
              <p:nvPr/>
            </p:nvSpPr>
            <p:spPr>
              <a:xfrm>
                <a:off x="6829945"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95 w 38261"/>
                  <a:gd name="connsiteY8" fmla="*/ 221134 h 223467"/>
                  <a:gd name="connsiteX9" fmla="*/ 33595 w 38261"/>
                  <a:gd name="connsiteY9" fmla="*/ 4761 h 223467"/>
                  <a:gd name="connsiteX10" fmla="*/ 4666 w 38261"/>
                  <a:gd name="connsiteY10" fmla="*/ 4761 h 223467"/>
                  <a:gd name="connsiteX11" fmla="*/ 4666 w 38261"/>
                  <a:gd name="connsiteY11" fmla="*/ 218707 h 223467"/>
                  <a:gd name="connsiteX12" fmla="*/ 35928 w 38261"/>
                  <a:gd name="connsiteY12" fmla="*/ 218707 h 223467"/>
                  <a:gd name="connsiteX13" fmla="*/ 35928 w 38261"/>
                  <a:gd name="connsiteY13" fmla="*/ 221134 h 223467"/>
                  <a:gd name="connsiteX14" fmla="*/ 33595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27" name="Freeform 926">
                <a:extLst>
                  <a:ext uri="{FF2B5EF4-FFF2-40B4-BE49-F238E27FC236}">
                    <a16:creationId xmlns:a16="http://schemas.microsoft.com/office/drawing/2014/main" id="{77AF3B66-BBE0-54C8-03FA-274A8E206C77}"/>
                  </a:ext>
                </a:extLst>
              </p:cNvPr>
              <p:cNvSpPr/>
              <p:nvPr/>
            </p:nvSpPr>
            <p:spPr>
              <a:xfrm>
                <a:off x="6865873"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928" name="Freeform 927">
                <a:extLst>
                  <a:ext uri="{FF2B5EF4-FFF2-40B4-BE49-F238E27FC236}">
                    <a16:creationId xmlns:a16="http://schemas.microsoft.com/office/drawing/2014/main" id="{60AAC805-306E-66B0-B490-4D32B128D015}"/>
                  </a:ext>
                </a:extLst>
              </p:cNvPr>
              <p:cNvSpPr/>
              <p:nvPr/>
            </p:nvSpPr>
            <p:spPr>
              <a:xfrm>
                <a:off x="6863540"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666 w 38260"/>
                  <a:gd name="connsiteY10" fmla="*/ 4761 h 223467"/>
                  <a:gd name="connsiteX11" fmla="*/ 4666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29" name="Freeform 928">
                <a:extLst>
                  <a:ext uri="{FF2B5EF4-FFF2-40B4-BE49-F238E27FC236}">
                    <a16:creationId xmlns:a16="http://schemas.microsoft.com/office/drawing/2014/main" id="{A2FA0678-3440-C692-39FF-E29E1EBAE2A8}"/>
                  </a:ext>
                </a:extLst>
              </p:cNvPr>
              <p:cNvSpPr/>
              <p:nvPr/>
            </p:nvSpPr>
            <p:spPr>
              <a:xfrm>
                <a:off x="6899468"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66272"/>
              </a:solidFill>
              <a:ln w="9328" cap="flat">
                <a:noFill/>
                <a:prstDash val="solid"/>
                <a:miter/>
              </a:ln>
            </p:spPr>
            <p:txBody>
              <a:bodyPr rtlCol="0" anchor="ctr"/>
              <a:lstStyle/>
              <a:p>
                <a:endParaRPr lang="en-US" dirty="0"/>
              </a:p>
            </p:txBody>
          </p:sp>
          <p:sp>
            <p:nvSpPr>
              <p:cNvPr id="930" name="Freeform 929">
                <a:extLst>
                  <a:ext uri="{FF2B5EF4-FFF2-40B4-BE49-F238E27FC236}">
                    <a16:creationId xmlns:a16="http://schemas.microsoft.com/office/drawing/2014/main" id="{D8FFD1DF-5585-22EF-710B-1F0EC033249F}"/>
                  </a:ext>
                </a:extLst>
              </p:cNvPr>
              <p:cNvSpPr/>
              <p:nvPr/>
            </p:nvSpPr>
            <p:spPr>
              <a:xfrm>
                <a:off x="6897135"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666 w 38260"/>
                  <a:gd name="connsiteY10" fmla="*/ 4761 h 223467"/>
                  <a:gd name="connsiteX11" fmla="*/ 4666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31" name="Freeform 930">
                <a:extLst>
                  <a:ext uri="{FF2B5EF4-FFF2-40B4-BE49-F238E27FC236}">
                    <a16:creationId xmlns:a16="http://schemas.microsoft.com/office/drawing/2014/main" id="{DAE8393A-9340-786A-7C25-5CAC9D477159}"/>
                  </a:ext>
                </a:extLst>
              </p:cNvPr>
              <p:cNvSpPr/>
              <p:nvPr/>
            </p:nvSpPr>
            <p:spPr>
              <a:xfrm>
                <a:off x="6933063" y="4160241"/>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932" name="Freeform 931">
                <a:extLst>
                  <a:ext uri="{FF2B5EF4-FFF2-40B4-BE49-F238E27FC236}">
                    <a16:creationId xmlns:a16="http://schemas.microsoft.com/office/drawing/2014/main" id="{84CD7834-7A9B-6945-C43A-5DDF002DB0E6}"/>
                  </a:ext>
                </a:extLst>
              </p:cNvPr>
              <p:cNvSpPr/>
              <p:nvPr/>
            </p:nvSpPr>
            <p:spPr>
              <a:xfrm>
                <a:off x="6930730"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95 w 38261"/>
                  <a:gd name="connsiteY8" fmla="*/ 221134 h 223467"/>
                  <a:gd name="connsiteX9" fmla="*/ 33595 w 38261"/>
                  <a:gd name="connsiteY9" fmla="*/ 4761 h 223467"/>
                  <a:gd name="connsiteX10" fmla="*/ 4666 w 38261"/>
                  <a:gd name="connsiteY10" fmla="*/ 4761 h 223467"/>
                  <a:gd name="connsiteX11" fmla="*/ 4666 w 38261"/>
                  <a:gd name="connsiteY11" fmla="*/ 218707 h 223467"/>
                  <a:gd name="connsiteX12" fmla="*/ 35928 w 38261"/>
                  <a:gd name="connsiteY12" fmla="*/ 218707 h 223467"/>
                  <a:gd name="connsiteX13" fmla="*/ 35928 w 38261"/>
                  <a:gd name="connsiteY13" fmla="*/ 221134 h 223467"/>
                  <a:gd name="connsiteX14" fmla="*/ 33595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33" name="Freeform 932">
                <a:extLst>
                  <a:ext uri="{FF2B5EF4-FFF2-40B4-BE49-F238E27FC236}">
                    <a16:creationId xmlns:a16="http://schemas.microsoft.com/office/drawing/2014/main" id="{7396747F-0069-6A39-EE37-0A2BE8A97408}"/>
                  </a:ext>
                </a:extLst>
              </p:cNvPr>
              <p:cNvSpPr/>
              <p:nvPr/>
            </p:nvSpPr>
            <p:spPr>
              <a:xfrm>
                <a:off x="6966658"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34" name="Freeform 933">
                <a:extLst>
                  <a:ext uri="{FF2B5EF4-FFF2-40B4-BE49-F238E27FC236}">
                    <a16:creationId xmlns:a16="http://schemas.microsoft.com/office/drawing/2014/main" id="{4BFE962B-D7E5-2B04-28B4-B04E436B9D32}"/>
                  </a:ext>
                </a:extLst>
              </p:cNvPr>
              <p:cNvSpPr/>
              <p:nvPr/>
            </p:nvSpPr>
            <p:spPr>
              <a:xfrm>
                <a:off x="6964325"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666 w 38260"/>
                  <a:gd name="connsiteY10" fmla="*/ 4761 h 223467"/>
                  <a:gd name="connsiteX11" fmla="*/ 4666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35" name="Freeform 934">
                <a:extLst>
                  <a:ext uri="{FF2B5EF4-FFF2-40B4-BE49-F238E27FC236}">
                    <a16:creationId xmlns:a16="http://schemas.microsoft.com/office/drawing/2014/main" id="{3F36E7B9-3DC0-5461-FF13-D495A6194989}"/>
                  </a:ext>
                </a:extLst>
              </p:cNvPr>
              <p:cNvSpPr/>
              <p:nvPr/>
            </p:nvSpPr>
            <p:spPr>
              <a:xfrm>
                <a:off x="7000253"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36" name="Freeform 935">
                <a:extLst>
                  <a:ext uri="{FF2B5EF4-FFF2-40B4-BE49-F238E27FC236}">
                    <a16:creationId xmlns:a16="http://schemas.microsoft.com/office/drawing/2014/main" id="{02012591-926E-61AF-F383-8B90C1AB80FB}"/>
                  </a:ext>
                </a:extLst>
              </p:cNvPr>
              <p:cNvSpPr/>
              <p:nvPr/>
            </p:nvSpPr>
            <p:spPr>
              <a:xfrm>
                <a:off x="6997920"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02 w 38261"/>
                  <a:gd name="connsiteY8" fmla="*/ 221134 h 223467"/>
                  <a:gd name="connsiteX9" fmla="*/ 33502 w 38261"/>
                  <a:gd name="connsiteY9" fmla="*/ 4761 h 223467"/>
                  <a:gd name="connsiteX10" fmla="*/ 4666 w 38261"/>
                  <a:gd name="connsiteY10" fmla="*/ 4761 h 223467"/>
                  <a:gd name="connsiteX11" fmla="*/ 4666 w 38261"/>
                  <a:gd name="connsiteY11" fmla="*/ 218707 h 223467"/>
                  <a:gd name="connsiteX12" fmla="*/ 35928 w 38261"/>
                  <a:gd name="connsiteY12" fmla="*/ 218707 h 223467"/>
                  <a:gd name="connsiteX13" fmla="*/ 35928 w 38261"/>
                  <a:gd name="connsiteY13" fmla="*/ 221134 h 223467"/>
                  <a:gd name="connsiteX14" fmla="*/ 33502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02" y="221134"/>
                    </a:lnTo>
                    <a:lnTo>
                      <a:pt x="33502" y="4761"/>
                    </a:lnTo>
                    <a:lnTo>
                      <a:pt x="4666" y="4761"/>
                    </a:lnTo>
                    <a:lnTo>
                      <a:pt x="4666" y="218707"/>
                    </a:lnTo>
                    <a:lnTo>
                      <a:pt x="35928" y="218707"/>
                    </a:lnTo>
                    <a:lnTo>
                      <a:pt x="35928" y="221134"/>
                    </a:lnTo>
                    <a:lnTo>
                      <a:pt x="33502"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37" name="Freeform 936">
                <a:extLst>
                  <a:ext uri="{FF2B5EF4-FFF2-40B4-BE49-F238E27FC236}">
                    <a16:creationId xmlns:a16="http://schemas.microsoft.com/office/drawing/2014/main" id="{61707DDD-0818-2DAD-2664-A6BAF2CC44E3}"/>
                  </a:ext>
                </a:extLst>
              </p:cNvPr>
              <p:cNvSpPr/>
              <p:nvPr/>
            </p:nvSpPr>
            <p:spPr>
              <a:xfrm>
                <a:off x="7033848"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938" name="Freeform 937">
                <a:extLst>
                  <a:ext uri="{FF2B5EF4-FFF2-40B4-BE49-F238E27FC236}">
                    <a16:creationId xmlns:a16="http://schemas.microsoft.com/office/drawing/2014/main" id="{3180523D-8FC3-F6DF-4AC4-563E8D30D2C6}"/>
                  </a:ext>
                </a:extLst>
              </p:cNvPr>
              <p:cNvSpPr/>
              <p:nvPr/>
            </p:nvSpPr>
            <p:spPr>
              <a:xfrm>
                <a:off x="7031515"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01 w 38260"/>
                  <a:gd name="connsiteY8" fmla="*/ 221134 h 223467"/>
                  <a:gd name="connsiteX9" fmla="*/ 33501 w 38260"/>
                  <a:gd name="connsiteY9" fmla="*/ 4761 h 223467"/>
                  <a:gd name="connsiteX10" fmla="*/ 4666 w 38260"/>
                  <a:gd name="connsiteY10" fmla="*/ 4761 h 223467"/>
                  <a:gd name="connsiteX11" fmla="*/ 4666 w 38260"/>
                  <a:gd name="connsiteY11" fmla="*/ 218707 h 223467"/>
                  <a:gd name="connsiteX12" fmla="*/ 35928 w 38260"/>
                  <a:gd name="connsiteY12" fmla="*/ 218707 h 223467"/>
                  <a:gd name="connsiteX13" fmla="*/ 35928 w 38260"/>
                  <a:gd name="connsiteY13" fmla="*/ 221134 h 223467"/>
                  <a:gd name="connsiteX14" fmla="*/ 33501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01" y="221134"/>
                    </a:lnTo>
                    <a:lnTo>
                      <a:pt x="33501" y="4761"/>
                    </a:lnTo>
                    <a:lnTo>
                      <a:pt x="4666" y="4761"/>
                    </a:lnTo>
                    <a:lnTo>
                      <a:pt x="4666" y="218707"/>
                    </a:lnTo>
                    <a:lnTo>
                      <a:pt x="35928" y="218707"/>
                    </a:lnTo>
                    <a:lnTo>
                      <a:pt x="35928" y="221134"/>
                    </a:lnTo>
                    <a:lnTo>
                      <a:pt x="33501"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39" name="Freeform 938">
                <a:extLst>
                  <a:ext uri="{FF2B5EF4-FFF2-40B4-BE49-F238E27FC236}">
                    <a16:creationId xmlns:a16="http://schemas.microsoft.com/office/drawing/2014/main" id="{9F614B33-D645-2914-74FC-87F1767CC5CD}"/>
                  </a:ext>
                </a:extLst>
              </p:cNvPr>
              <p:cNvSpPr/>
              <p:nvPr/>
            </p:nvSpPr>
            <p:spPr>
              <a:xfrm>
                <a:off x="7067443"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940" name="Freeform 939">
                <a:extLst>
                  <a:ext uri="{FF2B5EF4-FFF2-40B4-BE49-F238E27FC236}">
                    <a16:creationId xmlns:a16="http://schemas.microsoft.com/office/drawing/2014/main" id="{A74C37F4-1C6F-4773-E21B-67B79B84CE34}"/>
                  </a:ext>
                </a:extLst>
              </p:cNvPr>
              <p:cNvSpPr/>
              <p:nvPr/>
            </p:nvSpPr>
            <p:spPr>
              <a:xfrm>
                <a:off x="7065016" y="4157814"/>
                <a:ext cx="38354" cy="223467"/>
              </a:xfrm>
              <a:custGeom>
                <a:avLst/>
                <a:gdLst>
                  <a:gd name="connsiteX0" fmla="*/ 35928 w 38354"/>
                  <a:gd name="connsiteY0" fmla="*/ 221134 h 223467"/>
                  <a:gd name="connsiteX1" fmla="*/ 35928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5928 w 38354"/>
                  <a:gd name="connsiteY6" fmla="*/ 223468 h 223467"/>
                  <a:gd name="connsiteX7" fmla="*/ 35928 w 38354"/>
                  <a:gd name="connsiteY7" fmla="*/ 221134 h 223467"/>
                  <a:gd name="connsiteX8" fmla="*/ 33595 w 38354"/>
                  <a:gd name="connsiteY8" fmla="*/ 221134 h 223467"/>
                  <a:gd name="connsiteX9" fmla="*/ 33595 w 38354"/>
                  <a:gd name="connsiteY9" fmla="*/ 4761 h 223467"/>
                  <a:gd name="connsiteX10" fmla="*/ 4759 w 38354"/>
                  <a:gd name="connsiteY10" fmla="*/ 4761 h 223467"/>
                  <a:gd name="connsiteX11" fmla="*/ 4759 w 38354"/>
                  <a:gd name="connsiteY11" fmla="*/ 218707 h 223467"/>
                  <a:gd name="connsiteX12" fmla="*/ 35928 w 38354"/>
                  <a:gd name="connsiteY12" fmla="*/ 218707 h 223467"/>
                  <a:gd name="connsiteX13" fmla="*/ 35928 w 38354"/>
                  <a:gd name="connsiteY13" fmla="*/ 221134 h 223467"/>
                  <a:gd name="connsiteX14" fmla="*/ 33595 w 38354"/>
                  <a:gd name="connsiteY14" fmla="*/ 221134 h 223467"/>
                  <a:gd name="connsiteX15" fmla="*/ 35928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5928" y="221134"/>
                    </a:moveTo>
                    <a:lnTo>
                      <a:pt x="35928" y="223468"/>
                    </a:lnTo>
                    <a:lnTo>
                      <a:pt x="0" y="223468"/>
                    </a:lnTo>
                    <a:lnTo>
                      <a:pt x="0" y="0"/>
                    </a:lnTo>
                    <a:lnTo>
                      <a:pt x="38354" y="0"/>
                    </a:lnTo>
                    <a:lnTo>
                      <a:pt x="38354"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41" name="Freeform 940">
                <a:extLst>
                  <a:ext uri="{FF2B5EF4-FFF2-40B4-BE49-F238E27FC236}">
                    <a16:creationId xmlns:a16="http://schemas.microsoft.com/office/drawing/2014/main" id="{FFAA0F0F-F36E-664B-9535-3EA78CD964D9}"/>
                  </a:ext>
                </a:extLst>
              </p:cNvPr>
              <p:cNvSpPr/>
              <p:nvPr/>
            </p:nvSpPr>
            <p:spPr>
              <a:xfrm>
                <a:off x="7101037" y="4160241"/>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942" name="Freeform 941">
                <a:extLst>
                  <a:ext uri="{FF2B5EF4-FFF2-40B4-BE49-F238E27FC236}">
                    <a16:creationId xmlns:a16="http://schemas.microsoft.com/office/drawing/2014/main" id="{D969DC0E-6AD9-0DBA-D4D4-5F778898FCDD}"/>
                  </a:ext>
                </a:extLst>
              </p:cNvPr>
              <p:cNvSpPr/>
              <p:nvPr/>
            </p:nvSpPr>
            <p:spPr>
              <a:xfrm>
                <a:off x="7098611" y="4157814"/>
                <a:ext cx="38354" cy="223467"/>
              </a:xfrm>
              <a:custGeom>
                <a:avLst/>
                <a:gdLst>
                  <a:gd name="connsiteX0" fmla="*/ 35928 w 38354"/>
                  <a:gd name="connsiteY0" fmla="*/ 221134 h 223467"/>
                  <a:gd name="connsiteX1" fmla="*/ 35928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5928 w 38354"/>
                  <a:gd name="connsiteY6" fmla="*/ 223468 h 223467"/>
                  <a:gd name="connsiteX7" fmla="*/ 35928 w 38354"/>
                  <a:gd name="connsiteY7" fmla="*/ 221134 h 223467"/>
                  <a:gd name="connsiteX8" fmla="*/ 33595 w 38354"/>
                  <a:gd name="connsiteY8" fmla="*/ 221134 h 223467"/>
                  <a:gd name="connsiteX9" fmla="*/ 33595 w 38354"/>
                  <a:gd name="connsiteY9" fmla="*/ 4761 h 223467"/>
                  <a:gd name="connsiteX10" fmla="*/ 4759 w 38354"/>
                  <a:gd name="connsiteY10" fmla="*/ 4761 h 223467"/>
                  <a:gd name="connsiteX11" fmla="*/ 4759 w 38354"/>
                  <a:gd name="connsiteY11" fmla="*/ 218707 h 223467"/>
                  <a:gd name="connsiteX12" fmla="*/ 35928 w 38354"/>
                  <a:gd name="connsiteY12" fmla="*/ 218707 h 223467"/>
                  <a:gd name="connsiteX13" fmla="*/ 35928 w 38354"/>
                  <a:gd name="connsiteY13" fmla="*/ 221134 h 223467"/>
                  <a:gd name="connsiteX14" fmla="*/ 33595 w 38354"/>
                  <a:gd name="connsiteY14" fmla="*/ 221134 h 223467"/>
                  <a:gd name="connsiteX15" fmla="*/ 35928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5928" y="221134"/>
                    </a:moveTo>
                    <a:lnTo>
                      <a:pt x="35928" y="223468"/>
                    </a:lnTo>
                    <a:lnTo>
                      <a:pt x="0" y="223468"/>
                    </a:lnTo>
                    <a:lnTo>
                      <a:pt x="0" y="0"/>
                    </a:lnTo>
                    <a:lnTo>
                      <a:pt x="38354" y="0"/>
                    </a:lnTo>
                    <a:lnTo>
                      <a:pt x="38354"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43" name="Freeform 942">
                <a:extLst>
                  <a:ext uri="{FF2B5EF4-FFF2-40B4-BE49-F238E27FC236}">
                    <a16:creationId xmlns:a16="http://schemas.microsoft.com/office/drawing/2014/main" id="{C364FD70-0F75-52BF-7DA0-05D32D69EDCD}"/>
                  </a:ext>
                </a:extLst>
              </p:cNvPr>
              <p:cNvSpPr/>
              <p:nvPr/>
            </p:nvSpPr>
            <p:spPr>
              <a:xfrm>
                <a:off x="7134632"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44" name="Freeform 943">
                <a:extLst>
                  <a:ext uri="{FF2B5EF4-FFF2-40B4-BE49-F238E27FC236}">
                    <a16:creationId xmlns:a16="http://schemas.microsoft.com/office/drawing/2014/main" id="{BA643083-212F-10D6-42E1-CA9E1C081484}"/>
                  </a:ext>
                </a:extLst>
              </p:cNvPr>
              <p:cNvSpPr/>
              <p:nvPr/>
            </p:nvSpPr>
            <p:spPr>
              <a:xfrm>
                <a:off x="7132206" y="4157814"/>
                <a:ext cx="38354" cy="223467"/>
              </a:xfrm>
              <a:custGeom>
                <a:avLst/>
                <a:gdLst>
                  <a:gd name="connsiteX0" fmla="*/ 35928 w 38354"/>
                  <a:gd name="connsiteY0" fmla="*/ 221134 h 223467"/>
                  <a:gd name="connsiteX1" fmla="*/ 35928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5928 w 38354"/>
                  <a:gd name="connsiteY6" fmla="*/ 223468 h 223467"/>
                  <a:gd name="connsiteX7" fmla="*/ 35928 w 38354"/>
                  <a:gd name="connsiteY7" fmla="*/ 221134 h 223467"/>
                  <a:gd name="connsiteX8" fmla="*/ 33595 w 38354"/>
                  <a:gd name="connsiteY8" fmla="*/ 221134 h 223467"/>
                  <a:gd name="connsiteX9" fmla="*/ 33595 w 38354"/>
                  <a:gd name="connsiteY9" fmla="*/ 4761 h 223467"/>
                  <a:gd name="connsiteX10" fmla="*/ 4759 w 38354"/>
                  <a:gd name="connsiteY10" fmla="*/ 4761 h 223467"/>
                  <a:gd name="connsiteX11" fmla="*/ 4759 w 38354"/>
                  <a:gd name="connsiteY11" fmla="*/ 218707 h 223467"/>
                  <a:gd name="connsiteX12" fmla="*/ 35928 w 38354"/>
                  <a:gd name="connsiteY12" fmla="*/ 218707 h 223467"/>
                  <a:gd name="connsiteX13" fmla="*/ 35928 w 38354"/>
                  <a:gd name="connsiteY13" fmla="*/ 221134 h 223467"/>
                  <a:gd name="connsiteX14" fmla="*/ 33595 w 38354"/>
                  <a:gd name="connsiteY14" fmla="*/ 221134 h 223467"/>
                  <a:gd name="connsiteX15" fmla="*/ 35928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5928" y="221134"/>
                    </a:moveTo>
                    <a:lnTo>
                      <a:pt x="35928" y="223468"/>
                    </a:lnTo>
                    <a:lnTo>
                      <a:pt x="0" y="223468"/>
                    </a:lnTo>
                    <a:lnTo>
                      <a:pt x="0" y="0"/>
                    </a:lnTo>
                    <a:lnTo>
                      <a:pt x="38354" y="0"/>
                    </a:lnTo>
                    <a:lnTo>
                      <a:pt x="38354"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45" name="Freeform 944">
                <a:extLst>
                  <a:ext uri="{FF2B5EF4-FFF2-40B4-BE49-F238E27FC236}">
                    <a16:creationId xmlns:a16="http://schemas.microsoft.com/office/drawing/2014/main" id="{680A3512-997F-4063-07B5-DD09F5898D2C}"/>
                  </a:ext>
                </a:extLst>
              </p:cNvPr>
              <p:cNvSpPr/>
              <p:nvPr/>
            </p:nvSpPr>
            <p:spPr>
              <a:xfrm>
                <a:off x="7168134" y="4160241"/>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46" name="Freeform 945">
                <a:extLst>
                  <a:ext uri="{FF2B5EF4-FFF2-40B4-BE49-F238E27FC236}">
                    <a16:creationId xmlns:a16="http://schemas.microsoft.com/office/drawing/2014/main" id="{F1C2A244-E600-9455-8187-7C1A323D76C2}"/>
                  </a:ext>
                </a:extLst>
              </p:cNvPr>
              <p:cNvSpPr/>
              <p:nvPr/>
            </p:nvSpPr>
            <p:spPr>
              <a:xfrm>
                <a:off x="7165801"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95 w 38261"/>
                  <a:gd name="connsiteY8" fmla="*/ 221134 h 223467"/>
                  <a:gd name="connsiteX9" fmla="*/ 33595 w 38261"/>
                  <a:gd name="connsiteY9" fmla="*/ 4761 h 223467"/>
                  <a:gd name="connsiteX10" fmla="*/ 4759 w 38261"/>
                  <a:gd name="connsiteY10" fmla="*/ 4761 h 223467"/>
                  <a:gd name="connsiteX11" fmla="*/ 4759 w 38261"/>
                  <a:gd name="connsiteY11" fmla="*/ 218707 h 223467"/>
                  <a:gd name="connsiteX12" fmla="*/ 35928 w 38261"/>
                  <a:gd name="connsiteY12" fmla="*/ 218707 h 223467"/>
                  <a:gd name="connsiteX13" fmla="*/ 35928 w 38261"/>
                  <a:gd name="connsiteY13" fmla="*/ 221134 h 223467"/>
                  <a:gd name="connsiteX14" fmla="*/ 33595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47" name="Freeform 946">
                <a:extLst>
                  <a:ext uri="{FF2B5EF4-FFF2-40B4-BE49-F238E27FC236}">
                    <a16:creationId xmlns:a16="http://schemas.microsoft.com/office/drawing/2014/main" id="{219E086E-C3EC-13D7-475D-FA022471BD91}"/>
                  </a:ext>
                </a:extLst>
              </p:cNvPr>
              <p:cNvSpPr/>
              <p:nvPr/>
            </p:nvSpPr>
            <p:spPr>
              <a:xfrm>
                <a:off x="7201729"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48" name="Freeform 947">
                <a:extLst>
                  <a:ext uri="{FF2B5EF4-FFF2-40B4-BE49-F238E27FC236}">
                    <a16:creationId xmlns:a16="http://schemas.microsoft.com/office/drawing/2014/main" id="{719A540D-3FBB-A581-C25E-1F206DFAF050}"/>
                  </a:ext>
                </a:extLst>
              </p:cNvPr>
              <p:cNvSpPr/>
              <p:nvPr/>
            </p:nvSpPr>
            <p:spPr>
              <a:xfrm>
                <a:off x="7199396"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759 w 38260"/>
                  <a:gd name="connsiteY10" fmla="*/ 4761 h 223467"/>
                  <a:gd name="connsiteX11" fmla="*/ 4759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49" name="Freeform 948">
                <a:extLst>
                  <a:ext uri="{FF2B5EF4-FFF2-40B4-BE49-F238E27FC236}">
                    <a16:creationId xmlns:a16="http://schemas.microsoft.com/office/drawing/2014/main" id="{7E81D7A7-7972-6770-6D7E-0468D801A0C1}"/>
                  </a:ext>
                </a:extLst>
              </p:cNvPr>
              <p:cNvSpPr/>
              <p:nvPr/>
            </p:nvSpPr>
            <p:spPr>
              <a:xfrm>
                <a:off x="7235324"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950" name="Freeform 949">
                <a:extLst>
                  <a:ext uri="{FF2B5EF4-FFF2-40B4-BE49-F238E27FC236}">
                    <a16:creationId xmlns:a16="http://schemas.microsoft.com/office/drawing/2014/main" id="{1BF3FEFD-7C7E-DB32-EC23-4EE3F8857AAC}"/>
                  </a:ext>
                </a:extLst>
              </p:cNvPr>
              <p:cNvSpPr/>
              <p:nvPr/>
            </p:nvSpPr>
            <p:spPr>
              <a:xfrm>
                <a:off x="7232991"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95 w 38261"/>
                  <a:gd name="connsiteY8" fmla="*/ 221134 h 223467"/>
                  <a:gd name="connsiteX9" fmla="*/ 33595 w 38261"/>
                  <a:gd name="connsiteY9" fmla="*/ 4761 h 223467"/>
                  <a:gd name="connsiteX10" fmla="*/ 4666 w 38261"/>
                  <a:gd name="connsiteY10" fmla="*/ 4761 h 223467"/>
                  <a:gd name="connsiteX11" fmla="*/ 4666 w 38261"/>
                  <a:gd name="connsiteY11" fmla="*/ 218707 h 223467"/>
                  <a:gd name="connsiteX12" fmla="*/ 35928 w 38261"/>
                  <a:gd name="connsiteY12" fmla="*/ 218707 h 223467"/>
                  <a:gd name="connsiteX13" fmla="*/ 35928 w 38261"/>
                  <a:gd name="connsiteY13" fmla="*/ 221134 h 223467"/>
                  <a:gd name="connsiteX14" fmla="*/ 33595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51" name="Freeform 950">
                <a:extLst>
                  <a:ext uri="{FF2B5EF4-FFF2-40B4-BE49-F238E27FC236}">
                    <a16:creationId xmlns:a16="http://schemas.microsoft.com/office/drawing/2014/main" id="{8825B37A-C088-00E9-E18E-B6382C6DE085}"/>
                  </a:ext>
                </a:extLst>
              </p:cNvPr>
              <p:cNvSpPr/>
              <p:nvPr/>
            </p:nvSpPr>
            <p:spPr>
              <a:xfrm>
                <a:off x="7268919"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52" name="Freeform 951">
                <a:extLst>
                  <a:ext uri="{FF2B5EF4-FFF2-40B4-BE49-F238E27FC236}">
                    <a16:creationId xmlns:a16="http://schemas.microsoft.com/office/drawing/2014/main" id="{BF514310-FCEF-A95C-4EA5-67EA1ABD268E}"/>
                  </a:ext>
                </a:extLst>
              </p:cNvPr>
              <p:cNvSpPr/>
              <p:nvPr/>
            </p:nvSpPr>
            <p:spPr>
              <a:xfrm>
                <a:off x="7266586"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666 w 38260"/>
                  <a:gd name="connsiteY10" fmla="*/ 4761 h 223467"/>
                  <a:gd name="connsiteX11" fmla="*/ 4666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53" name="Freeform 952">
                <a:extLst>
                  <a:ext uri="{FF2B5EF4-FFF2-40B4-BE49-F238E27FC236}">
                    <a16:creationId xmlns:a16="http://schemas.microsoft.com/office/drawing/2014/main" id="{12ACEDC0-B03D-E03C-383E-F74C07380734}"/>
                  </a:ext>
                </a:extLst>
              </p:cNvPr>
              <p:cNvSpPr/>
              <p:nvPr/>
            </p:nvSpPr>
            <p:spPr>
              <a:xfrm>
                <a:off x="7302514"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54" name="Freeform 953">
                <a:extLst>
                  <a:ext uri="{FF2B5EF4-FFF2-40B4-BE49-F238E27FC236}">
                    <a16:creationId xmlns:a16="http://schemas.microsoft.com/office/drawing/2014/main" id="{554C5292-0294-EA39-5274-0B98F30AFF57}"/>
                  </a:ext>
                </a:extLst>
              </p:cNvPr>
              <p:cNvSpPr/>
              <p:nvPr/>
            </p:nvSpPr>
            <p:spPr>
              <a:xfrm>
                <a:off x="7300181"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666 w 38260"/>
                  <a:gd name="connsiteY10" fmla="*/ 4761 h 223467"/>
                  <a:gd name="connsiteX11" fmla="*/ 4666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55" name="Freeform 954">
                <a:extLst>
                  <a:ext uri="{FF2B5EF4-FFF2-40B4-BE49-F238E27FC236}">
                    <a16:creationId xmlns:a16="http://schemas.microsoft.com/office/drawing/2014/main" id="{A8E90659-3A76-1AC8-A493-6187C3347DF3}"/>
                  </a:ext>
                </a:extLst>
              </p:cNvPr>
              <p:cNvSpPr/>
              <p:nvPr/>
            </p:nvSpPr>
            <p:spPr>
              <a:xfrm>
                <a:off x="7336109" y="4160241"/>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56" name="Freeform 955">
                <a:extLst>
                  <a:ext uri="{FF2B5EF4-FFF2-40B4-BE49-F238E27FC236}">
                    <a16:creationId xmlns:a16="http://schemas.microsoft.com/office/drawing/2014/main" id="{50326701-64F7-0802-D0DD-C1882059FB2F}"/>
                  </a:ext>
                </a:extLst>
              </p:cNvPr>
              <p:cNvSpPr/>
              <p:nvPr/>
            </p:nvSpPr>
            <p:spPr>
              <a:xfrm>
                <a:off x="7333775"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95 w 38261"/>
                  <a:gd name="connsiteY8" fmla="*/ 221134 h 223467"/>
                  <a:gd name="connsiteX9" fmla="*/ 33595 w 38261"/>
                  <a:gd name="connsiteY9" fmla="*/ 4761 h 223467"/>
                  <a:gd name="connsiteX10" fmla="*/ 4666 w 38261"/>
                  <a:gd name="connsiteY10" fmla="*/ 4761 h 223467"/>
                  <a:gd name="connsiteX11" fmla="*/ 4666 w 38261"/>
                  <a:gd name="connsiteY11" fmla="*/ 218707 h 223467"/>
                  <a:gd name="connsiteX12" fmla="*/ 35928 w 38261"/>
                  <a:gd name="connsiteY12" fmla="*/ 218707 h 223467"/>
                  <a:gd name="connsiteX13" fmla="*/ 35928 w 38261"/>
                  <a:gd name="connsiteY13" fmla="*/ 221134 h 223467"/>
                  <a:gd name="connsiteX14" fmla="*/ 33595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57" name="Freeform 956">
                <a:extLst>
                  <a:ext uri="{FF2B5EF4-FFF2-40B4-BE49-F238E27FC236}">
                    <a16:creationId xmlns:a16="http://schemas.microsoft.com/office/drawing/2014/main" id="{3D36DFA3-0ABD-EB5D-7B1E-AD6C5E96AABE}"/>
                  </a:ext>
                </a:extLst>
              </p:cNvPr>
              <p:cNvSpPr/>
              <p:nvPr/>
            </p:nvSpPr>
            <p:spPr>
              <a:xfrm>
                <a:off x="7369704"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58" name="Freeform 957">
                <a:extLst>
                  <a:ext uri="{FF2B5EF4-FFF2-40B4-BE49-F238E27FC236}">
                    <a16:creationId xmlns:a16="http://schemas.microsoft.com/office/drawing/2014/main" id="{928C696C-2352-6E29-1504-6025E3D49BBC}"/>
                  </a:ext>
                </a:extLst>
              </p:cNvPr>
              <p:cNvSpPr/>
              <p:nvPr/>
            </p:nvSpPr>
            <p:spPr>
              <a:xfrm>
                <a:off x="7367371"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666 w 38260"/>
                  <a:gd name="connsiteY10" fmla="*/ 4761 h 223467"/>
                  <a:gd name="connsiteX11" fmla="*/ 4666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59" name="Freeform 958">
                <a:extLst>
                  <a:ext uri="{FF2B5EF4-FFF2-40B4-BE49-F238E27FC236}">
                    <a16:creationId xmlns:a16="http://schemas.microsoft.com/office/drawing/2014/main" id="{EB247797-DB87-B929-5F15-EC5130274259}"/>
                  </a:ext>
                </a:extLst>
              </p:cNvPr>
              <p:cNvSpPr/>
              <p:nvPr/>
            </p:nvSpPr>
            <p:spPr>
              <a:xfrm>
                <a:off x="7403298"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60" name="Freeform 959">
                <a:extLst>
                  <a:ext uri="{FF2B5EF4-FFF2-40B4-BE49-F238E27FC236}">
                    <a16:creationId xmlns:a16="http://schemas.microsoft.com/office/drawing/2014/main" id="{42906948-45B1-AD6E-05B4-97CB0B66399F}"/>
                  </a:ext>
                </a:extLst>
              </p:cNvPr>
              <p:cNvSpPr/>
              <p:nvPr/>
            </p:nvSpPr>
            <p:spPr>
              <a:xfrm>
                <a:off x="7400965"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02 w 38261"/>
                  <a:gd name="connsiteY8" fmla="*/ 221134 h 223467"/>
                  <a:gd name="connsiteX9" fmla="*/ 33502 w 38261"/>
                  <a:gd name="connsiteY9" fmla="*/ 4761 h 223467"/>
                  <a:gd name="connsiteX10" fmla="*/ 4666 w 38261"/>
                  <a:gd name="connsiteY10" fmla="*/ 4761 h 223467"/>
                  <a:gd name="connsiteX11" fmla="*/ 4666 w 38261"/>
                  <a:gd name="connsiteY11" fmla="*/ 218707 h 223467"/>
                  <a:gd name="connsiteX12" fmla="*/ 35928 w 38261"/>
                  <a:gd name="connsiteY12" fmla="*/ 218707 h 223467"/>
                  <a:gd name="connsiteX13" fmla="*/ 35928 w 38261"/>
                  <a:gd name="connsiteY13" fmla="*/ 221134 h 223467"/>
                  <a:gd name="connsiteX14" fmla="*/ 33502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02" y="221134"/>
                    </a:lnTo>
                    <a:lnTo>
                      <a:pt x="33502" y="4761"/>
                    </a:lnTo>
                    <a:lnTo>
                      <a:pt x="4666" y="4761"/>
                    </a:lnTo>
                    <a:lnTo>
                      <a:pt x="4666" y="218707"/>
                    </a:lnTo>
                    <a:lnTo>
                      <a:pt x="35928" y="218707"/>
                    </a:lnTo>
                    <a:lnTo>
                      <a:pt x="35928" y="221134"/>
                    </a:lnTo>
                    <a:lnTo>
                      <a:pt x="33502"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61" name="Freeform 960">
                <a:extLst>
                  <a:ext uri="{FF2B5EF4-FFF2-40B4-BE49-F238E27FC236}">
                    <a16:creationId xmlns:a16="http://schemas.microsoft.com/office/drawing/2014/main" id="{2D8F5B03-EA04-A365-EF38-F2BB32578D67}"/>
                  </a:ext>
                </a:extLst>
              </p:cNvPr>
              <p:cNvSpPr/>
              <p:nvPr/>
            </p:nvSpPr>
            <p:spPr>
              <a:xfrm>
                <a:off x="7436893"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62" name="Freeform 961">
                <a:extLst>
                  <a:ext uri="{FF2B5EF4-FFF2-40B4-BE49-F238E27FC236}">
                    <a16:creationId xmlns:a16="http://schemas.microsoft.com/office/drawing/2014/main" id="{95787A58-DA3A-310F-E9C4-52C4F257B616}"/>
                  </a:ext>
                </a:extLst>
              </p:cNvPr>
              <p:cNvSpPr/>
              <p:nvPr/>
            </p:nvSpPr>
            <p:spPr>
              <a:xfrm>
                <a:off x="7434467"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595 w 38354"/>
                  <a:gd name="connsiteY8" fmla="*/ 221134 h 223467"/>
                  <a:gd name="connsiteX9" fmla="*/ 33595 w 38354"/>
                  <a:gd name="connsiteY9" fmla="*/ 4761 h 223467"/>
                  <a:gd name="connsiteX10" fmla="*/ 4759 w 38354"/>
                  <a:gd name="connsiteY10" fmla="*/ 4761 h 223467"/>
                  <a:gd name="connsiteX11" fmla="*/ 4759 w 38354"/>
                  <a:gd name="connsiteY11" fmla="*/ 218707 h 223467"/>
                  <a:gd name="connsiteX12" fmla="*/ 36021 w 38354"/>
                  <a:gd name="connsiteY12" fmla="*/ 218707 h 223467"/>
                  <a:gd name="connsiteX13" fmla="*/ 36021 w 38354"/>
                  <a:gd name="connsiteY13" fmla="*/ 221134 h 223467"/>
                  <a:gd name="connsiteX14" fmla="*/ 33595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595" y="221134"/>
                    </a:lnTo>
                    <a:lnTo>
                      <a:pt x="33595" y="4761"/>
                    </a:lnTo>
                    <a:lnTo>
                      <a:pt x="4759" y="4761"/>
                    </a:lnTo>
                    <a:lnTo>
                      <a:pt x="4759" y="218707"/>
                    </a:lnTo>
                    <a:lnTo>
                      <a:pt x="36021" y="218707"/>
                    </a:lnTo>
                    <a:lnTo>
                      <a:pt x="36021" y="221134"/>
                    </a:lnTo>
                    <a:lnTo>
                      <a:pt x="33595"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963" name="Freeform 962">
                <a:extLst>
                  <a:ext uri="{FF2B5EF4-FFF2-40B4-BE49-F238E27FC236}">
                    <a16:creationId xmlns:a16="http://schemas.microsoft.com/office/drawing/2014/main" id="{630F3B61-1D2F-0E7B-DB07-AE00BAC64930}"/>
                  </a:ext>
                </a:extLst>
              </p:cNvPr>
              <p:cNvSpPr/>
              <p:nvPr/>
            </p:nvSpPr>
            <p:spPr>
              <a:xfrm>
                <a:off x="7470488"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64" name="Freeform 963">
                <a:extLst>
                  <a:ext uri="{FF2B5EF4-FFF2-40B4-BE49-F238E27FC236}">
                    <a16:creationId xmlns:a16="http://schemas.microsoft.com/office/drawing/2014/main" id="{74949AF2-10ED-5C6B-2596-73F2529689B0}"/>
                  </a:ext>
                </a:extLst>
              </p:cNvPr>
              <p:cNvSpPr/>
              <p:nvPr/>
            </p:nvSpPr>
            <p:spPr>
              <a:xfrm>
                <a:off x="7468062"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95 w 38261"/>
                  <a:gd name="connsiteY8" fmla="*/ 221134 h 223467"/>
                  <a:gd name="connsiteX9" fmla="*/ 33595 w 38261"/>
                  <a:gd name="connsiteY9" fmla="*/ 4761 h 223467"/>
                  <a:gd name="connsiteX10" fmla="*/ 4759 w 38261"/>
                  <a:gd name="connsiteY10" fmla="*/ 4761 h 223467"/>
                  <a:gd name="connsiteX11" fmla="*/ 4759 w 38261"/>
                  <a:gd name="connsiteY11" fmla="*/ 218707 h 223467"/>
                  <a:gd name="connsiteX12" fmla="*/ 35928 w 38261"/>
                  <a:gd name="connsiteY12" fmla="*/ 218707 h 223467"/>
                  <a:gd name="connsiteX13" fmla="*/ 35928 w 38261"/>
                  <a:gd name="connsiteY13" fmla="*/ 221134 h 223467"/>
                  <a:gd name="connsiteX14" fmla="*/ 33595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65" name="Freeform 964">
                <a:extLst>
                  <a:ext uri="{FF2B5EF4-FFF2-40B4-BE49-F238E27FC236}">
                    <a16:creationId xmlns:a16="http://schemas.microsoft.com/office/drawing/2014/main" id="{90836034-2028-D339-AA77-16CB6A2334F8}"/>
                  </a:ext>
                </a:extLst>
              </p:cNvPr>
              <p:cNvSpPr/>
              <p:nvPr/>
            </p:nvSpPr>
            <p:spPr>
              <a:xfrm>
                <a:off x="7504083" y="4160241"/>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66" name="Freeform 965">
                <a:extLst>
                  <a:ext uri="{FF2B5EF4-FFF2-40B4-BE49-F238E27FC236}">
                    <a16:creationId xmlns:a16="http://schemas.microsoft.com/office/drawing/2014/main" id="{22F898D5-BC1F-14D3-2941-229BAC43C881}"/>
                  </a:ext>
                </a:extLst>
              </p:cNvPr>
              <p:cNvSpPr/>
              <p:nvPr/>
            </p:nvSpPr>
            <p:spPr>
              <a:xfrm>
                <a:off x="7501657"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759 w 38260"/>
                  <a:gd name="connsiteY10" fmla="*/ 4761 h 223467"/>
                  <a:gd name="connsiteX11" fmla="*/ 4759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67" name="Freeform 966">
                <a:extLst>
                  <a:ext uri="{FF2B5EF4-FFF2-40B4-BE49-F238E27FC236}">
                    <a16:creationId xmlns:a16="http://schemas.microsoft.com/office/drawing/2014/main" id="{2E1AB356-3058-FD4D-54E6-F05A8ACB1031}"/>
                  </a:ext>
                </a:extLst>
              </p:cNvPr>
              <p:cNvSpPr/>
              <p:nvPr/>
            </p:nvSpPr>
            <p:spPr>
              <a:xfrm>
                <a:off x="7537678"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68" name="Freeform 967">
                <a:extLst>
                  <a:ext uri="{FF2B5EF4-FFF2-40B4-BE49-F238E27FC236}">
                    <a16:creationId xmlns:a16="http://schemas.microsoft.com/office/drawing/2014/main" id="{451FED4A-32C7-4721-8C41-50F878B52474}"/>
                  </a:ext>
                </a:extLst>
              </p:cNvPr>
              <p:cNvSpPr/>
              <p:nvPr/>
            </p:nvSpPr>
            <p:spPr>
              <a:xfrm>
                <a:off x="7535252"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759 w 38260"/>
                  <a:gd name="connsiteY10" fmla="*/ 4761 h 223467"/>
                  <a:gd name="connsiteX11" fmla="*/ 4759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69" name="Freeform 968">
                <a:extLst>
                  <a:ext uri="{FF2B5EF4-FFF2-40B4-BE49-F238E27FC236}">
                    <a16:creationId xmlns:a16="http://schemas.microsoft.com/office/drawing/2014/main" id="{AAE81B40-1715-B00F-93CC-D79988EA85F6}"/>
                  </a:ext>
                </a:extLst>
              </p:cNvPr>
              <p:cNvSpPr/>
              <p:nvPr/>
            </p:nvSpPr>
            <p:spPr>
              <a:xfrm>
                <a:off x="7571180" y="4160241"/>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970" name="Freeform 969">
                <a:extLst>
                  <a:ext uri="{FF2B5EF4-FFF2-40B4-BE49-F238E27FC236}">
                    <a16:creationId xmlns:a16="http://schemas.microsoft.com/office/drawing/2014/main" id="{721ABB27-8E45-BB5A-A661-A7470DEF76E4}"/>
                  </a:ext>
                </a:extLst>
              </p:cNvPr>
              <p:cNvSpPr/>
              <p:nvPr/>
            </p:nvSpPr>
            <p:spPr>
              <a:xfrm>
                <a:off x="7568847"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95 w 38261"/>
                  <a:gd name="connsiteY8" fmla="*/ 221134 h 223467"/>
                  <a:gd name="connsiteX9" fmla="*/ 33595 w 38261"/>
                  <a:gd name="connsiteY9" fmla="*/ 4761 h 223467"/>
                  <a:gd name="connsiteX10" fmla="*/ 4666 w 38261"/>
                  <a:gd name="connsiteY10" fmla="*/ 4761 h 223467"/>
                  <a:gd name="connsiteX11" fmla="*/ 4666 w 38261"/>
                  <a:gd name="connsiteY11" fmla="*/ 218707 h 223467"/>
                  <a:gd name="connsiteX12" fmla="*/ 35928 w 38261"/>
                  <a:gd name="connsiteY12" fmla="*/ 218707 h 223467"/>
                  <a:gd name="connsiteX13" fmla="*/ 35928 w 38261"/>
                  <a:gd name="connsiteY13" fmla="*/ 221134 h 223467"/>
                  <a:gd name="connsiteX14" fmla="*/ 33595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71" name="Freeform 970">
                <a:extLst>
                  <a:ext uri="{FF2B5EF4-FFF2-40B4-BE49-F238E27FC236}">
                    <a16:creationId xmlns:a16="http://schemas.microsoft.com/office/drawing/2014/main" id="{5B362FEB-C8C7-4358-E4DA-C73F9FDB84E9}"/>
                  </a:ext>
                </a:extLst>
              </p:cNvPr>
              <p:cNvSpPr/>
              <p:nvPr/>
            </p:nvSpPr>
            <p:spPr>
              <a:xfrm>
                <a:off x="7604775"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72" name="Freeform 971">
                <a:extLst>
                  <a:ext uri="{FF2B5EF4-FFF2-40B4-BE49-F238E27FC236}">
                    <a16:creationId xmlns:a16="http://schemas.microsoft.com/office/drawing/2014/main" id="{8947161E-CA38-DA08-4DE9-A998B5C58B03}"/>
                  </a:ext>
                </a:extLst>
              </p:cNvPr>
              <p:cNvSpPr/>
              <p:nvPr/>
            </p:nvSpPr>
            <p:spPr>
              <a:xfrm>
                <a:off x="7602442"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666 w 38260"/>
                  <a:gd name="connsiteY10" fmla="*/ 4761 h 223467"/>
                  <a:gd name="connsiteX11" fmla="*/ 4666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73" name="Freeform 972">
                <a:extLst>
                  <a:ext uri="{FF2B5EF4-FFF2-40B4-BE49-F238E27FC236}">
                    <a16:creationId xmlns:a16="http://schemas.microsoft.com/office/drawing/2014/main" id="{D8D67B5C-8490-A104-FFEE-18EB81303DEB}"/>
                  </a:ext>
                </a:extLst>
              </p:cNvPr>
              <p:cNvSpPr/>
              <p:nvPr/>
            </p:nvSpPr>
            <p:spPr>
              <a:xfrm>
                <a:off x="7638370"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74" name="Freeform 973">
                <a:extLst>
                  <a:ext uri="{FF2B5EF4-FFF2-40B4-BE49-F238E27FC236}">
                    <a16:creationId xmlns:a16="http://schemas.microsoft.com/office/drawing/2014/main" id="{E1FB7AAE-E202-7902-0D15-A8692F39DF88}"/>
                  </a:ext>
                </a:extLst>
              </p:cNvPr>
              <p:cNvSpPr/>
              <p:nvPr/>
            </p:nvSpPr>
            <p:spPr>
              <a:xfrm>
                <a:off x="7636036"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95 w 38261"/>
                  <a:gd name="connsiteY8" fmla="*/ 221134 h 223467"/>
                  <a:gd name="connsiteX9" fmla="*/ 33595 w 38261"/>
                  <a:gd name="connsiteY9" fmla="*/ 4761 h 223467"/>
                  <a:gd name="connsiteX10" fmla="*/ 4666 w 38261"/>
                  <a:gd name="connsiteY10" fmla="*/ 4761 h 223467"/>
                  <a:gd name="connsiteX11" fmla="*/ 4666 w 38261"/>
                  <a:gd name="connsiteY11" fmla="*/ 218707 h 223467"/>
                  <a:gd name="connsiteX12" fmla="*/ 35928 w 38261"/>
                  <a:gd name="connsiteY12" fmla="*/ 218707 h 223467"/>
                  <a:gd name="connsiteX13" fmla="*/ 35928 w 38261"/>
                  <a:gd name="connsiteY13" fmla="*/ 221134 h 223467"/>
                  <a:gd name="connsiteX14" fmla="*/ 33595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75" name="Freeform 974">
                <a:extLst>
                  <a:ext uri="{FF2B5EF4-FFF2-40B4-BE49-F238E27FC236}">
                    <a16:creationId xmlns:a16="http://schemas.microsoft.com/office/drawing/2014/main" id="{9112DDFE-53F1-30F8-3442-9734E05D828B}"/>
                  </a:ext>
                </a:extLst>
              </p:cNvPr>
              <p:cNvSpPr/>
              <p:nvPr/>
            </p:nvSpPr>
            <p:spPr>
              <a:xfrm>
                <a:off x="7671964"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76" name="Freeform 975">
                <a:extLst>
                  <a:ext uri="{FF2B5EF4-FFF2-40B4-BE49-F238E27FC236}">
                    <a16:creationId xmlns:a16="http://schemas.microsoft.com/office/drawing/2014/main" id="{8E412F7D-23B2-60A7-74E5-47904DC9BF39}"/>
                  </a:ext>
                </a:extLst>
              </p:cNvPr>
              <p:cNvSpPr/>
              <p:nvPr/>
            </p:nvSpPr>
            <p:spPr>
              <a:xfrm>
                <a:off x="7669632"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666 w 38260"/>
                  <a:gd name="connsiteY10" fmla="*/ 4761 h 223467"/>
                  <a:gd name="connsiteX11" fmla="*/ 4666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77" name="Freeform 976">
                <a:extLst>
                  <a:ext uri="{FF2B5EF4-FFF2-40B4-BE49-F238E27FC236}">
                    <a16:creationId xmlns:a16="http://schemas.microsoft.com/office/drawing/2014/main" id="{66EE52BE-44D8-5611-F6DB-0954DCDF9161}"/>
                  </a:ext>
                </a:extLst>
              </p:cNvPr>
              <p:cNvSpPr/>
              <p:nvPr/>
            </p:nvSpPr>
            <p:spPr>
              <a:xfrm>
                <a:off x="7705559"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78" name="Freeform 977">
                <a:extLst>
                  <a:ext uri="{FF2B5EF4-FFF2-40B4-BE49-F238E27FC236}">
                    <a16:creationId xmlns:a16="http://schemas.microsoft.com/office/drawing/2014/main" id="{A48E92BD-6F00-F4EA-01B0-11C354FA0AF5}"/>
                  </a:ext>
                </a:extLst>
              </p:cNvPr>
              <p:cNvSpPr/>
              <p:nvPr/>
            </p:nvSpPr>
            <p:spPr>
              <a:xfrm>
                <a:off x="7703226"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666 w 38260"/>
                  <a:gd name="connsiteY10" fmla="*/ 4761 h 223467"/>
                  <a:gd name="connsiteX11" fmla="*/ 4666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79" name="Freeform 978">
                <a:extLst>
                  <a:ext uri="{FF2B5EF4-FFF2-40B4-BE49-F238E27FC236}">
                    <a16:creationId xmlns:a16="http://schemas.microsoft.com/office/drawing/2014/main" id="{E4EB6B54-E9C8-1D33-DEB4-53F61FAC4B49}"/>
                  </a:ext>
                </a:extLst>
              </p:cNvPr>
              <p:cNvSpPr/>
              <p:nvPr/>
            </p:nvSpPr>
            <p:spPr>
              <a:xfrm>
                <a:off x="7739154" y="4160241"/>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80" name="Freeform 979">
                <a:extLst>
                  <a:ext uri="{FF2B5EF4-FFF2-40B4-BE49-F238E27FC236}">
                    <a16:creationId xmlns:a16="http://schemas.microsoft.com/office/drawing/2014/main" id="{F3E6B28B-5363-90E5-F28E-804E5781E1DC}"/>
                  </a:ext>
                </a:extLst>
              </p:cNvPr>
              <p:cNvSpPr/>
              <p:nvPr/>
            </p:nvSpPr>
            <p:spPr>
              <a:xfrm>
                <a:off x="7736821"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02 w 38261"/>
                  <a:gd name="connsiteY8" fmla="*/ 221134 h 223467"/>
                  <a:gd name="connsiteX9" fmla="*/ 33502 w 38261"/>
                  <a:gd name="connsiteY9" fmla="*/ 4761 h 223467"/>
                  <a:gd name="connsiteX10" fmla="*/ 4666 w 38261"/>
                  <a:gd name="connsiteY10" fmla="*/ 4761 h 223467"/>
                  <a:gd name="connsiteX11" fmla="*/ 4666 w 38261"/>
                  <a:gd name="connsiteY11" fmla="*/ 218707 h 223467"/>
                  <a:gd name="connsiteX12" fmla="*/ 35928 w 38261"/>
                  <a:gd name="connsiteY12" fmla="*/ 218707 h 223467"/>
                  <a:gd name="connsiteX13" fmla="*/ 35928 w 38261"/>
                  <a:gd name="connsiteY13" fmla="*/ 221134 h 223467"/>
                  <a:gd name="connsiteX14" fmla="*/ 33502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02" y="221134"/>
                    </a:lnTo>
                    <a:lnTo>
                      <a:pt x="33502" y="4761"/>
                    </a:lnTo>
                    <a:lnTo>
                      <a:pt x="4666" y="4761"/>
                    </a:lnTo>
                    <a:lnTo>
                      <a:pt x="4666" y="218707"/>
                    </a:lnTo>
                    <a:lnTo>
                      <a:pt x="35928" y="218707"/>
                    </a:lnTo>
                    <a:lnTo>
                      <a:pt x="35928" y="221134"/>
                    </a:lnTo>
                    <a:lnTo>
                      <a:pt x="33502"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81" name="Freeform 980">
                <a:extLst>
                  <a:ext uri="{FF2B5EF4-FFF2-40B4-BE49-F238E27FC236}">
                    <a16:creationId xmlns:a16="http://schemas.microsoft.com/office/drawing/2014/main" id="{0F880517-CDEF-0649-DEC8-C6F5EE76AA43}"/>
                  </a:ext>
                </a:extLst>
              </p:cNvPr>
              <p:cNvSpPr/>
              <p:nvPr/>
            </p:nvSpPr>
            <p:spPr>
              <a:xfrm>
                <a:off x="7772749"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82" name="Freeform 981">
                <a:extLst>
                  <a:ext uri="{FF2B5EF4-FFF2-40B4-BE49-F238E27FC236}">
                    <a16:creationId xmlns:a16="http://schemas.microsoft.com/office/drawing/2014/main" id="{21297DC8-947A-1256-2D97-96B0E8D4517D}"/>
                  </a:ext>
                </a:extLst>
              </p:cNvPr>
              <p:cNvSpPr/>
              <p:nvPr/>
            </p:nvSpPr>
            <p:spPr>
              <a:xfrm>
                <a:off x="7770416"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01 w 38260"/>
                  <a:gd name="connsiteY8" fmla="*/ 221134 h 223467"/>
                  <a:gd name="connsiteX9" fmla="*/ 33501 w 38260"/>
                  <a:gd name="connsiteY9" fmla="*/ 4761 h 223467"/>
                  <a:gd name="connsiteX10" fmla="*/ 4666 w 38260"/>
                  <a:gd name="connsiteY10" fmla="*/ 4761 h 223467"/>
                  <a:gd name="connsiteX11" fmla="*/ 4666 w 38260"/>
                  <a:gd name="connsiteY11" fmla="*/ 218707 h 223467"/>
                  <a:gd name="connsiteX12" fmla="*/ 35928 w 38260"/>
                  <a:gd name="connsiteY12" fmla="*/ 218707 h 223467"/>
                  <a:gd name="connsiteX13" fmla="*/ 35928 w 38260"/>
                  <a:gd name="connsiteY13" fmla="*/ 221134 h 223467"/>
                  <a:gd name="connsiteX14" fmla="*/ 33501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01" y="221134"/>
                    </a:lnTo>
                    <a:lnTo>
                      <a:pt x="33501" y="4761"/>
                    </a:lnTo>
                    <a:lnTo>
                      <a:pt x="4666" y="4761"/>
                    </a:lnTo>
                    <a:lnTo>
                      <a:pt x="4666" y="218707"/>
                    </a:lnTo>
                    <a:lnTo>
                      <a:pt x="35928" y="218707"/>
                    </a:lnTo>
                    <a:lnTo>
                      <a:pt x="35928" y="221134"/>
                    </a:lnTo>
                    <a:lnTo>
                      <a:pt x="33501"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83" name="Freeform 982">
                <a:extLst>
                  <a:ext uri="{FF2B5EF4-FFF2-40B4-BE49-F238E27FC236}">
                    <a16:creationId xmlns:a16="http://schemas.microsoft.com/office/drawing/2014/main" id="{82C91A17-5359-D476-26ED-6F227A45A22D}"/>
                  </a:ext>
                </a:extLst>
              </p:cNvPr>
              <p:cNvSpPr/>
              <p:nvPr/>
            </p:nvSpPr>
            <p:spPr>
              <a:xfrm>
                <a:off x="7806344"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84" name="Freeform 983">
                <a:extLst>
                  <a:ext uri="{FF2B5EF4-FFF2-40B4-BE49-F238E27FC236}">
                    <a16:creationId xmlns:a16="http://schemas.microsoft.com/office/drawing/2014/main" id="{F99A72CD-59AF-0F4C-31C6-9962B5479053}"/>
                  </a:ext>
                </a:extLst>
              </p:cNvPr>
              <p:cNvSpPr/>
              <p:nvPr/>
            </p:nvSpPr>
            <p:spPr>
              <a:xfrm>
                <a:off x="7804011"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02 w 38261"/>
                  <a:gd name="connsiteY8" fmla="*/ 221134 h 223467"/>
                  <a:gd name="connsiteX9" fmla="*/ 33502 w 38261"/>
                  <a:gd name="connsiteY9" fmla="*/ 4761 h 223467"/>
                  <a:gd name="connsiteX10" fmla="*/ 4666 w 38261"/>
                  <a:gd name="connsiteY10" fmla="*/ 4761 h 223467"/>
                  <a:gd name="connsiteX11" fmla="*/ 4666 w 38261"/>
                  <a:gd name="connsiteY11" fmla="*/ 218707 h 223467"/>
                  <a:gd name="connsiteX12" fmla="*/ 35928 w 38261"/>
                  <a:gd name="connsiteY12" fmla="*/ 218707 h 223467"/>
                  <a:gd name="connsiteX13" fmla="*/ 35928 w 38261"/>
                  <a:gd name="connsiteY13" fmla="*/ 221134 h 223467"/>
                  <a:gd name="connsiteX14" fmla="*/ 33502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02" y="221134"/>
                    </a:lnTo>
                    <a:lnTo>
                      <a:pt x="33502" y="4761"/>
                    </a:lnTo>
                    <a:lnTo>
                      <a:pt x="4666" y="4761"/>
                    </a:lnTo>
                    <a:lnTo>
                      <a:pt x="4666" y="218707"/>
                    </a:lnTo>
                    <a:lnTo>
                      <a:pt x="35928" y="218707"/>
                    </a:lnTo>
                    <a:lnTo>
                      <a:pt x="35928" y="221134"/>
                    </a:lnTo>
                    <a:lnTo>
                      <a:pt x="33502"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85" name="Freeform 984">
                <a:extLst>
                  <a:ext uri="{FF2B5EF4-FFF2-40B4-BE49-F238E27FC236}">
                    <a16:creationId xmlns:a16="http://schemas.microsoft.com/office/drawing/2014/main" id="{992F88A0-17B1-E490-ACF2-588F546E527B}"/>
                  </a:ext>
                </a:extLst>
              </p:cNvPr>
              <p:cNvSpPr/>
              <p:nvPr/>
            </p:nvSpPr>
            <p:spPr>
              <a:xfrm>
                <a:off x="7839939"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86" name="Freeform 985">
                <a:extLst>
                  <a:ext uri="{FF2B5EF4-FFF2-40B4-BE49-F238E27FC236}">
                    <a16:creationId xmlns:a16="http://schemas.microsoft.com/office/drawing/2014/main" id="{B47E0458-DFB2-DA45-460E-3CB8FCD4DF91}"/>
                  </a:ext>
                </a:extLst>
              </p:cNvPr>
              <p:cNvSpPr/>
              <p:nvPr/>
            </p:nvSpPr>
            <p:spPr>
              <a:xfrm>
                <a:off x="7837513" y="4157814"/>
                <a:ext cx="38354" cy="223467"/>
              </a:xfrm>
              <a:custGeom>
                <a:avLst/>
                <a:gdLst>
                  <a:gd name="connsiteX0" fmla="*/ 35928 w 38354"/>
                  <a:gd name="connsiteY0" fmla="*/ 221134 h 223467"/>
                  <a:gd name="connsiteX1" fmla="*/ 35928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5928 w 38354"/>
                  <a:gd name="connsiteY6" fmla="*/ 223468 h 223467"/>
                  <a:gd name="connsiteX7" fmla="*/ 35928 w 38354"/>
                  <a:gd name="connsiteY7" fmla="*/ 221134 h 223467"/>
                  <a:gd name="connsiteX8" fmla="*/ 33595 w 38354"/>
                  <a:gd name="connsiteY8" fmla="*/ 221134 h 223467"/>
                  <a:gd name="connsiteX9" fmla="*/ 33595 w 38354"/>
                  <a:gd name="connsiteY9" fmla="*/ 4761 h 223467"/>
                  <a:gd name="connsiteX10" fmla="*/ 4759 w 38354"/>
                  <a:gd name="connsiteY10" fmla="*/ 4761 h 223467"/>
                  <a:gd name="connsiteX11" fmla="*/ 4759 w 38354"/>
                  <a:gd name="connsiteY11" fmla="*/ 218707 h 223467"/>
                  <a:gd name="connsiteX12" fmla="*/ 35928 w 38354"/>
                  <a:gd name="connsiteY12" fmla="*/ 218707 h 223467"/>
                  <a:gd name="connsiteX13" fmla="*/ 35928 w 38354"/>
                  <a:gd name="connsiteY13" fmla="*/ 221134 h 223467"/>
                  <a:gd name="connsiteX14" fmla="*/ 33595 w 38354"/>
                  <a:gd name="connsiteY14" fmla="*/ 221134 h 223467"/>
                  <a:gd name="connsiteX15" fmla="*/ 35928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5928" y="221134"/>
                    </a:moveTo>
                    <a:lnTo>
                      <a:pt x="35928" y="223468"/>
                    </a:lnTo>
                    <a:lnTo>
                      <a:pt x="0" y="223468"/>
                    </a:lnTo>
                    <a:lnTo>
                      <a:pt x="0" y="0"/>
                    </a:lnTo>
                    <a:lnTo>
                      <a:pt x="38354" y="0"/>
                    </a:lnTo>
                    <a:lnTo>
                      <a:pt x="38354"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87" name="Freeform 986">
                <a:extLst>
                  <a:ext uri="{FF2B5EF4-FFF2-40B4-BE49-F238E27FC236}">
                    <a16:creationId xmlns:a16="http://schemas.microsoft.com/office/drawing/2014/main" id="{1FA2035B-12C3-0CBA-6E88-1325245EE55B}"/>
                  </a:ext>
                </a:extLst>
              </p:cNvPr>
              <p:cNvSpPr/>
              <p:nvPr/>
            </p:nvSpPr>
            <p:spPr>
              <a:xfrm>
                <a:off x="7873534"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88" name="Freeform 987">
                <a:extLst>
                  <a:ext uri="{FF2B5EF4-FFF2-40B4-BE49-F238E27FC236}">
                    <a16:creationId xmlns:a16="http://schemas.microsoft.com/office/drawing/2014/main" id="{89C29510-7BAA-6E60-AD95-B9F8BF4403A6}"/>
                  </a:ext>
                </a:extLst>
              </p:cNvPr>
              <p:cNvSpPr/>
              <p:nvPr/>
            </p:nvSpPr>
            <p:spPr>
              <a:xfrm>
                <a:off x="7871108" y="4157814"/>
                <a:ext cx="38354" cy="223467"/>
              </a:xfrm>
              <a:custGeom>
                <a:avLst/>
                <a:gdLst>
                  <a:gd name="connsiteX0" fmla="*/ 35928 w 38354"/>
                  <a:gd name="connsiteY0" fmla="*/ 221134 h 223467"/>
                  <a:gd name="connsiteX1" fmla="*/ 35928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5928 w 38354"/>
                  <a:gd name="connsiteY6" fmla="*/ 223468 h 223467"/>
                  <a:gd name="connsiteX7" fmla="*/ 35928 w 38354"/>
                  <a:gd name="connsiteY7" fmla="*/ 221134 h 223467"/>
                  <a:gd name="connsiteX8" fmla="*/ 33595 w 38354"/>
                  <a:gd name="connsiteY8" fmla="*/ 221134 h 223467"/>
                  <a:gd name="connsiteX9" fmla="*/ 33595 w 38354"/>
                  <a:gd name="connsiteY9" fmla="*/ 4761 h 223467"/>
                  <a:gd name="connsiteX10" fmla="*/ 4759 w 38354"/>
                  <a:gd name="connsiteY10" fmla="*/ 4761 h 223467"/>
                  <a:gd name="connsiteX11" fmla="*/ 4759 w 38354"/>
                  <a:gd name="connsiteY11" fmla="*/ 218707 h 223467"/>
                  <a:gd name="connsiteX12" fmla="*/ 35928 w 38354"/>
                  <a:gd name="connsiteY12" fmla="*/ 218707 h 223467"/>
                  <a:gd name="connsiteX13" fmla="*/ 35928 w 38354"/>
                  <a:gd name="connsiteY13" fmla="*/ 221134 h 223467"/>
                  <a:gd name="connsiteX14" fmla="*/ 33595 w 38354"/>
                  <a:gd name="connsiteY14" fmla="*/ 221134 h 223467"/>
                  <a:gd name="connsiteX15" fmla="*/ 35928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5928" y="221134"/>
                    </a:moveTo>
                    <a:lnTo>
                      <a:pt x="35928" y="223468"/>
                    </a:lnTo>
                    <a:lnTo>
                      <a:pt x="0" y="223468"/>
                    </a:lnTo>
                    <a:lnTo>
                      <a:pt x="0" y="0"/>
                    </a:lnTo>
                    <a:lnTo>
                      <a:pt x="38354" y="0"/>
                    </a:lnTo>
                    <a:lnTo>
                      <a:pt x="38354"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89" name="Freeform 988">
                <a:extLst>
                  <a:ext uri="{FF2B5EF4-FFF2-40B4-BE49-F238E27FC236}">
                    <a16:creationId xmlns:a16="http://schemas.microsoft.com/office/drawing/2014/main" id="{0B4FE453-2D85-C6D5-639F-E6F71B660C4D}"/>
                  </a:ext>
                </a:extLst>
              </p:cNvPr>
              <p:cNvSpPr/>
              <p:nvPr/>
            </p:nvSpPr>
            <p:spPr>
              <a:xfrm>
                <a:off x="7907036"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90" name="Freeform 989">
                <a:extLst>
                  <a:ext uri="{FF2B5EF4-FFF2-40B4-BE49-F238E27FC236}">
                    <a16:creationId xmlns:a16="http://schemas.microsoft.com/office/drawing/2014/main" id="{532F3C96-1B0F-E5BA-AEC6-D29377DF4E39}"/>
                  </a:ext>
                </a:extLst>
              </p:cNvPr>
              <p:cNvSpPr/>
              <p:nvPr/>
            </p:nvSpPr>
            <p:spPr>
              <a:xfrm>
                <a:off x="7904703"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759 w 38260"/>
                  <a:gd name="connsiteY10" fmla="*/ 4761 h 223467"/>
                  <a:gd name="connsiteX11" fmla="*/ 4759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91" name="Freeform 990">
                <a:extLst>
                  <a:ext uri="{FF2B5EF4-FFF2-40B4-BE49-F238E27FC236}">
                    <a16:creationId xmlns:a16="http://schemas.microsoft.com/office/drawing/2014/main" id="{D6A335A1-E77B-1F6A-D96E-147F3ABF410D}"/>
                  </a:ext>
                </a:extLst>
              </p:cNvPr>
              <p:cNvSpPr/>
              <p:nvPr/>
            </p:nvSpPr>
            <p:spPr>
              <a:xfrm>
                <a:off x="7940631"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92" name="Freeform 991">
                <a:extLst>
                  <a:ext uri="{FF2B5EF4-FFF2-40B4-BE49-F238E27FC236}">
                    <a16:creationId xmlns:a16="http://schemas.microsoft.com/office/drawing/2014/main" id="{679CF057-768F-2CCE-525D-12B9BB354360}"/>
                  </a:ext>
                </a:extLst>
              </p:cNvPr>
              <p:cNvSpPr/>
              <p:nvPr/>
            </p:nvSpPr>
            <p:spPr>
              <a:xfrm>
                <a:off x="7938298"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759 w 38260"/>
                  <a:gd name="connsiteY10" fmla="*/ 4761 h 223467"/>
                  <a:gd name="connsiteX11" fmla="*/ 4759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93" name="Freeform 992">
                <a:extLst>
                  <a:ext uri="{FF2B5EF4-FFF2-40B4-BE49-F238E27FC236}">
                    <a16:creationId xmlns:a16="http://schemas.microsoft.com/office/drawing/2014/main" id="{BF6D46A8-EC6C-0726-A1C9-9A320FD831D5}"/>
                  </a:ext>
                </a:extLst>
              </p:cNvPr>
              <p:cNvSpPr/>
              <p:nvPr/>
            </p:nvSpPr>
            <p:spPr>
              <a:xfrm>
                <a:off x="7974225" y="4160241"/>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994" name="Freeform 993">
                <a:extLst>
                  <a:ext uri="{FF2B5EF4-FFF2-40B4-BE49-F238E27FC236}">
                    <a16:creationId xmlns:a16="http://schemas.microsoft.com/office/drawing/2014/main" id="{4D9441C9-BB36-2980-68B7-5D7F18C1260A}"/>
                  </a:ext>
                </a:extLst>
              </p:cNvPr>
              <p:cNvSpPr/>
              <p:nvPr/>
            </p:nvSpPr>
            <p:spPr>
              <a:xfrm>
                <a:off x="7971892"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95 w 38261"/>
                  <a:gd name="connsiteY8" fmla="*/ 221134 h 223467"/>
                  <a:gd name="connsiteX9" fmla="*/ 33595 w 38261"/>
                  <a:gd name="connsiteY9" fmla="*/ 4761 h 223467"/>
                  <a:gd name="connsiteX10" fmla="*/ 4666 w 38261"/>
                  <a:gd name="connsiteY10" fmla="*/ 4761 h 223467"/>
                  <a:gd name="connsiteX11" fmla="*/ 4666 w 38261"/>
                  <a:gd name="connsiteY11" fmla="*/ 218707 h 223467"/>
                  <a:gd name="connsiteX12" fmla="*/ 35928 w 38261"/>
                  <a:gd name="connsiteY12" fmla="*/ 218707 h 223467"/>
                  <a:gd name="connsiteX13" fmla="*/ 35928 w 38261"/>
                  <a:gd name="connsiteY13" fmla="*/ 221134 h 223467"/>
                  <a:gd name="connsiteX14" fmla="*/ 33595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95" name="Freeform 994">
                <a:extLst>
                  <a:ext uri="{FF2B5EF4-FFF2-40B4-BE49-F238E27FC236}">
                    <a16:creationId xmlns:a16="http://schemas.microsoft.com/office/drawing/2014/main" id="{A5A1E08C-F04E-C337-C858-870AC4EAEA30}"/>
                  </a:ext>
                </a:extLst>
              </p:cNvPr>
              <p:cNvSpPr/>
              <p:nvPr/>
            </p:nvSpPr>
            <p:spPr>
              <a:xfrm>
                <a:off x="8007820"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96" name="Freeform 995">
                <a:extLst>
                  <a:ext uri="{FF2B5EF4-FFF2-40B4-BE49-F238E27FC236}">
                    <a16:creationId xmlns:a16="http://schemas.microsoft.com/office/drawing/2014/main" id="{C3B5FD2E-57A0-C7F6-16E6-9689E5847612}"/>
                  </a:ext>
                </a:extLst>
              </p:cNvPr>
              <p:cNvSpPr/>
              <p:nvPr/>
            </p:nvSpPr>
            <p:spPr>
              <a:xfrm>
                <a:off x="8005488"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666 w 38260"/>
                  <a:gd name="connsiteY10" fmla="*/ 4761 h 223467"/>
                  <a:gd name="connsiteX11" fmla="*/ 4666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97" name="Freeform 996">
                <a:extLst>
                  <a:ext uri="{FF2B5EF4-FFF2-40B4-BE49-F238E27FC236}">
                    <a16:creationId xmlns:a16="http://schemas.microsoft.com/office/drawing/2014/main" id="{B53E64DB-D0C6-6E9F-937C-13FC4927955C}"/>
                  </a:ext>
                </a:extLst>
              </p:cNvPr>
              <p:cNvSpPr/>
              <p:nvPr/>
            </p:nvSpPr>
            <p:spPr>
              <a:xfrm>
                <a:off x="8041415"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998" name="Freeform 997">
                <a:extLst>
                  <a:ext uri="{FF2B5EF4-FFF2-40B4-BE49-F238E27FC236}">
                    <a16:creationId xmlns:a16="http://schemas.microsoft.com/office/drawing/2014/main" id="{DBBB56EF-C8D1-6165-D407-ECD197E248E3}"/>
                  </a:ext>
                </a:extLst>
              </p:cNvPr>
              <p:cNvSpPr/>
              <p:nvPr/>
            </p:nvSpPr>
            <p:spPr>
              <a:xfrm>
                <a:off x="8039082"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95 w 38261"/>
                  <a:gd name="connsiteY8" fmla="*/ 221134 h 223467"/>
                  <a:gd name="connsiteX9" fmla="*/ 33595 w 38261"/>
                  <a:gd name="connsiteY9" fmla="*/ 4761 h 223467"/>
                  <a:gd name="connsiteX10" fmla="*/ 4666 w 38261"/>
                  <a:gd name="connsiteY10" fmla="*/ 4761 h 223467"/>
                  <a:gd name="connsiteX11" fmla="*/ 4666 w 38261"/>
                  <a:gd name="connsiteY11" fmla="*/ 218707 h 223467"/>
                  <a:gd name="connsiteX12" fmla="*/ 35928 w 38261"/>
                  <a:gd name="connsiteY12" fmla="*/ 218707 h 223467"/>
                  <a:gd name="connsiteX13" fmla="*/ 35928 w 38261"/>
                  <a:gd name="connsiteY13" fmla="*/ 221134 h 223467"/>
                  <a:gd name="connsiteX14" fmla="*/ 33595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999" name="Freeform 998">
                <a:extLst>
                  <a:ext uri="{FF2B5EF4-FFF2-40B4-BE49-F238E27FC236}">
                    <a16:creationId xmlns:a16="http://schemas.microsoft.com/office/drawing/2014/main" id="{E5481516-E1D7-C1AA-7D0B-40E4284FB52B}"/>
                  </a:ext>
                </a:extLst>
              </p:cNvPr>
              <p:cNvSpPr/>
              <p:nvPr/>
            </p:nvSpPr>
            <p:spPr>
              <a:xfrm>
                <a:off x="8075010"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00" name="Freeform 999">
                <a:extLst>
                  <a:ext uri="{FF2B5EF4-FFF2-40B4-BE49-F238E27FC236}">
                    <a16:creationId xmlns:a16="http://schemas.microsoft.com/office/drawing/2014/main" id="{9FDCC095-B2C6-C8E6-BDCA-247D4BCA2ACC}"/>
                  </a:ext>
                </a:extLst>
              </p:cNvPr>
              <p:cNvSpPr/>
              <p:nvPr/>
            </p:nvSpPr>
            <p:spPr>
              <a:xfrm>
                <a:off x="8072677"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666 w 38260"/>
                  <a:gd name="connsiteY10" fmla="*/ 4761 h 223467"/>
                  <a:gd name="connsiteX11" fmla="*/ 4666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1001" name="Freeform 1000">
                <a:extLst>
                  <a:ext uri="{FF2B5EF4-FFF2-40B4-BE49-F238E27FC236}">
                    <a16:creationId xmlns:a16="http://schemas.microsoft.com/office/drawing/2014/main" id="{F4660DD9-1CF9-7396-98C2-85C08F109236}"/>
                  </a:ext>
                </a:extLst>
              </p:cNvPr>
              <p:cNvSpPr/>
              <p:nvPr/>
            </p:nvSpPr>
            <p:spPr>
              <a:xfrm>
                <a:off x="8108605"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02" name="Freeform 1001">
                <a:extLst>
                  <a:ext uri="{FF2B5EF4-FFF2-40B4-BE49-F238E27FC236}">
                    <a16:creationId xmlns:a16="http://schemas.microsoft.com/office/drawing/2014/main" id="{6310AF82-3BB2-4FD1-0A6B-035FAD7B81E6}"/>
                  </a:ext>
                </a:extLst>
              </p:cNvPr>
              <p:cNvSpPr/>
              <p:nvPr/>
            </p:nvSpPr>
            <p:spPr>
              <a:xfrm>
                <a:off x="8106272"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666 w 38260"/>
                  <a:gd name="connsiteY10" fmla="*/ 4761 h 223467"/>
                  <a:gd name="connsiteX11" fmla="*/ 4666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1003" name="Freeform 1002">
                <a:extLst>
                  <a:ext uri="{FF2B5EF4-FFF2-40B4-BE49-F238E27FC236}">
                    <a16:creationId xmlns:a16="http://schemas.microsoft.com/office/drawing/2014/main" id="{6EBFF4CF-56DD-421E-EB84-F1FDE780A351}"/>
                  </a:ext>
                </a:extLst>
              </p:cNvPr>
              <p:cNvSpPr/>
              <p:nvPr/>
            </p:nvSpPr>
            <p:spPr>
              <a:xfrm>
                <a:off x="8142200" y="4160241"/>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04" name="Freeform 1003">
                <a:extLst>
                  <a:ext uri="{FF2B5EF4-FFF2-40B4-BE49-F238E27FC236}">
                    <a16:creationId xmlns:a16="http://schemas.microsoft.com/office/drawing/2014/main" id="{FAD0E6E2-5AE6-008A-54C7-080BDECFBAAE}"/>
                  </a:ext>
                </a:extLst>
              </p:cNvPr>
              <p:cNvSpPr/>
              <p:nvPr/>
            </p:nvSpPr>
            <p:spPr>
              <a:xfrm>
                <a:off x="8139867" y="4157814"/>
                <a:ext cx="38261" cy="223467"/>
              </a:xfrm>
              <a:custGeom>
                <a:avLst/>
                <a:gdLst>
                  <a:gd name="connsiteX0" fmla="*/ 35835 w 38261"/>
                  <a:gd name="connsiteY0" fmla="*/ 221134 h 223467"/>
                  <a:gd name="connsiteX1" fmla="*/ 35835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835 w 38261"/>
                  <a:gd name="connsiteY6" fmla="*/ 223468 h 223467"/>
                  <a:gd name="connsiteX7" fmla="*/ 35835 w 38261"/>
                  <a:gd name="connsiteY7" fmla="*/ 221134 h 223467"/>
                  <a:gd name="connsiteX8" fmla="*/ 33502 w 38261"/>
                  <a:gd name="connsiteY8" fmla="*/ 221134 h 223467"/>
                  <a:gd name="connsiteX9" fmla="*/ 33502 w 38261"/>
                  <a:gd name="connsiteY9" fmla="*/ 4761 h 223467"/>
                  <a:gd name="connsiteX10" fmla="*/ 4666 w 38261"/>
                  <a:gd name="connsiteY10" fmla="*/ 4761 h 223467"/>
                  <a:gd name="connsiteX11" fmla="*/ 4666 w 38261"/>
                  <a:gd name="connsiteY11" fmla="*/ 218707 h 223467"/>
                  <a:gd name="connsiteX12" fmla="*/ 35835 w 38261"/>
                  <a:gd name="connsiteY12" fmla="*/ 218707 h 223467"/>
                  <a:gd name="connsiteX13" fmla="*/ 35835 w 38261"/>
                  <a:gd name="connsiteY13" fmla="*/ 221134 h 223467"/>
                  <a:gd name="connsiteX14" fmla="*/ 33502 w 38261"/>
                  <a:gd name="connsiteY14" fmla="*/ 221134 h 223467"/>
                  <a:gd name="connsiteX15" fmla="*/ 35835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835" y="221134"/>
                    </a:moveTo>
                    <a:lnTo>
                      <a:pt x="35835" y="223468"/>
                    </a:lnTo>
                    <a:lnTo>
                      <a:pt x="0" y="223468"/>
                    </a:lnTo>
                    <a:lnTo>
                      <a:pt x="0" y="0"/>
                    </a:lnTo>
                    <a:lnTo>
                      <a:pt x="38261" y="0"/>
                    </a:lnTo>
                    <a:lnTo>
                      <a:pt x="38261" y="223468"/>
                    </a:lnTo>
                    <a:lnTo>
                      <a:pt x="35835" y="223468"/>
                    </a:lnTo>
                    <a:lnTo>
                      <a:pt x="35835" y="221134"/>
                    </a:lnTo>
                    <a:lnTo>
                      <a:pt x="33502" y="221134"/>
                    </a:lnTo>
                    <a:lnTo>
                      <a:pt x="33502" y="4761"/>
                    </a:lnTo>
                    <a:lnTo>
                      <a:pt x="4666" y="4761"/>
                    </a:lnTo>
                    <a:lnTo>
                      <a:pt x="4666" y="218707"/>
                    </a:lnTo>
                    <a:lnTo>
                      <a:pt x="35835" y="218707"/>
                    </a:lnTo>
                    <a:lnTo>
                      <a:pt x="35835" y="221134"/>
                    </a:lnTo>
                    <a:lnTo>
                      <a:pt x="33502" y="221134"/>
                    </a:lnTo>
                    <a:lnTo>
                      <a:pt x="35835" y="221134"/>
                    </a:lnTo>
                    <a:close/>
                  </a:path>
                </a:pathLst>
              </a:custGeom>
              <a:solidFill>
                <a:srgbClr val="231F20"/>
              </a:solidFill>
              <a:ln w="9328" cap="flat">
                <a:noFill/>
                <a:prstDash val="solid"/>
                <a:miter/>
              </a:ln>
            </p:spPr>
            <p:txBody>
              <a:bodyPr rtlCol="0" anchor="ctr"/>
              <a:lstStyle/>
              <a:p>
                <a:endParaRPr lang="en-US" dirty="0"/>
              </a:p>
            </p:txBody>
          </p:sp>
          <p:sp>
            <p:nvSpPr>
              <p:cNvPr id="1005" name="Freeform 1004">
                <a:extLst>
                  <a:ext uri="{FF2B5EF4-FFF2-40B4-BE49-F238E27FC236}">
                    <a16:creationId xmlns:a16="http://schemas.microsoft.com/office/drawing/2014/main" id="{7E04B675-B8EE-AAC7-0AF4-33DFE0F0933E}"/>
                  </a:ext>
                </a:extLst>
              </p:cNvPr>
              <p:cNvSpPr/>
              <p:nvPr/>
            </p:nvSpPr>
            <p:spPr>
              <a:xfrm>
                <a:off x="8175795"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66272"/>
              </a:solidFill>
              <a:ln w="9328" cap="flat">
                <a:noFill/>
                <a:prstDash val="solid"/>
                <a:miter/>
              </a:ln>
            </p:spPr>
            <p:txBody>
              <a:bodyPr rtlCol="0" anchor="ctr"/>
              <a:lstStyle/>
              <a:p>
                <a:endParaRPr lang="en-US" dirty="0"/>
              </a:p>
            </p:txBody>
          </p:sp>
          <p:sp>
            <p:nvSpPr>
              <p:cNvPr id="1006" name="Freeform 1005">
                <a:extLst>
                  <a:ext uri="{FF2B5EF4-FFF2-40B4-BE49-F238E27FC236}">
                    <a16:creationId xmlns:a16="http://schemas.microsoft.com/office/drawing/2014/main" id="{A9152E5E-7C61-4CF0-70CC-810DE48823BA}"/>
                  </a:ext>
                </a:extLst>
              </p:cNvPr>
              <p:cNvSpPr/>
              <p:nvPr/>
            </p:nvSpPr>
            <p:spPr>
              <a:xfrm>
                <a:off x="8173369"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595 w 38354"/>
                  <a:gd name="connsiteY8" fmla="*/ 221134 h 223467"/>
                  <a:gd name="connsiteX9" fmla="*/ 33595 w 38354"/>
                  <a:gd name="connsiteY9" fmla="*/ 4761 h 223467"/>
                  <a:gd name="connsiteX10" fmla="*/ 4759 w 38354"/>
                  <a:gd name="connsiteY10" fmla="*/ 4761 h 223467"/>
                  <a:gd name="connsiteX11" fmla="*/ 4759 w 38354"/>
                  <a:gd name="connsiteY11" fmla="*/ 218707 h 223467"/>
                  <a:gd name="connsiteX12" fmla="*/ 36021 w 38354"/>
                  <a:gd name="connsiteY12" fmla="*/ 218707 h 223467"/>
                  <a:gd name="connsiteX13" fmla="*/ 36021 w 38354"/>
                  <a:gd name="connsiteY13" fmla="*/ 221134 h 223467"/>
                  <a:gd name="connsiteX14" fmla="*/ 33595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595" y="221134"/>
                    </a:lnTo>
                    <a:lnTo>
                      <a:pt x="33595" y="4761"/>
                    </a:lnTo>
                    <a:lnTo>
                      <a:pt x="4759" y="4761"/>
                    </a:lnTo>
                    <a:lnTo>
                      <a:pt x="4759" y="218707"/>
                    </a:lnTo>
                    <a:lnTo>
                      <a:pt x="36021" y="218707"/>
                    </a:lnTo>
                    <a:lnTo>
                      <a:pt x="36021" y="221134"/>
                    </a:lnTo>
                    <a:lnTo>
                      <a:pt x="33595"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07" name="Freeform 1006">
                <a:extLst>
                  <a:ext uri="{FF2B5EF4-FFF2-40B4-BE49-F238E27FC236}">
                    <a16:creationId xmlns:a16="http://schemas.microsoft.com/office/drawing/2014/main" id="{D50EC0F7-C9E4-AE2F-19C5-46E2EF144F5C}"/>
                  </a:ext>
                </a:extLst>
              </p:cNvPr>
              <p:cNvSpPr/>
              <p:nvPr/>
            </p:nvSpPr>
            <p:spPr>
              <a:xfrm>
                <a:off x="8209390"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1008" name="Freeform 1007">
                <a:extLst>
                  <a:ext uri="{FF2B5EF4-FFF2-40B4-BE49-F238E27FC236}">
                    <a16:creationId xmlns:a16="http://schemas.microsoft.com/office/drawing/2014/main" id="{FBD16C90-658A-2669-7C5F-2DC2A3F8322B}"/>
                  </a:ext>
                </a:extLst>
              </p:cNvPr>
              <p:cNvSpPr/>
              <p:nvPr/>
            </p:nvSpPr>
            <p:spPr>
              <a:xfrm>
                <a:off x="8206963"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95 w 38261"/>
                  <a:gd name="connsiteY8" fmla="*/ 221134 h 223467"/>
                  <a:gd name="connsiteX9" fmla="*/ 33595 w 38261"/>
                  <a:gd name="connsiteY9" fmla="*/ 4761 h 223467"/>
                  <a:gd name="connsiteX10" fmla="*/ 4759 w 38261"/>
                  <a:gd name="connsiteY10" fmla="*/ 4761 h 223467"/>
                  <a:gd name="connsiteX11" fmla="*/ 4759 w 38261"/>
                  <a:gd name="connsiteY11" fmla="*/ 218707 h 223467"/>
                  <a:gd name="connsiteX12" fmla="*/ 35928 w 38261"/>
                  <a:gd name="connsiteY12" fmla="*/ 218707 h 223467"/>
                  <a:gd name="connsiteX13" fmla="*/ 35928 w 38261"/>
                  <a:gd name="connsiteY13" fmla="*/ 221134 h 223467"/>
                  <a:gd name="connsiteX14" fmla="*/ 33595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1009" name="Freeform 1008">
                <a:extLst>
                  <a:ext uri="{FF2B5EF4-FFF2-40B4-BE49-F238E27FC236}">
                    <a16:creationId xmlns:a16="http://schemas.microsoft.com/office/drawing/2014/main" id="{87B390F7-7948-D3AD-CC17-1E4AC2EC7EB1}"/>
                  </a:ext>
                </a:extLst>
              </p:cNvPr>
              <p:cNvSpPr/>
              <p:nvPr/>
            </p:nvSpPr>
            <p:spPr>
              <a:xfrm>
                <a:off x="8242985"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10" name="Freeform 1009">
                <a:extLst>
                  <a:ext uri="{FF2B5EF4-FFF2-40B4-BE49-F238E27FC236}">
                    <a16:creationId xmlns:a16="http://schemas.microsoft.com/office/drawing/2014/main" id="{0FF2C681-164F-9AE6-5A01-AFCD54EC6FE0}"/>
                  </a:ext>
                </a:extLst>
              </p:cNvPr>
              <p:cNvSpPr/>
              <p:nvPr/>
            </p:nvSpPr>
            <p:spPr>
              <a:xfrm>
                <a:off x="8240559"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759 w 38260"/>
                  <a:gd name="connsiteY10" fmla="*/ 4761 h 223467"/>
                  <a:gd name="connsiteX11" fmla="*/ 4759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1011" name="Freeform 1010">
                <a:extLst>
                  <a:ext uri="{FF2B5EF4-FFF2-40B4-BE49-F238E27FC236}">
                    <a16:creationId xmlns:a16="http://schemas.microsoft.com/office/drawing/2014/main" id="{EC7E0837-90B0-08F8-5FF5-AD201A3C4A4D}"/>
                  </a:ext>
                </a:extLst>
              </p:cNvPr>
              <p:cNvSpPr/>
              <p:nvPr/>
            </p:nvSpPr>
            <p:spPr>
              <a:xfrm>
                <a:off x="8276580"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12" name="Freeform 1011">
                <a:extLst>
                  <a:ext uri="{FF2B5EF4-FFF2-40B4-BE49-F238E27FC236}">
                    <a16:creationId xmlns:a16="http://schemas.microsoft.com/office/drawing/2014/main" id="{9E330FDE-CA47-18B4-083A-C944CE0E2B7F}"/>
                  </a:ext>
                </a:extLst>
              </p:cNvPr>
              <p:cNvSpPr/>
              <p:nvPr/>
            </p:nvSpPr>
            <p:spPr>
              <a:xfrm>
                <a:off x="8274153"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95 w 38261"/>
                  <a:gd name="connsiteY8" fmla="*/ 221134 h 223467"/>
                  <a:gd name="connsiteX9" fmla="*/ 33595 w 38261"/>
                  <a:gd name="connsiteY9" fmla="*/ 4761 h 223467"/>
                  <a:gd name="connsiteX10" fmla="*/ 4759 w 38261"/>
                  <a:gd name="connsiteY10" fmla="*/ 4761 h 223467"/>
                  <a:gd name="connsiteX11" fmla="*/ 4759 w 38261"/>
                  <a:gd name="connsiteY11" fmla="*/ 218707 h 223467"/>
                  <a:gd name="connsiteX12" fmla="*/ 35928 w 38261"/>
                  <a:gd name="connsiteY12" fmla="*/ 218707 h 223467"/>
                  <a:gd name="connsiteX13" fmla="*/ 35928 w 38261"/>
                  <a:gd name="connsiteY13" fmla="*/ 221134 h 223467"/>
                  <a:gd name="connsiteX14" fmla="*/ 33595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759" y="4761"/>
                    </a:lnTo>
                    <a:lnTo>
                      <a:pt x="4759"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1013" name="Freeform 1012">
                <a:extLst>
                  <a:ext uri="{FF2B5EF4-FFF2-40B4-BE49-F238E27FC236}">
                    <a16:creationId xmlns:a16="http://schemas.microsoft.com/office/drawing/2014/main" id="{95182E2C-649B-92C2-AF1D-AEE8E3AECFF1}"/>
                  </a:ext>
                </a:extLst>
              </p:cNvPr>
              <p:cNvSpPr/>
              <p:nvPr/>
            </p:nvSpPr>
            <p:spPr>
              <a:xfrm>
                <a:off x="8310081"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14" name="Freeform 1013">
                <a:extLst>
                  <a:ext uri="{FF2B5EF4-FFF2-40B4-BE49-F238E27FC236}">
                    <a16:creationId xmlns:a16="http://schemas.microsoft.com/office/drawing/2014/main" id="{DAA1DE99-C88F-BB90-F3D0-16D2E2CDE311}"/>
                  </a:ext>
                </a:extLst>
              </p:cNvPr>
              <p:cNvSpPr/>
              <p:nvPr/>
            </p:nvSpPr>
            <p:spPr>
              <a:xfrm>
                <a:off x="8307749"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666 w 38260"/>
                  <a:gd name="connsiteY10" fmla="*/ 4761 h 223467"/>
                  <a:gd name="connsiteX11" fmla="*/ 4666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1015" name="Freeform 1014">
                <a:extLst>
                  <a:ext uri="{FF2B5EF4-FFF2-40B4-BE49-F238E27FC236}">
                    <a16:creationId xmlns:a16="http://schemas.microsoft.com/office/drawing/2014/main" id="{9C53040C-6B31-FBD2-6652-8A1D77684E85}"/>
                  </a:ext>
                </a:extLst>
              </p:cNvPr>
              <p:cNvSpPr/>
              <p:nvPr/>
            </p:nvSpPr>
            <p:spPr>
              <a:xfrm>
                <a:off x="8343676"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16" name="Freeform 1015">
                <a:extLst>
                  <a:ext uri="{FF2B5EF4-FFF2-40B4-BE49-F238E27FC236}">
                    <a16:creationId xmlns:a16="http://schemas.microsoft.com/office/drawing/2014/main" id="{18F97EAE-7228-1B2F-8DF4-AAE9176B6F0A}"/>
                  </a:ext>
                </a:extLst>
              </p:cNvPr>
              <p:cNvSpPr/>
              <p:nvPr/>
            </p:nvSpPr>
            <p:spPr>
              <a:xfrm>
                <a:off x="8341343" y="4157814"/>
                <a:ext cx="38260" cy="223467"/>
              </a:xfrm>
              <a:custGeom>
                <a:avLst/>
                <a:gdLst>
                  <a:gd name="connsiteX0" fmla="*/ 35928 w 38260"/>
                  <a:gd name="connsiteY0" fmla="*/ 221134 h 223467"/>
                  <a:gd name="connsiteX1" fmla="*/ 35928 w 38260"/>
                  <a:gd name="connsiteY1" fmla="*/ 223468 h 223467"/>
                  <a:gd name="connsiteX2" fmla="*/ 0 w 38260"/>
                  <a:gd name="connsiteY2" fmla="*/ 223468 h 223467"/>
                  <a:gd name="connsiteX3" fmla="*/ 0 w 38260"/>
                  <a:gd name="connsiteY3" fmla="*/ 0 h 223467"/>
                  <a:gd name="connsiteX4" fmla="*/ 38261 w 38260"/>
                  <a:gd name="connsiteY4" fmla="*/ 0 h 223467"/>
                  <a:gd name="connsiteX5" fmla="*/ 38261 w 38260"/>
                  <a:gd name="connsiteY5" fmla="*/ 223468 h 223467"/>
                  <a:gd name="connsiteX6" fmla="*/ 35928 w 38260"/>
                  <a:gd name="connsiteY6" fmla="*/ 223468 h 223467"/>
                  <a:gd name="connsiteX7" fmla="*/ 35928 w 38260"/>
                  <a:gd name="connsiteY7" fmla="*/ 221134 h 223467"/>
                  <a:gd name="connsiteX8" fmla="*/ 33595 w 38260"/>
                  <a:gd name="connsiteY8" fmla="*/ 221134 h 223467"/>
                  <a:gd name="connsiteX9" fmla="*/ 33595 w 38260"/>
                  <a:gd name="connsiteY9" fmla="*/ 4761 h 223467"/>
                  <a:gd name="connsiteX10" fmla="*/ 4666 w 38260"/>
                  <a:gd name="connsiteY10" fmla="*/ 4761 h 223467"/>
                  <a:gd name="connsiteX11" fmla="*/ 4666 w 38260"/>
                  <a:gd name="connsiteY11" fmla="*/ 218707 h 223467"/>
                  <a:gd name="connsiteX12" fmla="*/ 35928 w 38260"/>
                  <a:gd name="connsiteY12" fmla="*/ 218707 h 223467"/>
                  <a:gd name="connsiteX13" fmla="*/ 35928 w 38260"/>
                  <a:gd name="connsiteY13" fmla="*/ 221134 h 223467"/>
                  <a:gd name="connsiteX14" fmla="*/ 33595 w 38260"/>
                  <a:gd name="connsiteY14" fmla="*/ 221134 h 223467"/>
                  <a:gd name="connsiteX15" fmla="*/ 35928 w 38260"/>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1017" name="Freeform 1016">
                <a:extLst>
                  <a:ext uri="{FF2B5EF4-FFF2-40B4-BE49-F238E27FC236}">
                    <a16:creationId xmlns:a16="http://schemas.microsoft.com/office/drawing/2014/main" id="{73DF7327-5969-1500-CAAB-972893ECF8F1}"/>
                  </a:ext>
                </a:extLst>
              </p:cNvPr>
              <p:cNvSpPr/>
              <p:nvPr/>
            </p:nvSpPr>
            <p:spPr>
              <a:xfrm>
                <a:off x="8377271" y="4160241"/>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18" name="Freeform 1017">
                <a:extLst>
                  <a:ext uri="{FF2B5EF4-FFF2-40B4-BE49-F238E27FC236}">
                    <a16:creationId xmlns:a16="http://schemas.microsoft.com/office/drawing/2014/main" id="{87A081A7-BE5E-B77F-31FB-0B8813F3A79C}"/>
                  </a:ext>
                </a:extLst>
              </p:cNvPr>
              <p:cNvSpPr/>
              <p:nvPr/>
            </p:nvSpPr>
            <p:spPr>
              <a:xfrm>
                <a:off x="8374938" y="4157814"/>
                <a:ext cx="38261" cy="223467"/>
              </a:xfrm>
              <a:custGeom>
                <a:avLst/>
                <a:gdLst>
                  <a:gd name="connsiteX0" fmla="*/ 35928 w 38261"/>
                  <a:gd name="connsiteY0" fmla="*/ 221134 h 223467"/>
                  <a:gd name="connsiteX1" fmla="*/ 35928 w 38261"/>
                  <a:gd name="connsiteY1" fmla="*/ 223468 h 223467"/>
                  <a:gd name="connsiteX2" fmla="*/ 0 w 38261"/>
                  <a:gd name="connsiteY2" fmla="*/ 223468 h 223467"/>
                  <a:gd name="connsiteX3" fmla="*/ 0 w 38261"/>
                  <a:gd name="connsiteY3" fmla="*/ 0 h 223467"/>
                  <a:gd name="connsiteX4" fmla="*/ 38261 w 38261"/>
                  <a:gd name="connsiteY4" fmla="*/ 0 h 223467"/>
                  <a:gd name="connsiteX5" fmla="*/ 38261 w 38261"/>
                  <a:gd name="connsiteY5" fmla="*/ 223468 h 223467"/>
                  <a:gd name="connsiteX6" fmla="*/ 35928 w 38261"/>
                  <a:gd name="connsiteY6" fmla="*/ 223468 h 223467"/>
                  <a:gd name="connsiteX7" fmla="*/ 35928 w 38261"/>
                  <a:gd name="connsiteY7" fmla="*/ 221134 h 223467"/>
                  <a:gd name="connsiteX8" fmla="*/ 33595 w 38261"/>
                  <a:gd name="connsiteY8" fmla="*/ 221134 h 223467"/>
                  <a:gd name="connsiteX9" fmla="*/ 33595 w 38261"/>
                  <a:gd name="connsiteY9" fmla="*/ 4761 h 223467"/>
                  <a:gd name="connsiteX10" fmla="*/ 4666 w 38261"/>
                  <a:gd name="connsiteY10" fmla="*/ 4761 h 223467"/>
                  <a:gd name="connsiteX11" fmla="*/ 4666 w 38261"/>
                  <a:gd name="connsiteY11" fmla="*/ 218707 h 223467"/>
                  <a:gd name="connsiteX12" fmla="*/ 35928 w 38261"/>
                  <a:gd name="connsiteY12" fmla="*/ 218707 h 223467"/>
                  <a:gd name="connsiteX13" fmla="*/ 35928 w 38261"/>
                  <a:gd name="connsiteY13" fmla="*/ 221134 h 223467"/>
                  <a:gd name="connsiteX14" fmla="*/ 33595 w 38261"/>
                  <a:gd name="connsiteY14" fmla="*/ 221134 h 223467"/>
                  <a:gd name="connsiteX15" fmla="*/ 35928 w 38261"/>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467">
                    <a:moveTo>
                      <a:pt x="35928" y="221134"/>
                    </a:moveTo>
                    <a:lnTo>
                      <a:pt x="35928" y="223468"/>
                    </a:lnTo>
                    <a:lnTo>
                      <a:pt x="0" y="223468"/>
                    </a:lnTo>
                    <a:lnTo>
                      <a:pt x="0" y="0"/>
                    </a:lnTo>
                    <a:lnTo>
                      <a:pt x="38261" y="0"/>
                    </a:lnTo>
                    <a:lnTo>
                      <a:pt x="38261" y="223468"/>
                    </a:lnTo>
                    <a:lnTo>
                      <a:pt x="35928" y="223468"/>
                    </a:lnTo>
                    <a:lnTo>
                      <a:pt x="35928" y="221134"/>
                    </a:lnTo>
                    <a:lnTo>
                      <a:pt x="33595" y="221134"/>
                    </a:lnTo>
                    <a:lnTo>
                      <a:pt x="33595" y="4761"/>
                    </a:lnTo>
                    <a:lnTo>
                      <a:pt x="4666" y="4761"/>
                    </a:lnTo>
                    <a:lnTo>
                      <a:pt x="4666" y="218707"/>
                    </a:lnTo>
                    <a:lnTo>
                      <a:pt x="35928" y="218707"/>
                    </a:lnTo>
                    <a:lnTo>
                      <a:pt x="35928" y="221134"/>
                    </a:lnTo>
                    <a:lnTo>
                      <a:pt x="33595" y="221134"/>
                    </a:lnTo>
                    <a:lnTo>
                      <a:pt x="35928" y="221134"/>
                    </a:lnTo>
                    <a:close/>
                  </a:path>
                </a:pathLst>
              </a:custGeom>
              <a:solidFill>
                <a:srgbClr val="231F20"/>
              </a:solidFill>
              <a:ln w="9328" cap="flat">
                <a:noFill/>
                <a:prstDash val="solid"/>
                <a:miter/>
              </a:ln>
            </p:spPr>
            <p:txBody>
              <a:bodyPr rtlCol="0" anchor="ctr"/>
              <a:lstStyle/>
              <a:p>
                <a:endParaRPr lang="en-US" dirty="0"/>
              </a:p>
            </p:txBody>
          </p:sp>
          <p:sp>
            <p:nvSpPr>
              <p:cNvPr id="1019" name="Freeform 1018">
                <a:extLst>
                  <a:ext uri="{FF2B5EF4-FFF2-40B4-BE49-F238E27FC236}">
                    <a16:creationId xmlns:a16="http://schemas.microsoft.com/office/drawing/2014/main" id="{2F83E51E-A3AA-2108-88C3-A5B2A613224B}"/>
                  </a:ext>
                </a:extLst>
              </p:cNvPr>
              <p:cNvSpPr/>
              <p:nvPr/>
            </p:nvSpPr>
            <p:spPr>
              <a:xfrm>
                <a:off x="9114866"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20" name="Freeform 1019">
                <a:extLst>
                  <a:ext uri="{FF2B5EF4-FFF2-40B4-BE49-F238E27FC236}">
                    <a16:creationId xmlns:a16="http://schemas.microsoft.com/office/drawing/2014/main" id="{0BB271DE-A635-FC56-88F3-B592A185E580}"/>
                  </a:ext>
                </a:extLst>
              </p:cNvPr>
              <p:cNvSpPr/>
              <p:nvPr/>
            </p:nvSpPr>
            <p:spPr>
              <a:xfrm>
                <a:off x="9112533"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021" name="Freeform 1020">
                <a:extLst>
                  <a:ext uri="{FF2B5EF4-FFF2-40B4-BE49-F238E27FC236}">
                    <a16:creationId xmlns:a16="http://schemas.microsoft.com/office/drawing/2014/main" id="{99C17467-80CF-9F24-48B2-FBAEE91A1800}"/>
                  </a:ext>
                </a:extLst>
              </p:cNvPr>
              <p:cNvSpPr/>
              <p:nvPr/>
            </p:nvSpPr>
            <p:spPr>
              <a:xfrm>
                <a:off x="9148648"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22" name="Freeform 1021">
                <a:extLst>
                  <a:ext uri="{FF2B5EF4-FFF2-40B4-BE49-F238E27FC236}">
                    <a16:creationId xmlns:a16="http://schemas.microsoft.com/office/drawing/2014/main" id="{635C9FDA-3944-A44B-DC9C-F280EF8DAFB0}"/>
                  </a:ext>
                </a:extLst>
              </p:cNvPr>
              <p:cNvSpPr/>
              <p:nvPr/>
            </p:nvSpPr>
            <p:spPr>
              <a:xfrm>
                <a:off x="9146222"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782 w 38447"/>
                  <a:gd name="connsiteY8" fmla="*/ 221134 h 223467"/>
                  <a:gd name="connsiteX9" fmla="*/ 33782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782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782" y="221134"/>
                    </a:lnTo>
                    <a:lnTo>
                      <a:pt x="33782" y="4761"/>
                    </a:lnTo>
                    <a:lnTo>
                      <a:pt x="4759" y="4761"/>
                    </a:lnTo>
                    <a:lnTo>
                      <a:pt x="4759" y="218707"/>
                    </a:lnTo>
                    <a:lnTo>
                      <a:pt x="36114" y="218707"/>
                    </a:lnTo>
                    <a:lnTo>
                      <a:pt x="36114" y="221134"/>
                    </a:lnTo>
                    <a:lnTo>
                      <a:pt x="33782"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023" name="Freeform 1022">
                <a:extLst>
                  <a:ext uri="{FF2B5EF4-FFF2-40B4-BE49-F238E27FC236}">
                    <a16:creationId xmlns:a16="http://schemas.microsoft.com/office/drawing/2014/main" id="{3B8B9887-1C8B-1710-5DA2-AB1BE9D51A42}"/>
                  </a:ext>
                </a:extLst>
              </p:cNvPr>
              <p:cNvSpPr/>
              <p:nvPr/>
            </p:nvSpPr>
            <p:spPr>
              <a:xfrm>
                <a:off x="9182336"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24" name="Freeform 1023">
                <a:extLst>
                  <a:ext uri="{FF2B5EF4-FFF2-40B4-BE49-F238E27FC236}">
                    <a16:creationId xmlns:a16="http://schemas.microsoft.com/office/drawing/2014/main" id="{71AC4997-8733-FF17-668A-B21633A80D55}"/>
                  </a:ext>
                </a:extLst>
              </p:cNvPr>
              <p:cNvSpPr/>
              <p:nvPr/>
            </p:nvSpPr>
            <p:spPr>
              <a:xfrm>
                <a:off x="9180003"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25" name="Freeform 1024">
                <a:extLst>
                  <a:ext uri="{FF2B5EF4-FFF2-40B4-BE49-F238E27FC236}">
                    <a16:creationId xmlns:a16="http://schemas.microsoft.com/office/drawing/2014/main" id="{683BF659-DBEA-A235-88ED-6AA028853377}"/>
                  </a:ext>
                </a:extLst>
              </p:cNvPr>
              <p:cNvSpPr/>
              <p:nvPr/>
            </p:nvSpPr>
            <p:spPr>
              <a:xfrm>
                <a:off x="9216024"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26" name="Freeform 1025">
                <a:extLst>
                  <a:ext uri="{FF2B5EF4-FFF2-40B4-BE49-F238E27FC236}">
                    <a16:creationId xmlns:a16="http://schemas.microsoft.com/office/drawing/2014/main" id="{03FAAFB9-DED6-51E0-1860-6EDF20A0DA63}"/>
                  </a:ext>
                </a:extLst>
              </p:cNvPr>
              <p:cNvSpPr/>
              <p:nvPr/>
            </p:nvSpPr>
            <p:spPr>
              <a:xfrm>
                <a:off x="9213691"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666 w 38447"/>
                  <a:gd name="connsiteY10" fmla="*/ 4761 h 223467"/>
                  <a:gd name="connsiteX11" fmla="*/ 4666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27" name="Freeform 1026">
                <a:extLst>
                  <a:ext uri="{FF2B5EF4-FFF2-40B4-BE49-F238E27FC236}">
                    <a16:creationId xmlns:a16="http://schemas.microsoft.com/office/drawing/2014/main" id="{375CB835-BC56-4358-5619-D140687E0316}"/>
                  </a:ext>
                </a:extLst>
              </p:cNvPr>
              <p:cNvSpPr/>
              <p:nvPr/>
            </p:nvSpPr>
            <p:spPr>
              <a:xfrm>
                <a:off x="9249713"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28" name="Freeform 1027">
                <a:extLst>
                  <a:ext uri="{FF2B5EF4-FFF2-40B4-BE49-F238E27FC236}">
                    <a16:creationId xmlns:a16="http://schemas.microsoft.com/office/drawing/2014/main" id="{4EB5C3E4-9C5A-BD98-CD03-3B744CE2E660}"/>
                  </a:ext>
                </a:extLst>
              </p:cNvPr>
              <p:cNvSpPr/>
              <p:nvPr/>
            </p:nvSpPr>
            <p:spPr>
              <a:xfrm>
                <a:off x="9247379" y="4157814"/>
                <a:ext cx="38448" cy="223467"/>
              </a:xfrm>
              <a:custGeom>
                <a:avLst/>
                <a:gdLst>
                  <a:gd name="connsiteX0" fmla="*/ 36115 w 38448"/>
                  <a:gd name="connsiteY0" fmla="*/ 221134 h 223467"/>
                  <a:gd name="connsiteX1" fmla="*/ 36115 w 38448"/>
                  <a:gd name="connsiteY1" fmla="*/ 223468 h 223467"/>
                  <a:gd name="connsiteX2" fmla="*/ 0 w 38448"/>
                  <a:gd name="connsiteY2" fmla="*/ 223468 h 223467"/>
                  <a:gd name="connsiteX3" fmla="*/ 0 w 38448"/>
                  <a:gd name="connsiteY3" fmla="*/ 0 h 223467"/>
                  <a:gd name="connsiteX4" fmla="*/ 38448 w 38448"/>
                  <a:gd name="connsiteY4" fmla="*/ 0 h 223467"/>
                  <a:gd name="connsiteX5" fmla="*/ 38448 w 38448"/>
                  <a:gd name="connsiteY5" fmla="*/ 223468 h 223467"/>
                  <a:gd name="connsiteX6" fmla="*/ 36115 w 38448"/>
                  <a:gd name="connsiteY6" fmla="*/ 223468 h 223467"/>
                  <a:gd name="connsiteX7" fmla="*/ 36115 w 38448"/>
                  <a:gd name="connsiteY7" fmla="*/ 221134 h 223467"/>
                  <a:gd name="connsiteX8" fmla="*/ 33689 w 38448"/>
                  <a:gd name="connsiteY8" fmla="*/ 221134 h 223467"/>
                  <a:gd name="connsiteX9" fmla="*/ 33689 w 38448"/>
                  <a:gd name="connsiteY9" fmla="*/ 4761 h 223467"/>
                  <a:gd name="connsiteX10" fmla="*/ 4759 w 38448"/>
                  <a:gd name="connsiteY10" fmla="*/ 4761 h 223467"/>
                  <a:gd name="connsiteX11" fmla="*/ 4759 w 38448"/>
                  <a:gd name="connsiteY11" fmla="*/ 218707 h 223467"/>
                  <a:gd name="connsiteX12" fmla="*/ 36115 w 38448"/>
                  <a:gd name="connsiteY12" fmla="*/ 218707 h 223467"/>
                  <a:gd name="connsiteX13" fmla="*/ 36115 w 38448"/>
                  <a:gd name="connsiteY13" fmla="*/ 221134 h 223467"/>
                  <a:gd name="connsiteX14" fmla="*/ 33689 w 38448"/>
                  <a:gd name="connsiteY14" fmla="*/ 221134 h 223467"/>
                  <a:gd name="connsiteX15" fmla="*/ 36115 w 38448"/>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8" h="223467">
                    <a:moveTo>
                      <a:pt x="36115" y="221134"/>
                    </a:moveTo>
                    <a:lnTo>
                      <a:pt x="36115" y="223468"/>
                    </a:lnTo>
                    <a:lnTo>
                      <a:pt x="0" y="223468"/>
                    </a:lnTo>
                    <a:lnTo>
                      <a:pt x="0" y="0"/>
                    </a:lnTo>
                    <a:lnTo>
                      <a:pt x="38448" y="0"/>
                    </a:lnTo>
                    <a:lnTo>
                      <a:pt x="38448" y="223468"/>
                    </a:lnTo>
                    <a:lnTo>
                      <a:pt x="36115" y="223468"/>
                    </a:lnTo>
                    <a:lnTo>
                      <a:pt x="36115" y="221134"/>
                    </a:lnTo>
                    <a:lnTo>
                      <a:pt x="33689" y="221134"/>
                    </a:lnTo>
                    <a:lnTo>
                      <a:pt x="33689" y="4761"/>
                    </a:lnTo>
                    <a:lnTo>
                      <a:pt x="4759" y="4761"/>
                    </a:lnTo>
                    <a:lnTo>
                      <a:pt x="4759" y="218707"/>
                    </a:lnTo>
                    <a:lnTo>
                      <a:pt x="36115" y="218707"/>
                    </a:lnTo>
                    <a:lnTo>
                      <a:pt x="36115" y="221134"/>
                    </a:lnTo>
                    <a:lnTo>
                      <a:pt x="33689" y="221134"/>
                    </a:lnTo>
                    <a:lnTo>
                      <a:pt x="36115" y="221134"/>
                    </a:lnTo>
                    <a:close/>
                  </a:path>
                </a:pathLst>
              </a:custGeom>
              <a:solidFill>
                <a:srgbClr val="231F20"/>
              </a:solidFill>
              <a:ln w="9328" cap="flat">
                <a:noFill/>
                <a:prstDash val="solid"/>
                <a:miter/>
              </a:ln>
            </p:spPr>
            <p:txBody>
              <a:bodyPr rtlCol="0" anchor="ctr"/>
              <a:lstStyle/>
              <a:p>
                <a:endParaRPr lang="en-US" dirty="0"/>
              </a:p>
            </p:txBody>
          </p:sp>
          <p:sp>
            <p:nvSpPr>
              <p:cNvPr id="1029" name="Freeform 1028">
                <a:extLst>
                  <a:ext uri="{FF2B5EF4-FFF2-40B4-BE49-F238E27FC236}">
                    <a16:creationId xmlns:a16="http://schemas.microsoft.com/office/drawing/2014/main" id="{B8481282-2DE5-B001-DC79-7E4F35CEE168}"/>
                  </a:ext>
                </a:extLst>
              </p:cNvPr>
              <p:cNvSpPr/>
              <p:nvPr/>
            </p:nvSpPr>
            <p:spPr>
              <a:xfrm>
                <a:off x="9283494"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30" name="Freeform 1029">
                <a:extLst>
                  <a:ext uri="{FF2B5EF4-FFF2-40B4-BE49-F238E27FC236}">
                    <a16:creationId xmlns:a16="http://schemas.microsoft.com/office/drawing/2014/main" id="{A7479714-D6B2-3512-C436-91AED0C05CFD}"/>
                  </a:ext>
                </a:extLst>
              </p:cNvPr>
              <p:cNvSpPr/>
              <p:nvPr/>
            </p:nvSpPr>
            <p:spPr>
              <a:xfrm>
                <a:off x="9281068"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782 w 38447"/>
                  <a:gd name="connsiteY8" fmla="*/ 221134 h 223467"/>
                  <a:gd name="connsiteX9" fmla="*/ 33782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782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782" y="221134"/>
                    </a:lnTo>
                    <a:lnTo>
                      <a:pt x="33782" y="4761"/>
                    </a:lnTo>
                    <a:lnTo>
                      <a:pt x="4759" y="4761"/>
                    </a:lnTo>
                    <a:lnTo>
                      <a:pt x="4759" y="218707"/>
                    </a:lnTo>
                    <a:lnTo>
                      <a:pt x="36114" y="218707"/>
                    </a:lnTo>
                    <a:lnTo>
                      <a:pt x="36114" y="221134"/>
                    </a:lnTo>
                    <a:lnTo>
                      <a:pt x="33782"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031" name="Freeform 1030">
                <a:extLst>
                  <a:ext uri="{FF2B5EF4-FFF2-40B4-BE49-F238E27FC236}">
                    <a16:creationId xmlns:a16="http://schemas.microsoft.com/office/drawing/2014/main" id="{EADA4F07-B1B4-6CA4-E405-7717AE1C28A0}"/>
                  </a:ext>
                </a:extLst>
              </p:cNvPr>
              <p:cNvSpPr/>
              <p:nvPr/>
            </p:nvSpPr>
            <p:spPr>
              <a:xfrm>
                <a:off x="9317182"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1032" name="Freeform 1031">
                <a:extLst>
                  <a:ext uri="{FF2B5EF4-FFF2-40B4-BE49-F238E27FC236}">
                    <a16:creationId xmlns:a16="http://schemas.microsoft.com/office/drawing/2014/main" id="{719FDFB5-C804-C283-6D76-9973DFE984E5}"/>
                  </a:ext>
                </a:extLst>
              </p:cNvPr>
              <p:cNvSpPr/>
              <p:nvPr/>
            </p:nvSpPr>
            <p:spPr>
              <a:xfrm>
                <a:off x="9314849"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33" name="Freeform 1032">
                <a:extLst>
                  <a:ext uri="{FF2B5EF4-FFF2-40B4-BE49-F238E27FC236}">
                    <a16:creationId xmlns:a16="http://schemas.microsoft.com/office/drawing/2014/main" id="{DC7F95C7-3516-D0E5-745A-C2D04A80190A}"/>
                  </a:ext>
                </a:extLst>
              </p:cNvPr>
              <p:cNvSpPr/>
              <p:nvPr/>
            </p:nvSpPr>
            <p:spPr>
              <a:xfrm>
                <a:off x="9350871"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34" name="Freeform 1033">
                <a:extLst>
                  <a:ext uri="{FF2B5EF4-FFF2-40B4-BE49-F238E27FC236}">
                    <a16:creationId xmlns:a16="http://schemas.microsoft.com/office/drawing/2014/main" id="{18305F2D-8ABB-BBFD-3ACB-5F91A6E13385}"/>
                  </a:ext>
                </a:extLst>
              </p:cNvPr>
              <p:cNvSpPr/>
              <p:nvPr/>
            </p:nvSpPr>
            <p:spPr>
              <a:xfrm>
                <a:off x="9348538"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666 w 38447"/>
                  <a:gd name="connsiteY10" fmla="*/ 4761 h 223467"/>
                  <a:gd name="connsiteX11" fmla="*/ 4666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35" name="Freeform 1034">
                <a:extLst>
                  <a:ext uri="{FF2B5EF4-FFF2-40B4-BE49-F238E27FC236}">
                    <a16:creationId xmlns:a16="http://schemas.microsoft.com/office/drawing/2014/main" id="{5EB00076-F281-19CA-EA57-8EC2FAF078CF}"/>
                  </a:ext>
                </a:extLst>
              </p:cNvPr>
              <p:cNvSpPr/>
              <p:nvPr/>
            </p:nvSpPr>
            <p:spPr>
              <a:xfrm>
                <a:off x="9384652"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36" name="Freeform 1035">
                <a:extLst>
                  <a:ext uri="{FF2B5EF4-FFF2-40B4-BE49-F238E27FC236}">
                    <a16:creationId xmlns:a16="http://schemas.microsoft.com/office/drawing/2014/main" id="{D194FE73-DE67-BB4E-3081-E52BAFAF3829}"/>
                  </a:ext>
                </a:extLst>
              </p:cNvPr>
              <p:cNvSpPr/>
              <p:nvPr/>
            </p:nvSpPr>
            <p:spPr>
              <a:xfrm>
                <a:off x="9382226"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782 w 38447"/>
                  <a:gd name="connsiteY8" fmla="*/ 221134 h 223467"/>
                  <a:gd name="connsiteX9" fmla="*/ 33782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782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782" y="221134"/>
                    </a:lnTo>
                    <a:lnTo>
                      <a:pt x="33782" y="4761"/>
                    </a:lnTo>
                    <a:lnTo>
                      <a:pt x="4759" y="4761"/>
                    </a:lnTo>
                    <a:lnTo>
                      <a:pt x="4759" y="218707"/>
                    </a:lnTo>
                    <a:lnTo>
                      <a:pt x="36114" y="218707"/>
                    </a:lnTo>
                    <a:lnTo>
                      <a:pt x="36114" y="221134"/>
                    </a:lnTo>
                    <a:lnTo>
                      <a:pt x="33782"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037" name="Freeform 1036">
                <a:extLst>
                  <a:ext uri="{FF2B5EF4-FFF2-40B4-BE49-F238E27FC236}">
                    <a16:creationId xmlns:a16="http://schemas.microsoft.com/office/drawing/2014/main" id="{DD2E0F14-2F42-BD68-188E-1AC0D1A73CE9}"/>
                  </a:ext>
                </a:extLst>
              </p:cNvPr>
              <p:cNvSpPr/>
              <p:nvPr/>
            </p:nvSpPr>
            <p:spPr>
              <a:xfrm>
                <a:off x="9418340"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38" name="Freeform 1037">
                <a:extLst>
                  <a:ext uri="{FF2B5EF4-FFF2-40B4-BE49-F238E27FC236}">
                    <a16:creationId xmlns:a16="http://schemas.microsoft.com/office/drawing/2014/main" id="{60BC8B2B-9073-10C1-0602-BD2AB0F2B3D5}"/>
                  </a:ext>
                </a:extLst>
              </p:cNvPr>
              <p:cNvSpPr/>
              <p:nvPr/>
            </p:nvSpPr>
            <p:spPr>
              <a:xfrm>
                <a:off x="9416007" y="4157814"/>
                <a:ext cx="38354" cy="223467"/>
              </a:xfrm>
              <a:custGeom>
                <a:avLst/>
                <a:gdLst>
                  <a:gd name="connsiteX0" fmla="*/ 36022 w 38354"/>
                  <a:gd name="connsiteY0" fmla="*/ 221134 h 223467"/>
                  <a:gd name="connsiteX1" fmla="*/ 36022 w 38354"/>
                  <a:gd name="connsiteY1" fmla="*/ 223468 h 223467"/>
                  <a:gd name="connsiteX2" fmla="*/ 0 w 38354"/>
                  <a:gd name="connsiteY2" fmla="*/ 223468 h 223467"/>
                  <a:gd name="connsiteX3" fmla="*/ 0 w 38354"/>
                  <a:gd name="connsiteY3" fmla="*/ 0 h 223467"/>
                  <a:gd name="connsiteX4" fmla="*/ 38355 w 38354"/>
                  <a:gd name="connsiteY4" fmla="*/ 0 h 223467"/>
                  <a:gd name="connsiteX5" fmla="*/ 38355 w 38354"/>
                  <a:gd name="connsiteY5" fmla="*/ 223468 h 223467"/>
                  <a:gd name="connsiteX6" fmla="*/ 36022 w 38354"/>
                  <a:gd name="connsiteY6" fmla="*/ 223468 h 223467"/>
                  <a:gd name="connsiteX7" fmla="*/ 36022 w 38354"/>
                  <a:gd name="connsiteY7" fmla="*/ 221134 h 223467"/>
                  <a:gd name="connsiteX8" fmla="*/ 33689 w 38354"/>
                  <a:gd name="connsiteY8" fmla="*/ 221134 h 223467"/>
                  <a:gd name="connsiteX9" fmla="*/ 33689 w 38354"/>
                  <a:gd name="connsiteY9" fmla="*/ 4761 h 223467"/>
                  <a:gd name="connsiteX10" fmla="*/ 4666 w 38354"/>
                  <a:gd name="connsiteY10" fmla="*/ 4761 h 223467"/>
                  <a:gd name="connsiteX11" fmla="*/ 4666 w 38354"/>
                  <a:gd name="connsiteY11" fmla="*/ 218707 h 223467"/>
                  <a:gd name="connsiteX12" fmla="*/ 36022 w 38354"/>
                  <a:gd name="connsiteY12" fmla="*/ 218707 h 223467"/>
                  <a:gd name="connsiteX13" fmla="*/ 36022 w 38354"/>
                  <a:gd name="connsiteY13" fmla="*/ 221134 h 223467"/>
                  <a:gd name="connsiteX14" fmla="*/ 33689 w 38354"/>
                  <a:gd name="connsiteY14" fmla="*/ 221134 h 223467"/>
                  <a:gd name="connsiteX15" fmla="*/ 36022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2" y="221134"/>
                    </a:moveTo>
                    <a:lnTo>
                      <a:pt x="36022" y="223468"/>
                    </a:lnTo>
                    <a:lnTo>
                      <a:pt x="0" y="223468"/>
                    </a:lnTo>
                    <a:lnTo>
                      <a:pt x="0" y="0"/>
                    </a:lnTo>
                    <a:lnTo>
                      <a:pt x="38355" y="0"/>
                    </a:lnTo>
                    <a:lnTo>
                      <a:pt x="38355" y="223468"/>
                    </a:lnTo>
                    <a:lnTo>
                      <a:pt x="36022" y="223468"/>
                    </a:lnTo>
                    <a:lnTo>
                      <a:pt x="36022" y="221134"/>
                    </a:lnTo>
                    <a:lnTo>
                      <a:pt x="33689" y="221134"/>
                    </a:lnTo>
                    <a:lnTo>
                      <a:pt x="33689" y="4761"/>
                    </a:lnTo>
                    <a:lnTo>
                      <a:pt x="4666" y="4761"/>
                    </a:lnTo>
                    <a:lnTo>
                      <a:pt x="4666" y="218707"/>
                    </a:lnTo>
                    <a:lnTo>
                      <a:pt x="36022" y="218707"/>
                    </a:lnTo>
                    <a:lnTo>
                      <a:pt x="36022" y="221134"/>
                    </a:lnTo>
                    <a:lnTo>
                      <a:pt x="33689" y="221134"/>
                    </a:lnTo>
                    <a:lnTo>
                      <a:pt x="36022" y="221134"/>
                    </a:lnTo>
                    <a:close/>
                  </a:path>
                </a:pathLst>
              </a:custGeom>
              <a:solidFill>
                <a:srgbClr val="231F20"/>
              </a:solidFill>
              <a:ln w="9328" cap="flat">
                <a:noFill/>
                <a:prstDash val="solid"/>
                <a:miter/>
              </a:ln>
            </p:spPr>
            <p:txBody>
              <a:bodyPr rtlCol="0" anchor="ctr"/>
              <a:lstStyle/>
              <a:p>
                <a:endParaRPr lang="en-US" dirty="0"/>
              </a:p>
            </p:txBody>
          </p:sp>
          <p:sp>
            <p:nvSpPr>
              <p:cNvPr id="1039" name="Freeform 1038">
                <a:extLst>
                  <a:ext uri="{FF2B5EF4-FFF2-40B4-BE49-F238E27FC236}">
                    <a16:creationId xmlns:a16="http://schemas.microsoft.com/office/drawing/2014/main" id="{2ED4A722-BB9A-5C9E-DA9F-02A723A47A7A}"/>
                  </a:ext>
                </a:extLst>
              </p:cNvPr>
              <p:cNvSpPr/>
              <p:nvPr/>
            </p:nvSpPr>
            <p:spPr>
              <a:xfrm>
                <a:off x="9452029"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40" name="Freeform 1039">
                <a:extLst>
                  <a:ext uri="{FF2B5EF4-FFF2-40B4-BE49-F238E27FC236}">
                    <a16:creationId xmlns:a16="http://schemas.microsoft.com/office/drawing/2014/main" id="{4D188261-7BEF-ACA9-95F4-A96C9FBA2ED6}"/>
                  </a:ext>
                </a:extLst>
              </p:cNvPr>
              <p:cNvSpPr/>
              <p:nvPr/>
            </p:nvSpPr>
            <p:spPr>
              <a:xfrm>
                <a:off x="9449696"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666 w 38447"/>
                  <a:gd name="connsiteY10" fmla="*/ 4761 h 223467"/>
                  <a:gd name="connsiteX11" fmla="*/ 4666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41" name="Freeform 1040">
                <a:extLst>
                  <a:ext uri="{FF2B5EF4-FFF2-40B4-BE49-F238E27FC236}">
                    <a16:creationId xmlns:a16="http://schemas.microsoft.com/office/drawing/2014/main" id="{5796291B-3099-89A3-926B-DCADEDBFABAD}"/>
                  </a:ext>
                </a:extLst>
              </p:cNvPr>
              <p:cNvSpPr/>
              <p:nvPr/>
            </p:nvSpPr>
            <p:spPr>
              <a:xfrm>
                <a:off x="948571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42" name="Freeform 1041">
                <a:extLst>
                  <a:ext uri="{FF2B5EF4-FFF2-40B4-BE49-F238E27FC236}">
                    <a16:creationId xmlns:a16="http://schemas.microsoft.com/office/drawing/2014/main" id="{7399CF4A-D9DB-BE83-1AD3-C7D2E05531C0}"/>
                  </a:ext>
                </a:extLst>
              </p:cNvPr>
              <p:cNvSpPr/>
              <p:nvPr/>
            </p:nvSpPr>
            <p:spPr>
              <a:xfrm>
                <a:off x="9483384"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043" name="Freeform 1042">
                <a:extLst>
                  <a:ext uri="{FF2B5EF4-FFF2-40B4-BE49-F238E27FC236}">
                    <a16:creationId xmlns:a16="http://schemas.microsoft.com/office/drawing/2014/main" id="{27DE0D81-23C5-219B-2C9F-1178E3D165F5}"/>
                  </a:ext>
                </a:extLst>
              </p:cNvPr>
              <p:cNvSpPr/>
              <p:nvPr/>
            </p:nvSpPr>
            <p:spPr>
              <a:xfrm>
                <a:off x="9519498"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44" name="Freeform 1043">
                <a:extLst>
                  <a:ext uri="{FF2B5EF4-FFF2-40B4-BE49-F238E27FC236}">
                    <a16:creationId xmlns:a16="http://schemas.microsoft.com/office/drawing/2014/main" id="{751CCF02-A1DC-DDA2-698F-3F1C64C0B1AB}"/>
                  </a:ext>
                </a:extLst>
              </p:cNvPr>
              <p:cNvSpPr/>
              <p:nvPr/>
            </p:nvSpPr>
            <p:spPr>
              <a:xfrm>
                <a:off x="9517072"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782 w 38447"/>
                  <a:gd name="connsiteY8" fmla="*/ 221134 h 223467"/>
                  <a:gd name="connsiteX9" fmla="*/ 33782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782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782" y="221134"/>
                    </a:lnTo>
                    <a:lnTo>
                      <a:pt x="33782" y="4761"/>
                    </a:lnTo>
                    <a:lnTo>
                      <a:pt x="4759" y="4761"/>
                    </a:lnTo>
                    <a:lnTo>
                      <a:pt x="4759" y="218707"/>
                    </a:lnTo>
                    <a:lnTo>
                      <a:pt x="36114" y="218707"/>
                    </a:lnTo>
                    <a:lnTo>
                      <a:pt x="36114" y="221134"/>
                    </a:lnTo>
                    <a:lnTo>
                      <a:pt x="33782"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045" name="Freeform 1044">
                <a:extLst>
                  <a:ext uri="{FF2B5EF4-FFF2-40B4-BE49-F238E27FC236}">
                    <a16:creationId xmlns:a16="http://schemas.microsoft.com/office/drawing/2014/main" id="{A2E26C2D-A382-EE6B-1858-B83D6AC00B9D}"/>
                  </a:ext>
                </a:extLst>
              </p:cNvPr>
              <p:cNvSpPr/>
              <p:nvPr/>
            </p:nvSpPr>
            <p:spPr>
              <a:xfrm>
                <a:off x="955318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46" name="Freeform 1045">
                <a:extLst>
                  <a:ext uri="{FF2B5EF4-FFF2-40B4-BE49-F238E27FC236}">
                    <a16:creationId xmlns:a16="http://schemas.microsoft.com/office/drawing/2014/main" id="{5CF5DE54-C50A-E39C-6DE5-DE2A5C3E941B}"/>
                  </a:ext>
                </a:extLst>
              </p:cNvPr>
              <p:cNvSpPr/>
              <p:nvPr/>
            </p:nvSpPr>
            <p:spPr>
              <a:xfrm>
                <a:off x="9550854"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47" name="Freeform 1046">
                <a:extLst>
                  <a:ext uri="{FF2B5EF4-FFF2-40B4-BE49-F238E27FC236}">
                    <a16:creationId xmlns:a16="http://schemas.microsoft.com/office/drawing/2014/main" id="{F78FE746-47E3-82C6-BB6E-6DDA044B2C5D}"/>
                  </a:ext>
                </a:extLst>
              </p:cNvPr>
              <p:cNvSpPr/>
              <p:nvPr/>
            </p:nvSpPr>
            <p:spPr>
              <a:xfrm>
                <a:off x="9586875"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48" name="Freeform 1047">
                <a:extLst>
                  <a:ext uri="{FF2B5EF4-FFF2-40B4-BE49-F238E27FC236}">
                    <a16:creationId xmlns:a16="http://schemas.microsoft.com/office/drawing/2014/main" id="{46826EF4-3BE6-DAE2-06FA-2B6233ECF4A8}"/>
                  </a:ext>
                </a:extLst>
              </p:cNvPr>
              <p:cNvSpPr/>
              <p:nvPr/>
            </p:nvSpPr>
            <p:spPr>
              <a:xfrm>
                <a:off x="9584542" y="4157814"/>
                <a:ext cx="38447" cy="223467"/>
              </a:xfrm>
              <a:custGeom>
                <a:avLst/>
                <a:gdLst>
                  <a:gd name="connsiteX0" fmla="*/ 36022 w 38447"/>
                  <a:gd name="connsiteY0" fmla="*/ 221134 h 223467"/>
                  <a:gd name="connsiteX1" fmla="*/ 36022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2 w 38447"/>
                  <a:gd name="connsiteY6" fmla="*/ 223468 h 223467"/>
                  <a:gd name="connsiteX7" fmla="*/ 36022 w 38447"/>
                  <a:gd name="connsiteY7" fmla="*/ 221134 h 223467"/>
                  <a:gd name="connsiteX8" fmla="*/ 33689 w 38447"/>
                  <a:gd name="connsiteY8" fmla="*/ 221134 h 223467"/>
                  <a:gd name="connsiteX9" fmla="*/ 33689 w 38447"/>
                  <a:gd name="connsiteY9" fmla="*/ 4761 h 223467"/>
                  <a:gd name="connsiteX10" fmla="*/ 4666 w 38447"/>
                  <a:gd name="connsiteY10" fmla="*/ 4761 h 223467"/>
                  <a:gd name="connsiteX11" fmla="*/ 4666 w 38447"/>
                  <a:gd name="connsiteY11" fmla="*/ 218707 h 223467"/>
                  <a:gd name="connsiteX12" fmla="*/ 36022 w 38447"/>
                  <a:gd name="connsiteY12" fmla="*/ 218707 h 223467"/>
                  <a:gd name="connsiteX13" fmla="*/ 36022 w 38447"/>
                  <a:gd name="connsiteY13" fmla="*/ 221134 h 223467"/>
                  <a:gd name="connsiteX14" fmla="*/ 33689 w 38447"/>
                  <a:gd name="connsiteY14" fmla="*/ 221134 h 223467"/>
                  <a:gd name="connsiteX15" fmla="*/ 36022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2" y="221134"/>
                    </a:moveTo>
                    <a:lnTo>
                      <a:pt x="36022" y="223468"/>
                    </a:lnTo>
                    <a:lnTo>
                      <a:pt x="0" y="223468"/>
                    </a:lnTo>
                    <a:lnTo>
                      <a:pt x="0" y="0"/>
                    </a:lnTo>
                    <a:lnTo>
                      <a:pt x="38447" y="0"/>
                    </a:lnTo>
                    <a:lnTo>
                      <a:pt x="38447" y="223468"/>
                    </a:lnTo>
                    <a:lnTo>
                      <a:pt x="36022" y="223468"/>
                    </a:lnTo>
                    <a:lnTo>
                      <a:pt x="36022" y="221134"/>
                    </a:lnTo>
                    <a:lnTo>
                      <a:pt x="33689" y="221134"/>
                    </a:lnTo>
                    <a:lnTo>
                      <a:pt x="33689" y="4761"/>
                    </a:lnTo>
                    <a:lnTo>
                      <a:pt x="4666" y="4761"/>
                    </a:lnTo>
                    <a:lnTo>
                      <a:pt x="4666" y="218707"/>
                    </a:lnTo>
                    <a:lnTo>
                      <a:pt x="36022" y="218707"/>
                    </a:lnTo>
                    <a:lnTo>
                      <a:pt x="36022" y="221134"/>
                    </a:lnTo>
                    <a:lnTo>
                      <a:pt x="33689" y="221134"/>
                    </a:lnTo>
                    <a:lnTo>
                      <a:pt x="36022" y="221134"/>
                    </a:lnTo>
                    <a:close/>
                  </a:path>
                </a:pathLst>
              </a:custGeom>
              <a:solidFill>
                <a:srgbClr val="231F20"/>
              </a:solidFill>
              <a:ln w="9328" cap="flat">
                <a:noFill/>
                <a:prstDash val="solid"/>
                <a:miter/>
              </a:ln>
            </p:spPr>
            <p:txBody>
              <a:bodyPr rtlCol="0" anchor="ctr"/>
              <a:lstStyle/>
              <a:p>
                <a:endParaRPr lang="en-US" dirty="0"/>
              </a:p>
            </p:txBody>
          </p:sp>
          <p:sp>
            <p:nvSpPr>
              <p:cNvPr id="1049" name="Freeform 1048">
                <a:extLst>
                  <a:ext uri="{FF2B5EF4-FFF2-40B4-BE49-F238E27FC236}">
                    <a16:creationId xmlns:a16="http://schemas.microsoft.com/office/drawing/2014/main" id="{4DB5FB27-3694-21CD-C2D0-C34B99B4C94F}"/>
                  </a:ext>
                </a:extLst>
              </p:cNvPr>
              <p:cNvSpPr/>
              <p:nvPr/>
            </p:nvSpPr>
            <p:spPr>
              <a:xfrm>
                <a:off x="9620656"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50" name="Freeform 1049">
                <a:extLst>
                  <a:ext uri="{FF2B5EF4-FFF2-40B4-BE49-F238E27FC236}">
                    <a16:creationId xmlns:a16="http://schemas.microsoft.com/office/drawing/2014/main" id="{8C044979-0262-E6C8-4907-2B0D50452DF7}"/>
                  </a:ext>
                </a:extLst>
              </p:cNvPr>
              <p:cNvSpPr/>
              <p:nvPr/>
            </p:nvSpPr>
            <p:spPr>
              <a:xfrm>
                <a:off x="9618230"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782 w 38447"/>
                  <a:gd name="connsiteY8" fmla="*/ 221134 h 223467"/>
                  <a:gd name="connsiteX9" fmla="*/ 33782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782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782" y="221134"/>
                    </a:lnTo>
                    <a:lnTo>
                      <a:pt x="33782" y="4761"/>
                    </a:lnTo>
                    <a:lnTo>
                      <a:pt x="4759" y="4761"/>
                    </a:lnTo>
                    <a:lnTo>
                      <a:pt x="4759" y="218707"/>
                    </a:lnTo>
                    <a:lnTo>
                      <a:pt x="36114" y="218707"/>
                    </a:lnTo>
                    <a:lnTo>
                      <a:pt x="36114" y="221134"/>
                    </a:lnTo>
                    <a:lnTo>
                      <a:pt x="33782"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051" name="Freeform 1050">
                <a:extLst>
                  <a:ext uri="{FF2B5EF4-FFF2-40B4-BE49-F238E27FC236}">
                    <a16:creationId xmlns:a16="http://schemas.microsoft.com/office/drawing/2014/main" id="{F6702BFC-3801-4394-EB49-630911989743}"/>
                  </a:ext>
                </a:extLst>
              </p:cNvPr>
              <p:cNvSpPr/>
              <p:nvPr/>
            </p:nvSpPr>
            <p:spPr>
              <a:xfrm>
                <a:off x="9654345"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1052" name="Freeform 1051">
                <a:extLst>
                  <a:ext uri="{FF2B5EF4-FFF2-40B4-BE49-F238E27FC236}">
                    <a16:creationId xmlns:a16="http://schemas.microsoft.com/office/drawing/2014/main" id="{BEE2C92E-6D21-EA3A-D4A4-48049230F5CB}"/>
                  </a:ext>
                </a:extLst>
              </p:cNvPr>
              <p:cNvSpPr/>
              <p:nvPr/>
            </p:nvSpPr>
            <p:spPr>
              <a:xfrm>
                <a:off x="9652012"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53" name="Freeform 1052">
                <a:extLst>
                  <a:ext uri="{FF2B5EF4-FFF2-40B4-BE49-F238E27FC236}">
                    <a16:creationId xmlns:a16="http://schemas.microsoft.com/office/drawing/2014/main" id="{10CBDCA3-B978-0C3A-AA06-5323FCF83EEF}"/>
                  </a:ext>
                </a:extLst>
              </p:cNvPr>
              <p:cNvSpPr/>
              <p:nvPr/>
            </p:nvSpPr>
            <p:spPr>
              <a:xfrm>
                <a:off x="9688033"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54" name="Freeform 1053">
                <a:extLst>
                  <a:ext uri="{FF2B5EF4-FFF2-40B4-BE49-F238E27FC236}">
                    <a16:creationId xmlns:a16="http://schemas.microsoft.com/office/drawing/2014/main" id="{962D6629-37C2-5D6C-C87A-E9299243E8D2}"/>
                  </a:ext>
                </a:extLst>
              </p:cNvPr>
              <p:cNvSpPr/>
              <p:nvPr/>
            </p:nvSpPr>
            <p:spPr>
              <a:xfrm>
                <a:off x="9685700"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55" name="Freeform 1054">
                <a:extLst>
                  <a:ext uri="{FF2B5EF4-FFF2-40B4-BE49-F238E27FC236}">
                    <a16:creationId xmlns:a16="http://schemas.microsoft.com/office/drawing/2014/main" id="{2A182053-26B3-E301-85BC-6ABC67F472E6}"/>
                  </a:ext>
                </a:extLst>
              </p:cNvPr>
              <p:cNvSpPr/>
              <p:nvPr/>
            </p:nvSpPr>
            <p:spPr>
              <a:xfrm>
                <a:off x="9721721"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56" name="Freeform 1055">
                <a:extLst>
                  <a:ext uri="{FF2B5EF4-FFF2-40B4-BE49-F238E27FC236}">
                    <a16:creationId xmlns:a16="http://schemas.microsoft.com/office/drawing/2014/main" id="{3441AD01-D0AD-0101-408F-0F72E8AD4304}"/>
                  </a:ext>
                </a:extLst>
              </p:cNvPr>
              <p:cNvSpPr/>
              <p:nvPr/>
            </p:nvSpPr>
            <p:spPr>
              <a:xfrm>
                <a:off x="9719388"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057" name="Freeform 1056">
                <a:extLst>
                  <a:ext uri="{FF2B5EF4-FFF2-40B4-BE49-F238E27FC236}">
                    <a16:creationId xmlns:a16="http://schemas.microsoft.com/office/drawing/2014/main" id="{C8D5FE0B-B115-5D62-B10C-4E8FEB4E4CD0}"/>
                  </a:ext>
                </a:extLst>
              </p:cNvPr>
              <p:cNvSpPr/>
              <p:nvPr/>
            </p:nvSpPr>
            <p:spPr>
              <a:xfrm>
                <a:off x="9755503"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58" name="Freeform 1057">
                <a:extLst>
                  <a:ext uri="{FF2B5EF4-FFF2-40B4-BE49-F238E27FC236}">
                    <a16:creationId xmlns:a16="http://schemas.microsoft.com/office/drawing/2014/main" id="{A9708444-9211-2D5E-DA32-AA14F4EE03F4}"/>
                  </a:ext>
                </a:extLst>
              </p:cNvPr>
              <p:cNvSpPr/>
              <p:nvPr/>
            </p:nvSpPr>
            <p:spPr>
              <a:xfrm>
                <a:off x="9753076" y="4157814"/>
                <a:ext cx="38448" cy="223467"/>
              </a:xfrm>
              <a:custGeom>
                <a:avLst/>
                <a:gdLst>
                  <a:gd name="connsiteX0" fmla="*/ 36115 w 38448"/>
                  <a:gd name="connsiteY0" fmla="*/ 221134 h 223467"/>
                  <a:gd name="connsiteX1" fmla="*/ 36115 w 38448"/>
                  <a:gd name="connsiteY1" fmla="*/ 223468 h 223467"/>
                  <a:gd name="connsiteX2" fmla="*/ 0 w 38448"/>
                  <a:gd name="connsiteY2" fmla="*/ 223468 h 223467"/>
                  <a:gd name="connsiteX3" fmla="*/ 0 w 38448"/>
                  <a:gd name="connsiteY3" fmla="*/ 0 h 223467"/>
                  <a:gd name="connsiteX4" fmla="*/ 38448 w 38448"/>
                  <a:gd name="connsiteY4" fmla="*/ 0 h 223467"/>
                  <a:gd name="connsiteX5" fmla="*/ 38448 w 38448"/>
                  <a:gd name="connsiteY5" fmla="*/ 223468 h 223467"/>
                  <a:gd name="connsiteX6" fmla="*/ 36115 w 38448"/>
                  <a:gd name="connsiteY6" fmla="*/ 223468 h 223467"/>
                  <a:gd name="connsiteX7" fmla="*/ 36115 w 38448"/>
                  <a:gd name="connsiteY7" fmla="*/ 221134 h 223467"/>
                  <a:gd name="connsiteX8" fmla="*/ 33782 w 38448"/>
                  <a:gd name="connsiteY8" fmla="*/ 221134 h 223467"/>
                  <a:gd name="connsiteX9" fmla="*/ 33782 w 38448"/>
                  <a:gd name="connsiteY9" fmla="*/ 4761 h 223467"/>
                  <a:gd name="connsiteX10" fmla="*/ 4759 w 38448"/>
                  <a:gd name="connsiteY10" fmla="*/ 4761 h 223467"/>
                  <a:gd name="connsiteX11" fmla="*/ 4759 w 38448"/>
                  <a:gd name="connsiteY11" fmla="*/ 218707 h 223467"/>
                  <a:gd name="connsiteX12" fmla="*/ 36115 w 38448"/>
                  <a:gd name="connsiteY12" fmla="*/ 218707 h 223467"/>
                  <a:gd name="connsiteX13" fmla="*/ 36115 w 38448"/>
                  <a:gd name="connsiteY13" fmla="*/ 221134 h 223467"/>
                  <a:gd name="connsiteX14" fmla="*/ 33782 w 38448"/>
                  <a:gd name="connsiteY14" fmla="*/ 221134 h 223467"/>
                  <a:gd name="connsiteX15" fmla="*/ 36115 w 38448"/>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8" h="223467">
                    <a:moveTo>
                      <a:pt x="36115" y="221134"/>
                    </a:moveTo>
                    <a:lnTo>
                      <a:pt x="36115" y="223468"/>
                    </a:lnTo>
                    <a:lnTo>
                      <a:pt x="0" y="223468"/>
                    </a:lnTo>
                    <a:lnTo>
                      <a:pt x="0" y="0"/>
                    </a:lnTo>
                    <a:lnTo>
                      <a:pt x="38448" y="0"/>
                    </a:lnTo>
                    <a:lnTo>
                      <a:pt x="38448" y="223468"/>
                    </a:lnTo>
                    <a:lnTo>
                      <a:pt x="36115" y="223468"/>
                    </a:lnTo>
                    <a:lnTo>
                      <a:pt x="36115" y="221134"/>
                    </a:lnTo>
                    <a:lnTo>
                      <a:pt x="33782" y="221134"/>
                    </a:lnTo>
                    <a:lnTo>
                      <a:pt x="33782" y="4761"/>
                    </a:lnTo>
                    <a:lnTo>
                      <a:pt x="4759" y="4761"/>
                    </a:lnTo>
                    <a:lnTo>
                      <a:pt x="4759" y="218707"/>
                    </a:lnTo>
                    <a:lnTo>
                      <a:pt x="36115" y="218707"/>
                    </a:lnTo>
                    <a:lnTo>
                      <a:pt x="36115" y="221134"/>
                    </a:lnTo>
                    <a:lnTo>
                      <a:pt x="33782" y="221134"/>
                    </a:lnTo>
                    <a:lnTo>
                      <a:pt x="36115" y="221134"/>
                    </a:lnTo>
                    <a:close/>
                  </a:path>
                </a:pathLst>
              </a:custGeom>
              <a:solidFill>
                <a:srgbClr val="231F20"/>
              </a:solidFill>
              <a:ln w="9328" cap="flat">
                <a:noFill/>
                <a:prstDash val="solid"/>
                <a:miter/>
              </a:ln>
            </p:spPr>
            <p:txBody>
              <a:bodyPr rtlCol="0" anchor="ctr"/>
              <a:lstStyle/>
              <a:p>
                <a:endParaRPr lang="en-US" dirty="0"/>
              </a:p>
            </p:txBody>
          </p:sp>
          <p:sp>
            <p:nvSpPr>
              <p:cNvPr id="1059" name="Freeform 1058">
                <a:extLst>
                  <a:ext uri="{FF2B5EF4-FFF2-40B4-BE49-F238E27FC236}">
                    <a16:creationId xmlns:a16="http://schemas.microsoft.com/office/drawing/2014/main" id="{348B0804-40B2-BB6A-BB2D-BEE55E9D70CE}"/>
                  </a:ext>
                </a:extLst>
              </p:cNvPr>
              <p:cNvSpPr/>
              <p:nvPr/>
            </p:nvSpPr>
            <p:spPr>
              <a:xfrm>
                <a:off x="9789191"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60" name="Freeform 1059">
                <a:extLst>
                  <a:ext uri="{FF2B5EF4-FFF2-40B4-BE49-F238E27FC236}">
                    <a16:creationId xmlns:a16="http://schemas.microsoft.com/office/drawing/2014/main" id="{F80F646C-7498-A77F-E40F-BB07574CDEFF}"/>
                  </a:ext>
                </a:extLst>
              </p:cNvPr>
              <p:cNvSpPr/>
              <p:nvPr/>
            </p:nvSpPr>
            <p:spPr>
              <a:xfrm>
                <a:off x="9786858"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61" name="Freeform 1060">
                <a:extLst>
                  <a:ext uri="{FF2B5EF4-FFF2-40B4-BE49-F238E27FC236}">
                    <a16:creationId xmlns:a16="http://schemas.microsoft.com/office/drawing/2014/main" id="{BB6AC0A6-B903-FCA6-E9A3-8E46AB1989E2}"/>
                  </a:ext>
                </a:extLst>
              </p:cNvPr>
              <p:cNvSpPr/>
              <p:nvPr/>
            </p:nvSpPr>
            <p:spPr>
              <a:xfrm>
                <a:off x="9822879"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1062" name="Freeform 1061">
                <a:extLst>
                  <a:ext uri="{FF2B5EF4-FFF2-40B4-BE49-F238E27FC236}">
                    <a16:creationId xmlns:a16="http://schemas.microsoft.com/office/drawing/2014/main" id="{B59B0BDD-3C8C-82A5-F2E4-3D9C0CDBC55C}"/>
                  </a:ext>
                </a:extLst>
              </p:cNvPr>
              <p:cNvSpPr/>
              <p:nvPr/>
            </p:nvSpPr>
            <p:spPr>
              <a:xfrm>
                <a:off x="9820546"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666 w 38447"/>
                  <a:gd name="connsiteY10" fmla="*/ 4761 h 223467"/>
                  <a:gd name="connsiteX11" fmla="*/ 4666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63" name="Freeform 1062">
                <a:extLst>
                  <a:ext uri="{FF2B5EF4-FFF2-40B4-BE49-F238E27FC236}">
                    <a16:creationId xmlns:a16="http://schemas.microsoft.com/office/drawing/2014/main" id="{57B307F8-BB49-D494-FF62-389948F5A608}"/>
                  </a:ext>
                </a:extLst>
              </p:cNvPr>
              <p:cNvSpPr/>
              <p:nvPr/>
            </p:nvSpPr>
            <p:spPr>
              <a:xfrm>
                <a:off x="985656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064" name="Freeform 1063">
                <a:extLst>
                  <a:ext uri="{FF2B5EF4-FFF2-40B4-BE49-F238E27FC236}">
                    <a16:creationId xmlns:a16="http://schemas.microsoft.com/office/drawing/2014/main" id="{A6822A8E-56CC-F2BD-3B84-4355E07D19B4}"/>
                  </a:ext>
                </a:extLst>
              </p:cNvPr>
              <p:cNvSpPr/>
              <p:nvPr/>
            </p:nvSpPr>
            <p:spPr>
              <a:xfrm>
                <a:off x="9854234"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666 w 38447"/>
                  <a:gd name="connsiteY10" fmla="*/ 4761 h 223467"/>
                  <a:gd name="connsiteX11" fmla="*/ 4666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666" y="4761"/>
                    </a:lnTo>
                    <a:lnTo>
                      <a:pt x="4666"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065" name="Freeform 1064">
                <a:extLst>
                  <a:ext uri="{FF2B5EF4-FFF2-40B4-BE49-F238E27FC236}">
                    <a16:creationId xmlns:a16="http://schemas.microsoft.com/office/drawing/2014/main" id="{58F2905F-1783-7FB0-D01A-AB6329C4F744}"/>
                  </a:ext>
                </a:extLst>
              </p:cNvPr>
              <p:cNvSpPr/>
              <p:nvPr/>
            </p:nvSpPr>
            <p:spPr>
              <a:xfrm>
                <a:off x="9890349"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066" name="Freeform 1065">
                <a:extLst>
                  <a:ext uri="{FF2B5EF4-FFF2-40B4-BE49-F238E27FC236}">
                    <a16:creationId xmlns:a16="http://schemas.microsoft.com/office/drawing/2014/main" id="{4201F3CA-2109-21F0-51A3-823053001CAE}"/>
                  </a:ext>
                </a:extLst>
              </p:cNvPr>
              <p:cNvSpPr/>
              <p:nvPr/>
            </p:nvSpPr>
            <p:spPr>
              <a:xfrm>
                <a:off x="9887923"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782 w 38447"/>
                  <a:gd name="connsiteY8" fmla="*/ 221134 h 223467"/>
                  <a:gd name="connsiteX9" fmla="*/ 33782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782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782" y="221134"/>
                    </a:lnTo>
                    <a:lnTo>
                      <a:pt x="33782" y="4761"/>
                    </a:lnTo>
                    <a:lnTo>
                      <a:pt x="4759" y="4761"/>
                    </a:lnTo>
                    <a:lnTo>
                      <a:pt x="4759" y="218707"/>
                    </a:lnTo>
                    <a:lnTo>
                      <a:pt x="36114" y="218707"/>
                    </a:lnTo>
                    <a:lnTo>
                      <a:pt x="36114" y="221134"/>
                    </a:lnTo>
                    <a:lnTo>
                      <a:pt x="33782"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067" name="Freeform 1066">
                <a:extLst>
                  <a:ext uri="{FF2B5EF4-FFF2-40B4-BE49-F238E27FC236}">
                    <a16:creationId xmlns:a16="http://schemas.microsoft.com/office/drawing/2014/main" id="{6C9918C1-2AC6-4C56-B3E0-54A8B4E88F1F}"/>
                  </a:ext>
                </a:extLst>
              </p:cNvPr>
              <p:cNvSpPr/>
              <p:nvPr/>
            </p:nvSpPr>
            <p:spPr>
              <a:xfrm>
                <a:off x="992403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1068" name="Freeform 1067">
                <a:extLst>
                  <a:ext uri="{FF2B5EF4-FFF2-40B4-BE49-F238E27FC236}">
                    <a16:creationId xmlns:a16="http://schemas.microsoft.com/office/drawing/2014/main" id="{D6EE7E52-8CE7-E73A-F504-8808691A3E2F}"/>
                  </a:ext>
                </a:extLst>
              </p:cNvPr>
              <p:cNvSpPr/>
              <p:nvPr/>
            </p:nvSpPr>
            <p:spPr>
              <a:xfrm>
                <a:off x="9921704"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69" name="Freeform 1068">
                <a:extLst>
                  <a:ext uri="{FF2B5EF4-FFF2-40B4-BE49-F238E27FC236}">
                    <a16:creationId xmlns:a16="http://schemas.microsoft.com/office/drawing/2014/main" id="{A40628AC-BB61-3FF1-4826-258CD4A7FFD2}"/>
                  </a:ext>
                </a:extLst>
              </p:cNvPr>
              <p:cNvSpPr/>
              <p:nvPr/>
            </p:nvSpPr>
            <p:spPr>
              <a:xfrm>
                <a:off x="9957725"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1070" name="Freeform 1069">
                <a:extLst>
                  <a:ext uri="{FF2B5EF4-FFF2-40B4-BE49-F238E27FC236}">
                    <a16:creationId xmlns:a16="http://schemas.microsoft.com/office/drawing/2014/main" id="{8C780053-5908-B08F-DEAA-B1BDB832A762}"/>
                  </a:ext>
                </a:extLst>
              </p:cNvPr>
              <p:cNvSpPr/>
              <p:nvPr/>
            </p:nvSpPr>
            <p:spPr>
              <a:xfrm>
                <a:off x="9955392"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71" name="Freeform 1070">
                <a:extLst>
                  <a:ext uri="{FF2B5EF4-FFF2-40B4-BE49-F238E27FC236}">
                    <a16:creationId xmlns:a16="http://schemas.microsoft.com/office/drawing/2014/main" id="{BBEAC62A-56F7-DB45-DB3E-171D7E15DE6C}"/>
                  </a:ext>
                </a:extLst>
              </p:cNvPr>
              <p:cNvSpPr/>
              <p:nvPr/>
            </p:nvSpPr>
            <p:spPr>
              <a:xfrm>
                <a:off x="9991414"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72" name="Freeform 1071">
                <a:extLst>
                  <a:ext uri="{FF2B5EF4-FFF2-40B4-BE49-F238E27FC236}">
                    <a16:creationId xmlns:a16="http://schemas.microsoft.com/office/drawing/2014/main" id="{6F8E948E-CDAA-8D24-58C9-60EA97C742A5}"/>
                  </a:ext>
                </a:extLst>
              </p:cNvPr>
              <p:cNvSpPr/>
              <p:nvPr/>
            </p:nvSpPr>
            <p:spPr>
              <a:xfrm>
                <a:off x="9989080" y="4157814"/>
                <a:ext cx="38447" cy="223467"/>
              </a:xfrm>
              <a:custGeom>
                <a:avLst/>
                <a:gdLst>
                  <a:gd name="connsiteX0" fmla="*/ 36022 w 38447"/>
                  <a:gd name="connsiteY0" fmla="*/ 221134 h 223467"/>
                  <a:gd name="connsiteX1" fmla="*/ 36022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2 w 38447"/>
                  <a:gd name="connsiteY6" fmla="*/ 223468 h 223467"/>
                  <a:gd name="connsiteX7" fmla="*/ 36022 w 38447"/>
                  <a:gd name="connsiteY7" fmla="*/ 221134 h 223467"/>
                  <a:gd name="connsiteX8" fmla="*/ 33689 w 38447"/>
                  <a:gd name="connsiteY8" fmla="*/ 221134 h 223467"/>
                  <a:gd name="connsiteX9" fmla="*/ 33689 w 38447"/>
                  <a:gd name="connsiteY9" fmla="*/ 4761 h 223467"/>
                  <a:gd name="connsiteX10" fmla="*/ 4666 w 38447"/>
                  <a:gd name="connsiteY10" fmla="*/ 4761 h 223467"/>
                  <a:gd name="connsiteX11" fmla="*/ 4666 w 38447"/>
                  <a:gd name="connsiteY11" fmla="*/ 218707 h 223467"/>
                  <a:gd name="connsiteX12" fmla="*/ 36022 w 38447"/>
                  <a:gd name="connsiteY12" fmla="*/ 218707 h 223467"/>
                  <a:gd name="connsiteX13" fmla="*/ 36022 w 38447"/>
                  <a:gd name="connsiteY13" fmla="*/ 221134 h 223467"/>
                  <a:gd name="connsiteX14" fmla="*/ 33689 w 38447"/>
                  <a:gd name="connsiteY14" fmla="*/ 221134 h 223467"/>
                  <a:gd name="connsiteX15" fmla="*/ 36022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2" y="221134"/>
                    </a:moveTo>
                    <a:lnTo>
                      <a:pt x="36022" y="223468"/>
                    </a:lnTo>
                    <a:lnTo>
                      <a:pt x="0" y="223468"/>
                    </a:lnTo>
                    <a:lnTo>
                      <a:pt x="0" y="0"/>
                    </a:lnTo>
                    <a:lnTo>
                      <a:pt x="38447" y="0"/>
                    </a:lnTo>
                    <a:lnTo>
                      <a:pt x="38447" y="223468"/>
                    </a:lnTo>
                    <a:lnTo>
                      <a:pt x="36022" y="223468"/>
                    </a:lnTo>
                    <a:lnTo>
                      <a:pt x="36022" y="221134"/>
                    </a:lnTo>
                    <a:lnTo>
                      <a:pt x="33689" y="221134"/>
                    </a:lnTo>
                    <a:lnTo>
                      <a:pt x="33689" y="4761"/>
                    </a:lnTo>
                    <a:lnTo>
                      <a:pt x="4666" y="4761"/>
                    </a:lnTo>
                    <a:lnTo>
                      <a:pt x="4666" y="218707"/>
                    </a:lnTo>
                    <a:lnTo>
                      <a:pt x="36022" y="218707"/>
                    </a:lnTo>
                    <a:lnTo>
                      <a:pt x="36022" y="221134"/>
                    </a:lnTo>
                    <a:lnTo>
                      <a:pt x="33689" y="221134"/>
                    </a:lnTo>
                    <a:lnTo>
                      <a:pt x="36022" y="221134"/>
                    </a:lnTo>
                    <a:close/>
                  </a:path>
                </a:pathLst>
              </a:custGeom>
              <a:solidFill>
                <a:srgbClr val="231F20"/>
              </a:solidFill>
              <a:ln w="9328" cap="flat">
                <a:noFill/>
                <a:prstDash val="solid"/>
                <a:miter/>
              </a:ln>
            </p:spPr>
            <p:txBody>
              <a:bodyPr rtlCol="0" anchor="ctr"/>
              <a:lstStyle/>
              <a:p>
                <a:endParaRPr lang="en-US" dirty="0"/>
              </a:p>
            </p:txBody>
          </p:sp>
          <p:sp>
            <p:nvSpPr>
              <p:cNvPr id="1073" name="Freeform 1072">
                <a:extLst>
                  <a:ext uri="{FF2B5EF4-FFF2-40B4-BE49-F238E27FC236}">
                    <a16:creationId xmlns:a16="http://schemas.microsoft.com/office/drawing/2014/main" id="{68A4C560-0A49-3FD9-BA56-893E1F227C73}"/>
                  </a:ext>
                </a:extLst>
              </p:cNvPr>
              <p:cNvSpPr/>
              <p:nvPr/>
            </p:nvSpPr>
            <p:spPr>
              <a:xfrm>
                <a:off x="10025195" y="4160241"/>
                <a:ext cx="33688" cy="218707"/>
              </a:xfrm>
              <a:custGeom>
                <a:avLst/>
                <a:gdLst>
                  <a:gd name="connsiteX0" fmla="*/ -1 w 33688"/>
                  <a:gd name="connsiteY0" fmla="*/ 0 h 218707"/>
                  <a:gd name="connsiteX1" fmla="*/ 33688 w 33688"/>
                  <a:gd name="connsiteY1" fmla="*/ 0 h 218707"/>
                  <a:gd name="connsiteX2" fmla="*/ 33688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8" y="0"/>
                    </a:lnTo>
                    <a:lnTo>
                      <a:pt x="33688" y="218707"/>
                    </a:lnTo>
                    <a:lnTo>
                      <a:pt x="-1" y="218707"/>
                    </a:lnTo>
                    <a:close/>
                  </a:path>
                </a:pathLst>
              </a:custGeom>
              <a:solidFill>
                <a:srgbClr val="9CB4C3"/>
              </a:solidFill>
              <a:ln w="9328" cap="flat">
                <a:noFill/>
                <a:prstDash val="solid"/>
                <a:miter/>
              </a:ln>
            </p:spPr>
            <p:txBody>
              <a:bodyPr rtlCol="0" anchor="ctr"/>
              <a:lstStyle/>
              <a:p>
                <a:endParaRPr lang="en-US" dirty="0"/>
              </a:p>
            </p:txBody>
          </p:sp>
          <p:sp>
            <p:nvSpPr>
              <p:cNvPr id="1074" name="Freeform 1073">
                <a:extLst>
                  <a:ext uri="{FF2B5EF4-FFF2-40B4-BE49-F238E27FC236}">
                    <a16:creationId xmlns:a16="http://schemas.microsoft.com/office/drawing/2014/main" id="{3E5B9F25-12A4-C428-68FB-1C566742A5B9}"/>
                  </a:ext>
                </a:extLst>
              </p:cNvPr>
              <p:cNvSpPr/>
              <p:nvPr/>
            </p:nvSpPr>
            <p:spPr>
              <a:xfrm>
                <a:off x="10022862" y="4157814"/>
                <a:ext cx="38355" cy="223467"/>
              </a:xfrm>
              <a:custGeom>
                <a:avLst/>
                <a:gdLst>
                  <a:gd name="connsiteX0" fmla="*/ 36022 w 38355"/>
                  <a:gd name="connsiteY0" fmla="*/ 221134 h 223467"/>
                  <a:gd name="connsiteX1" fmla="*/ 36022 w 38355"/>
                  <a:gd name="connsiteY1" fmla="*/ 223468 h 223467"/>
                  <a:gd name="connsiteX2" fmla="*/ 0 w 38355"/>
                  <a:gd name="connsiteY2" fmla="*/ 223468 h 223467"/>
                  <a:gd name="connsiteX3" fmla="*/ 0 w 38355"/>
                  <a:gd name="connsiteY3" fmla="*/ 0 h 223467"/>
                  <a:gd name="connsiteX4" fmla="*/ 38355 w 38355"/>
                  <a:gd name="connsiteY4" fmla="*/ 0 h 223467"/>
                  <a:gd name="connsiteX5" fmla="*/ 38355 w 38355"/>
                  <a:gd name="connsiteY5" fmla="*/ 223468 h 223467"/>
                  <a:gd name="connsiteX6" fmla="*/ 36022 w 38355"/>
                  <a:gd name="connsiteY6" fmla="*/ 223468 h 223467"/>
                  <a:gd name="connsiteX7" fmla="*/ 36022 w 38355"/>
                  <a:gd name="connsiteY7" fmla="*/ 221134 h 223467"/>
                  <a:gd name="connsiteX8" fmla="*/ 33689 w 38355"/>
                  <a:gd name="connsiteY8" fmla="*/ 221134 h 223467"/>
                  <a:gd name="connsiteX9" fmla="*/ 33689 w 38355"/>
                  <a:gd name="connsiteY9" fmla="*/ 4761 h 223467"/>
                  <a:gd name="connsiteX10" fmla="*/ 4666 w 38355"/>
                  <a:gd name="connsiteY10" fmla="*/ 4761 h 223467"/>
                  <a:gd name="connsiteX11" fmla="*/ 4666 w 38355"/>
                  <a:gd name="connsiteY11" fmla="*/ 218707 h 223467"/>
                  <a:gd name="connsiteX12" fmla="*/ 36022 w 38355"/>
                  <a:gd name="connsiteY12" fmla="*/ 218707 h 223467"/>
                  <a:gd name="connsiteX13" fmla="*/ 36022 w 38355"/>
                  <a:gd name="connsiteY13" fmla="*/ 221134 h 223467"/>
                  <a:gd name="connsiteX14" fmla="*/ 33689 w 38355"/>
                  <a:gd name="connsiteY14" fmla="*/ 221134 h 223467"/>
                  <a:gd name="connsiteX15" fmla="*/ 36022 w 38355"/>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5" h="223467">
                    <a:moveTo>
                      <a:pt x="36022" y="221134"/>
                    </a:moveTo>
                    <a:lnTo>
                      <a:pt x="36022" y="223468"/>
                    </a:lnTo>
                    <a:lnTo>
                      <a:pt x="0" y="223468"/>
                    </a:lnTo>
                    <a:lnTo>
                      <a:pt x="0" y="0"/>
                    </a:lnTo>
                    <a:lnTo>
                      <a:pt x="38355" y="0"/>
                    </a:lnTo>
                    <a:lnTo>
                      <a:pt x="38355" y="223468"/>
                    </a:lnTo>
                    <a:lnTo>
                      <a:pt x="36022" y="223468"/>
                    </a:lnTo>
                    <a:lnTo>
                      <a:pt x="36022" y="221134"/>
                    </a:lnTo>
                    <a:lnTo>
                      <a:pt x="33689" y="221134"/>
                    </a:lnTo>
                    <a:lnTo>
                      <a:pt x="33689" y="4761"/>
                    </a:lnTo>
                    <a:lnTo>
                      <a:pt x="4666" y="4761"/>
                    </a:lnTo>
                    <a:lnTo>
                      <a:pt x="4666" y="218707"/>
                    </a:lnTo>
                    <a:lnTo>
                      <a:pt x="36022" y="218707"/>
                    </a:lnTo>
                    <a:lnTo>
                      <a:pt x="36022" y="221134"/>
                    </a:lnTo>
                    <a:lnTo>
                      <a:pt x="33689" y="221134"/>
                    </a:lnTo>
                    <a:lnTo>
                      <a:pt x="36022" y="221134"/>
                    </a:lnTo>
                    <a:close/>
                  </a:path>
                </a:pathLst>
              </a:custGeom>
              <a:solidFill>
                <a:srgbClr val="231F20"/>
              </a:solidFill>
              <a:ln w="9328" cap="flat">
                <a:noFill/>
                <a:prstDash val="solid"/>
                <a:miter/>
              </a:ln>
            </p:spPr>
            <p:txBody>
              <a:bodyPr rtlCol="0" anchor="ctr"/>
              <a:lstStyle/>
              <a:p>
                <a:endParaRPr lang="en-US" dirty="0"/>
              </a:p>
            </p:txBody>
          </p:sp>
          <p:sp>
            <p:nvSpPr>
              <p:cNvPr id="1075" name="Freeform 1074">
                <a:extLst>
                  <a:ext uri="{FF2B5EF4-FFF2-40B4-BE49-F238E27FC236}">
                    <a16:creationId xmlns:a16="http://schemas.microsoft.com/office/drawing/2014/main" id="{81AA78A0-65DE-EF73-D82B-894A22642B13}"/>
                  </a:ext>
                </a:extLst>
              </p:cNvPr>
              <p:cNvSpPr/>
              <p:nvPr/>
            </p:nvSpPr>
            <p:spPr>
              <a:xfrm>
                <a:off x="10058884" y="4160241"/>
                <a:ext cx="33688" cy="218707"/>
              </a:xfrm>
              <a:custGeom>
                <a:avLst/>
                <a:gdLst>
                  <a:gd name="connsiteX0" fmla="*/ 1 w 33688"/>
                  <a:gd name="connsiteY0" fmla="*/ 0 h 218707"/>
                  <a:gd name="connsiteX1" fmla="*/ 33689 w 33688"/>
                  <a:gd name="connsiteY1" fmla="*/ 0 h 218707"/>
                  <a:gd name="connsiteX2" fmla="*/ 33689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9" y="0"/>
                    </a:lnTo>
                    <a:lnTo>
                      <a:pt x="33689" y="218707"/>
                    </a:lnTo>
                    <a:lnTo>
                      <a:pt x="1" y="218707"/>
                    </a:lnTo>
                    <a:close/>
                  </a:path>
                </a:pathLst>
              </a:custGeom>
              <a:solidFill>
                <a:srgbClr val="8B878B"/>
              </a:solidFill>
              <a:ln w="9328" cap="flat">
                <a:noFill/>
                <a:prstDash val="solid"/>
                <a:miter/>
              </a:ln>
            </p:spPr>
            <p:txBody>
              <a:bodyPr rtlCol="0" anchor="ctr"/>
              <a:lstStyle/>
              <a:p>
                <a:endParaRPr lang="en-US" dirty="0"/>
              </a:p>
            </p:txBody>
          </p:sp>
          <p:sp>
            <p:nvSpPr>
              <p:cNvPr id="1076" name="Freeform 1075">
                <a:extLst>
                  <a:ext uri="{FF2B5EF4-FFF2-40B4-BE49-F238E27FC236}">
                    <a16:creationId xmlns:a16="http://schemas.microsoft.com/office/drawing/2014/main" id="{CC433235-B64A-6EE4-1C66-DCFA46C4C12D}"/>
                  </a:ext>
                </a:extLst>
              </p:cNvPr>
              <p:cNvSpPr/>
              <p:nvPr/>
            </p:nvSpPr>
            <p:spPr>
              <a:xfrm>
                <a:off x="10056551"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77" name="Freeform 1076">
                <a:extLst>
                  <a:ext uri="{FF2B5EF4-FFF2-40B4-BE49-F238E27FC236}">
                    <a16:creationId xmlns:a16="http://schemas.microsoft.com/office/drawing/2014/main" id="{1FEAFE77-5B31-B6D9-0129-E8A9C8B04314}"/>
                  </a:ext>
                </a:extLst>
              </p:cNvPr>
              <p:cNvSpPr/>
              <p:nvPr/>
            </p:nvSpPr>
            <p:spPr>
              <a:xfrm>
                <a:off x="10092572"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78" name="Freeform 1077">
                <a:extLst>
                  <a:ext uri="{FF2B5EF4-FFF2-40B4-BE49-F238E27FC236}">
                    <a16:creationId xmlns:a16="http://schemas.microsoft.com/office/drawing/2014/main" id="{609EEDB6-BE92-EC96-523A-39A09B7F6ABF}"/>
                  </a:ext>
                </a:extLst>
              </p:cNvPr>
              <p:cNvSpPr/>
              <p:nvPr/>
            </p:nvSpPr>
            <p:spPr>
              <a:xfrm>
                <a:off x="10090239"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79" name="Freeform 1078">
                <a:extLst>
                  <a:ext uri="{FF2B5EF4-FFF2-40B4-BE49-F238E27FC236}">
                    <a16:creationId xmlns:a16="http://schemas.microsoft.com/office/drawing/2014/main" id="{0BC2383E-4C4E-9D1D-2558-8564885BEC96}"/>
                  </a:ext>
                </a:extLst>
              </p:cNvPr>
              <p:cNvSpPr/>
              <p:nvPr/>
            </p:nvSpPr>
            <p:spPr>
              <a:xfrm>
                <a:off x="10126353"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80" name="Freeform 1079">
                <a:extLst>
                  <a:ext uri="{FF2B5EF4-FFF2-40B4-BE49-F238E27FC236}">
                    <a16:creationId xmlns:a16="http://schemas.microsoft.com/office/drawing/2014/main" id="{CDEEB3A0-6391-84C9-4DE7-E633C6AF9050}"/>
                  </a:ext>
                </a:extLst>
              </p:cNvPr>
              <p:cNvSpPr/>
              <p:nvPr/>
            </p:nvSpPr>
            <p:spPr>
              <a:xfrm>
                <a:off x="10123927"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081" name="Freeform 1080">
                <a:extLst>
                  <a:ext uri="{FF2B5EF4-FFF2-40B4-BE49-F238E27FC236}">
                    <a16:creationId xmlns:a16="http://schemas.microsoft.com/office/drawing/2014/main" id="{45FD4804-5858-E15D-D0D7-18BCEF1C9E6C}"/>
                  </a:ext>
                </a:extLst>
              </p:cNvPr>
              <p:cNvSpPr/>
              <p:nvPr/>
            </p:nvSpPr>
            <p:spPr>
              <a:xfrm>
                <a:off x="10160042"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82" name="Freeform 1081">
                <a:extLst>
                  <a:ext uri="{FF2B5EF4-FFF2-40B4-BE49-F238E27FC236}">
                    <a16:creationId xmlns:a16="http://schemas.microsoft.com/office/drawing/2014/main" id="{F3C0A03F-A258-F15F-3A21-D46644F9D59F}"/>
                  </a:ext>
                </a:extLst>
              </p:cNvPr>
              <p:cNvSpPr/>
              <p:nvPr/>
            </p:nvSpPr>
            <p:spPr>
              <a:xfrm>
                <a:off x="10157615"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782 w 38447"/>
                  <a:gd name="connsiteY8" fmla="*/ 221134 h 223467"/>
                  <a:gd name="connsiteX9" fmla="*/ 33782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782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782" y="221134"/>
                    </a:lnTo>
                    <a:lnTo>
                      <a:pt x="33782" y="4761"/>
                    </a:lnTo>
                    <a:lnTo>
                      <a:pt x="4759" y="4761"/>
                    </a:lnTo>
                    <a:lnTo>
                      <a:pt x="4759" y="218707"/>
                    </a:lnTo>
                    <a:lnTo>
                      <a:pt x="36114" y="218707"/>
                    </a:lnTo>
                    <a:lnTo>
                      <a:pt x="36114" y="221134"/>
                    </a:lnTo>
                    <a:lnTo>
                      <a:pt x="33782"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083" name="Freeform 1082">
                <a:extLst>
                  <a:ext uri="{FF2B5EF4-FFF2-40B4-BE49-F238E27FC236}">
                    <a16:creationId xmlns:a16="http://schemas.microsoft.com/office/drawing/2014/main" id="{92B0DA93-6C10-0163-E0DC-E245666E5ED1}"/>
                  </a:ext>
                </a:extLst>
              </p:cNvPr>
              <p:cNvSpPr/>
              <p:nvPr/>
            </p:nvSpPr>
            <p:spPr>
              <a:xfrm>
                <a:off x="10193730"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84" name="Freeform 1083">
                <a:extLst>
                  <a:ext uri="{FF2B5EF4-FFF2-40B4-BE49-F238E27FC236}">
                    <a16:creationId xmlns:a16="http://schemas.microsoft.com/office/drawing/2014/main" id="{AD1339DD-3F98-01FA-1018-AEA7FA0D5A3D}"/>
                  </a:ext>
                </a:extLst>
              </p:cNvPr>
              <p:cNvSpPr/>
              <p:nvPr/>
            </p:nvSpPr>
            <p:spPr>
              <a:xfrm>
                <a:off x="10191397"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85" name="Freeform 1084">
                <a:extLst>
                  <a:ext uri="{FF2B5EF4-FFF2-40B4-BE49-F238E27FC236}">
                    <a16:creationId xmlns:a16="http://schemas.microsoft.com/office/drawing/2014/main" id="{6801A118-2BFB-6047-5FD4-0FD8B43C6530}"/>
                  </a:ext>
                </a:extLst>
              </p:cNvPr>
              <p:cNvSpPr/>
              <p:nvPr/>
            </p:nvSpPr>
            <p:spPr>
              <a:xfrm>
                <a:off x="10227418"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86" name="Freeform 1085">
                <a:extLst>
                  <a:ext uri="{FF2B5EF4-FFF2-40B4-BE49-F238E27FC236}">
                    <a16:creationId xmlns:a16="http://schemas.microsoft.com/office/drawing/2014/main" id="{6004B480-96AF-696F-7079-EDABEE791B7E}"/>
                  </a:ext>
                </a:extLst>
              </p:cNvPr>
              <p:cNvSpPr/>
              <p:nvPr/>
            </p:nvSpPr>
            <p:spPr>
              <a:xfrm>
                <a:off x="10225085"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666 w 38447"/>
                  <a:gd name="connsiteY10" fmla="*/ 4761 h 223467"/>
                  <a:gd name="connsiteX11" fmla="*/ 4666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87" name="Freeform 1086">
                <a:extLst>
                  <a:ext uri="{FF2B5EF4-FFF2-40B4-BE49-F238E27FC236}">
                    <a16:creationId xmlns:a16="http://schemas.microsoft.com/office/drawing/2014/main" id="{F499B597-F832-5384-7041-185E6EE4FD1F}"/>
                  </a:ext>
                </a:extLst>
              </p:cNvPr>
              <p:cNvSpPr/>
              <p:nvPr/>
            </p:nvSpPr>
            <p:spPr>
              <a:xfrm>
                <a:off x="10261200"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088" name="Freeform 1087">
                <a:extLst>
                  <a:ext uri="{FF2B5EF4-FFF2-40B4-BE49-F238E27FC236}">
                    <a16:creationId xmlns:a16="http://schemas.microsoft.com/office/drawing/2014/main" id="{BDA60CFB-4705-F6E9-8271-3B90B307E259}"/>
                  </a:ext>
                </a:extLst>
              </p:cNvPr>
              <p:cNvSpPr/>
              <p:nvPr/>
            </p:nvSpPr>
            <p:spPr>
              <a:xfrm>
                <a:off x="10258773"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089" name="Freeform 1088">
                <a:extLst>
                  <a:ext uri="{FF2B5EF4-FFF2-40B4-BE49-F238E27FC236}">
                    <a16:creationId xmlns:a16="http://schemas.microsoft.com/office/drawing/2014/main" id="{DA14938D-3F5D-063B-CCF2-919DF68A7713}"/>
                  </a:ext>
                </a:extLst>
              </p:cNvPr>
              <p:cNvSpPr/>
              <p:nvPr/>
            </p:nvSpPr>
            <p:spPr>
              <a:xfrm>
                <a:off x="10294888"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90" name="Freeform 1089">
                <a:extLst>
                  <a:ext uri="{FF2B5EF4-FFF2-40B4-BE49-F238E27FC236}">
                    <a16:creationId xmlns:a16="http://schemas.microsoft.com/office/drawing/2014/main" id="{9171B06D-4AD6-5127-7EA1-B056A50A2C69}"/>
                  </a:ext>
                </a:extLst>
              </p:cNvPr>
              <p:cNvSpPr/>
              <p:nvPr/>
            </p:nvSpPr>
            <p:spPr>
              <a:xfrm>
                <a:off x="10292555"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91" name="Freeform 1090">
                <a:extLst>
                  <a:ext uri="{FF2B5EF4-FFF2-40B4-BE49-F238E27FC236}">
                    <a16:creationId xmlns:a16="http://schemas.microsoft.com/office/drawing/2014/main" id="{6B631287-BAD4-993D-090B-A194FA7E72C7}"/>
                  </a:ext>
                </a:extLst>
              </p:cNvPr>
              <p:cNvSpPr/>
              <p:nvPr/>
            </p:nvSpPr>
            <p:spPr>
              <a:xfrm>
                <a:off x="10327643"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92" name="Freeform 1091">
                <a:extLst>
                  <a:ext uri="{FF2B5EF4-FFF2-40B4-BE49-F238E27FC236}">
                    <a16:creationId xmlns:a16="http://schemas.microsoft.com/office/drawing/2014/main" id="{322E471F-2376-A26A-57E7-4D9C7C01FD32}"/>
                  </a:ext>
                </a:extLst>
              </p:cNvPr>
              <p:cNvSpPr/>
              <p:nvPr/>
            </p:nvSpPr>
            <p:spPr>
              <a:xfrm>
                <a:off x="10325310"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666 w 38447"/>
                  <a:gd name="connsiteY10" fmla="*/ 4761 h 223467"/>
                  <a:gd name="connsiteX11" fmla="*/ 4666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93" name="Freeform 1092">
                <a:extLst>
                  <a:ext uri="{FF2B5EF4-FFF2-40B4-BE49-F238E27FC236}">
                    <a16:creationId xmlns:a16="http://schemas.microsoft.com/office/drawing/2014/main" id="{EB525EB8-E933-668C-7825-41DBC35BBF49}"/>
                  </a:ext>
                </a:extLst>
              </p:cNvPr>
              <p:cNvSpPr/>
              <p:nvPr/>
            </p:nvSpPr>
            <p:spPr>
              <a:xfrm>
                <a:off x="10361331"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94" name="Freeform 1093">
                <a:extLst>
                  <a:ext uri="{FF2B5EF4-FFF2-40B4-BE49-F238E27FC236}">
                    <a16:creationId xmlns:a16="http://schemas.microsoft.com/office/drawing/2014/main" id="{8C83124E-21C5-D65B-C931-9121EFCF96EA}"/>
                  </a:ext>
                </a:extLst>
              </p:cNvPr>
              <p:cNvSpPr/>
              <p:nvPr/>
            </p:nvSpPr>
            <p:spPr>
              <a:xfrm>
                <a:off x="10358998"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095" name="Freeform 1094">
                <a:extLst>
                  <a:ext uri="{FF2B5EF4-FFF2-40B4-BE49-F238E27FC236}">
                    <a16:creationId xmlns:a16="http://schemas.microsoft.com/office/drawing/2014/main" id="{F163ED2B-E09D-E908-199F-88DB4ECA27CB}"/>
                  </a:ext>
                </a:extLst>
              </p:cNvPr>
              <p:cNvSpPr/>
              <p:nvPr/>
            </p:nvSpPr>
            <p:spPr>
              <a:xfrm>
                <a:off x="10395113"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096" name="Freeform 1095">
                <a:extLst>
                  <a:ext uri="{FF2B5EF4-FFF2-40B4-BE49-F238E27FC236}">
                    <a16:creationId xmlns:a16="http://schemas.microsoft.com/office/drawing/2014/main" id="{8F4D7D74-4441-5768-B1DC-ED89131F8013}"/>
                  </a:ext>
                </a:extLst>
              </p:cNvPr>
              <p:cNvSpPr/>
              <p:nvPr/>
            </p:nvSpPr>
            <p:spPr>
              <a:xfrm>
                <a:off x="10392779"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097" name="Freeform 1096">
                <a:extLst>
                  <a:ext uri="{FF2B5EF4-FFF2-40B4-BE49-F238E27FC236}">
                    <a16:creationId xmlns:a16="http://schemas.microsoft.com/office/drawing/2014/main" id="{FDD97086-D72E-9D22-2110-8E44E27B3151}"/>
                  </a:ext>
                </a:extLst>
              </p:cNvPr>
              <p:cNvSpPr/>
              <p:nvPr/>
            </p:nvSpPr>
            <p:spPr>
              <a:xfrm>
                <a:off x="10428801" y="4160241"/>
                <a:ext cx="33688" cy="218707"/>
              </a:xfrm>
              <a:custGeom>
                <a:avLst/>
                <a:gdLst>
                  <a:gd name="connsiteX0" fmla="*/ -1 w 33688"/>
                  <a:gd name="connsiteY0" fmla="*/ 0 h 218707"/>
                  <a:gd name="connsiteX1" fmla="*/ 33688 w 33688"/>
                  <a:gd name="connsiteY1" fmla="*/ 0 h 218707"/>
                  <a:gd name="connsiteX2" fmla="*/ 33688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8" y="0"/>
                    </a:lnTo>
                    <a:lnTo>
                      <a:pt x="33688" y="218707"/>
                    </a:lnTo>
                    <a:lnTo>
                      <a:pt x="-1" y="218707"/>
                    </a:lnTo>
                    <a:close/>
                  </a:path>
                </a:pathLst>
              </a:custGeom>
              <a:solidFill>
                <a:srgbClr val="8B878B"/>
              </a:solidFill>
              <a:ln w="9328" cap="flat">
                <a:noFill/>
                <a:prstDash val="solid"/>
                <a:miter/>
              </a:ln>
            </p:spPr>
            <p:txBody>
              <a:bodyPr rtlCol="0" anchor="ctr"/>
              <a:lstStyle/>
              <a:p>
                <a:endParaRPr lang="en-US" dirty="0"/>
              </a:p>
            </p:txBody>
          </p:sp>
          <p:sp>
            <p:nvSpPr>
              <p:cNvPr id="1098" name="Freeform 1097">
                <a:extLst>
                  <a:ext uri="{FF2B5EF4-FFF2-40B4-BE49-F238E27FC236}">
                    <a16:creationId xmlns:a16="http://schemas.microsoft.com/office/drawing/2014/main" id="{FDC38448-37C0-4655-1E75-80C4E3478232}"/>
                  </a:ext>
                </a:extLst>
              </p:cNvPr>
              <p:cNvSpPr/>
              <p:nvPr/>
            </p:nvSpPr>
            <p:spPr>
              <a:xfrm>
                <a:off x="10426467" y="4157814"/>
                <a:ext cx="38355" cy="223467"/>
              </a:xfrm>
              <a:custGeom>
                <a:avLst/>
                <a:gdLst>
                  <a:gd name="connsiteX0" fmla="*/ 36022 w 38355"/>
                  <a:gd name="connsiteY0" fmla="*/ 221134 h 223467"/>
                  <a:gd name="connsiteX1" fmla="*/ 36022 w 38355"/>
                  <a:gd name="connsiteY1" fmla="*/ 223468 h 223467"/>
                  <a:gd name="connsiteX2" fmla="*/ 0 w 38355"/>
                  <a:gd name="connsiteY2" fmla="*/ 223468 h 223467"/>
                  <a:gd name="connsiteX3" fmla="*/ 0 w 38355"/>
                  <a:gd name="connsiteY3" fmla="*/ 0 h 223467"/>
                  <a:gd name="connsiteX4" fmla="*/ 38355 w 38355"/>
                  <a:gd name="connsiteY4" fmla="*/ 0 h 223467"/>
                  <a:gd name="connsiteX5" fmla="*/ 38355 w 38355"/>
                  <a:gd name="connsiteY5" fmla="*/ 223468 h 223467"/>
                  <a:gd name="connsiteX6" fmla="*/ 36022 w 38355"/>
                  <a:gd name="connsiteY6" fmla="*/ 223468 h 223467"/>
                  <a:gd name="connsiteX7" fmla="*/ 36022 w 38355"/>
                  <a:gd name="connsiteY7" fmla="*/ 221134 h 223467"/>
                  <a:gd name="connsiteX8" fmla="*/ 33689 w 38355"/>
                  <a:gd name="connsiteY8" fmla="*/ 221134 h 223467"/>
                  <a:gd name="connsiteX9" fmla="*/ 33689 w 38355"/>
                  <a:gd name="connsiteY9" fmla="*/ 4761 h 223467"/>
                  <a:gd name="connsiteX10" fmla="*/ 4666 w 38355"/>
                  <a:gd name="connsiteY10" fmla="*/ 4761 h 223467"/>
                  <a:gd name="connsiteX11" fmla="*/ 4666 w 38355"/>
                  <a:gd name="connsiteY11" fmla="*/ 218707 h 223467"/>
                  <a:gd name="connsiteX12" fmla="*/ 36022 w 38355"/>
                  <a:gd name="connsiteY12" fmla="*/ 218707 h 223467"/>
                  <a:gd name="connsiteX13" fmla="*/ 36022 w 38355"/>
                  <a:gd name="connsiteY13" fmla="*/ 221134 h 223467"/>
                  <a:gd name="connsiteX14" fmla="*/ 33689 w 38355"/>
                  <a:gd name="connsiteY14" fmla="*/ 221134 h 223467"/>
                  <a:gd name="connsiteX15" fmla="*/ 36022 w 38355"/>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5" h="223467">
                    <a:moveTo>
                      <a:pt x="36022" y="221134"/>
                    </a:moveTo>
                    <a:lnTo>
                      <a:pt x="36022" y="223468"/>
                    </a:lnTo>
                    <a:lnTo>
                      <a:pt x="0" y="223468"/>
                    </a:lnTo>
                    <a:lnTo>
                      <a:pt x="0" y="0"/>
                    </a:lnTo>
                    <a:lnTo>
                      <a:pt x="38355" y="0"/>
                    </a:lnTo>
                    <a:lnTo>
                      <a:pt x="38355" y="223468"/>
                    </a:lnTo>
                    <a:lnTo>
                      <a:pt x="36022" y="223468"/>
                    </a:lnTo>
                    <a:lnTo>
                      <a:pt x="36022" y="221134"/>
                    </a:lnTo>
                    <a:lnTo>
                      <a:pt x="33689" y="221134"/>
                    </a:lnTo>
                    <a:lnTo>
                      <a:pt x="33689" y="4761"/>
                    </a:lnTo>
                    <a:lnTo>
                      <a:pt x="4666" y="4761"/>
                    </a:lnTo>
                    <a:lnTo>
                      <a:pt x="4666" y="218707"/>
                    </a:lnTo>
                    <a:lnTo>
                      <a:pt x="36022" y="218707"/>
                    </a:lnTo>
                    <a:lnTo>
                      <a:pt x="36022" y="221134"/>
                    </a:lnTo>
                    <a:lnTo>
                      <a:pt x="33689" y="221134"/>
                    </a:lnTo>
                    <a:lnTo>
                      <a:pt x="36022" y="221134"/>
                    </a:lnTo>
                    <a:close/>
                  </a:path>
                </a:pathLst>
              </a:custGeom>
              <a:solidFill>
                <a:srgbClr val="231F20"/>
              </a:solidFill>
              <a:ln w="9328" cap="flat">
                <a:noFill/>
                <a:prstDash val="solid"/>
                <a:miter/>
              </a:ln>
            </p:spPr>
            <p:txBody>
              <a:bodyPr rtlCol="0" anchor="ctr"/>
              <a:lstStyle/>
              <a:p>
                <a:endParaRPr lang="en-US" dirty="0"/>
              </a:p>
            </p:txBody>
          </p:sp>
          <p:sp>
            <p:nvSpPr>
              <p:cNvPr id="1099" name="Freeform 1098">
                <a:extLst>
                  <a:ext uri="{FF2B5EF4-FFF2-40B4-BE49-F238E27FC236}">
                    <a16:creationId xmlns:a16="http://schemas.microsoft.com/office/drawing/2014/main" id="{F0636B34-B3E2-D8DA-8ECF-B0DF7B59C037}"/>
                  </a:ext>
                </a:extLst>
              </p:cNvPr>
              <p:cNvSpPr/>
              <p:nvPr/>
            </p:nvSpPr>
            <p:spPr>
              <a:xfrm>
                <a:off x="10462489" y="4160241"/>
                <a:ext cx="33688" cy="218707"/>
              </a:xfrm>
              <a:custGeom>
                <a:avLst/>
                <a:gdLst>
                  <a:gd name="connsiteX0" fmla="*/ 1 w 33688"/>
                  <a:gd name="connsiteY0" fmla="*/ 0 h 218707"/>
                  <a:gd name="connsiteX1" fmla="*/ 33689 w 33688"/>
                  <a:gd name="connsiteY1" fmla="*/ 0 h 218707"/>
                  <a:gd name="connsiteX2" fmla="*/ 33689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9" y="0"/>
                    </a:lnTo>
                    <a:lnTo>
                      <a:pt x="33689" y="218707"/>
                    </a:lnTo>
                    <a:lnTo>
                      <a:pt x="1" y="218707"/>
                    </a:lnTo>
                    <a:close/>
                  </a:path>
                </a:pathLst>
              </a:custGeom>
              <a:solidFill>
                <a:srgbClr val="9CB4C3"/>
              </a:solidFill>
              <a:ln w="9328" cap="flat">
                <a:noFill/>
                <a:prstDash val="solid"/>
                <a:miter/>
              </a:ln>
            </p:spPr>
            <p:txBody>
              <a:bodyPr rtlCol="0" anchor="ctr"/>
              <a:lstStyle/>
              <a:p>
                <a:endParaRPr lang="en-US" dirty="0"/>
              </a:p>
            </p:txBody>
          </p:sp>
          <p:sp>
            <p:nvSpPr>
              <p:cNvPr id="1100" name="Freeform 1099">
                <a:extLst>
                  <a:ext uri="{FF2B5EF4-FFF2-40B4-BE49-F238E27FC236}">
                    <a16:creationId xmlns:a16="http://schemas.microsoft.com/office/drawing/2014/main" id="{213B4BB5-D3C5-2B05-849A-F1DF42DC66AC}"/>
                  </a:ext>
                </a:extLst>
              </p:cNvPr>
              <p:cNvSpPr/>
              <p:nvPr/>
            </p:nvSpPr>
            <p:spPr>
              <a:xfrm>
                <a:off x="10460157"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666 w 38447"/>
                  <a:gd name="connsiteY10" fmla="*/ 4761 h 223467"/>
                  <a:gd name="connsiteX11" fmla="*/ 4666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101" name="Freeform 1100">
                <a:extLst>
                  <a:ext uri="{FF2B5EF4-FFF2-40B4-BE49-F238E27FC236}">
                    <a16:creationId xmlns:a16="http://schemas.microsoft.com/office/drawing/2014/main" id="{1414DDD7-BF40-E6D2-71BC-E4B27FCED000}"/>
                  </a:ext>
                </a:extLst>
              </p:cNvPr>
              <p:cNvSpPr/>
              <p:nvPr/>
            </p:nvSpPr>
            <p:spPr>
              <a:xfrm>
                <a:off x="1049617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02" name="Freeform 1101">
                <a:extLst>
                  <a:ext uri="{FF2B5EF4-FFF2-40B4-BE49-F238E27FC236}">
                    <a16:creationId xmlns:a16="http://schemas.microsoft.com/office/drawing/2014/main" id="{9E5FAF10-A026-1726-2A39-CA862AA251FC}"/>
                  </a:ext>
                </a:extLst>
              </p:cNvPr>
              <p:cNvSpPr/>
              <p:nvPr/>
            </p:nvSpPr>
            <p:spPr>
              <a:xfrm>
                <a:off x="10493845"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103" name="Freeform 1102">
                <a:extLst>
                  <a:ext uri="{FF2B5EF4-FFF2-40B4-BE49-F238E27FC236}">
                    <a16:creationId xmlns:a16="http://schemas.microsoft.com/office/drawing/2014/main" id="{8CECE127-ACA8-023B-0E81-E0C7F992B542}"/>
                  </a:ext>
                </a:extLst>
              </p:cNvPr>
              <p:cNvSpPr/>
              <p:nvPr/>
            </p:nvSpPr>
            <p:spPr>
              <a:xfrm>
                <a:off x="10529959"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04" name="Freeform 1103">
                <a:extLst>
                  <a:ext uri="{FF2B5EF4-FFF2-40B4-BE49-F238E27FC236}">
                    <a16:creationId xmlns:a16="http://schemas.microsoft.com/office/drawing/2014/main" id="{E3055B1B-7C79-D033-7A22-D9E43DACAE07}"/>
                  </a:ext>
                </a:extLst>
              </p:cNvPr>
              <p:cNvSpPr/>
              <p:nvPr/>
            </p:nvSpPr>
            <p:spPr>
              <a:xfrm>
                <a:off x="10527626"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105" name="Freeform 1104">
                <a:extLst>
                  <a:ext uri="{FF2B5EF4-FFF2-40B4-BE49-F238E27FC236}">
                    <a16:creationId xmlns:a16="http://schemas.microsoft.com/office/drawing/2014/main" id="{A2F1B9EB-AAD8-EEB2-2867-3115001DA567}"/>
                  </a:ext>
                </a:extLst>
              </p:cNvPr>
              <p:cNvSpPr/>
              <p:nvPr/>
            </p:nvSpPr>
            <p:spPr>
              <a:xfrm>
                <a:off x="1056364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06" name="Freeform 1105">
                <a:extLst>
                  <a:ext uri="{FF2B5EF4-FFF2-40B4-BE49-F238E27FC236}">
                    <a16:creationId xmlns:a16="http://schemas.microsoft.com/office/drawing/2014/main" id="{BE884EA1-B3F9-EB32-A4F7-E1CF626A0AAC}"/>
                  </a:ext>
                </a:extLst>
              </p:cNvPr>
              <p:cNvSpPr/>
              <p:nvPr/>
            </p:nvSpPr>
            <p:spPr>
              <a:xfrm>
                <a:off x="10561314"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107" name="Freeform 1106">
                <a:extLst>
                  <a:ext uri="{FF2B5EF4-FFF2-40B4-BE49-F238E27FC236}">
                    <a16:creationId xmlns:a16="http://schemas.microsoft.com/office/drawing/2014/main" id="{72FDB6BA-E861-4BF0-9D18-935179C0AC77}"/>
                  </a:ext>
                </a:extLst>
              </p:cNvPr>
              <p:cNvSpPr/>
              <p:nvPr/>
            </p:nvSpPr>
            <p:spPr>
              <a:xfrm>
                <a:off x="10597335"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08" name="Freeform 1107">
                <a:extLst>
                  <a:ext uri="{FF2B5EF4-FFF2-40B4-BE49-F238E27FC236}">
                    <a16:creationId xmlns:a16="http://schemas.microsoft.com/office/drawing/2014/main" id="{E4EB41F9-9AC6-1E54-5BB0-D68F8EDCC596}"/>
                  </a:ext>
                </a:extLst>
              </p:cNvPr>
              <p:cNvSpPr/>
              <p:nvPr/>
            </p:nvSpPr>
            <p:spPr>
              <a:xfrm>
                <a:off x="10595002"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109" name="Freeform 1108">
                <a:extLst>
                  <a:ext uri="{FF2B5EF4-FFF2-40B4-BE49-F238E27FC236}">
                    <a16:creationId xmlns:a16="http://schemas.microsoft.com/office/drawing/2014/main" id="{41F4B609-F795-7027-B8D7-5A5B8C30F605}"/>
                  </a:ext>
                </a:extLst>
              </p:cNvPr>
              <p:cNvSpPr/>
              <p:nvPr/>
            </p:nvSpPr>
            <p:spPr>
              <a:xfrm>
                <a:off x="1063111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10" name="Freeform 1109">
                <a:extLst>
                  <a:ext uri="{FF2B5EF4-FFF2-40B4-BE49-F238E27FC236}">
                    <a16:creationId xmlns:a16="http://schemas.microsoft.com/office/drawing/2014/main" id="{E70C89E9-A6FE-14AA-D418-2455FF2C6EAB}"/>
                  </a:ext>
                </a:extLst>
              </p:cNvPr>
              <p:cNvSpPr/>
              <p:nvPr/>
            </p:nvSpPr>
            <p:spPr>
              <a:xfrm>
                <a:off x="10628691"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782 w 38447"/>
                  <a:gd name="connsiteY8" fmla="*/ 221134 h 223467"/>
                  <a:gd name="connsiteX9" fmla="*/ 33782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782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782" y="221134"/>
                    </a:lnTo>
                    <a:lnTo>
                      <a:pt x="33782" y="4761"/>
                    </a:lnTo>
                    <a:lnTo>
                      <a:pt x="4759" y="4761"/>
                    </a:lnTo>
                    <a:lnTo>
                      <a:pt x="4759" y="218707"/>
                    </a:lnTo>
                    <a:lnTo>
                      <a:pt x="36114" y="218707"/>
                    </a:lnTo>
                    <a:lnTo>
                      <a:pt x="36114" y="221134"/>
                    </a:lnTo>
                    <a:lnTo>
                      <a:pt x="33782"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111" name="Freeform 1110">
                <a:extLst>
                  <a:ext uri="{FF2B5EF4-FFF2-40B4-BE49-F238E27FC236}">
                    <a16:creationId xmlns:a16="http://schemas.microsoft.com/office/drawing/2014/main" id="{A69822B1-8F22-BE4F-032A-462CADF5BBE4}"/>
                  </a:ext>
                </a:extLst>
              </p:cNvPr>
              <p:cNvSpPr/>
              <p:nvPr/>
            </p:nvSpPr>
            <p:spPr>
              <a:xfrm>
                <a:off x="10664805"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1112" name="Freeform 1111">
                <a:extLst>
                  <a:ext uri="{FF2B5EF4-FFF2-40B4-BE49-F238E27FC236}">
                    <a16:creationId xmlns:a16="http://schemas.microsoft.com/office/drawing/2014/main" id="{C40B005E-1133-D45C-1E45-5FC2DEAA6D2A}"/>
                  </a:ext>
                </a:extLst>
              </p:cNvPr>
              <p:cNvSpPr/>
              <p:nvPr/>
            </p:nvSpPr>
            <p:spPr>
              <a:xfrm>
                <a:off x="10662472"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113" name="Freeform 1112">
                <a:extLst>
                  <a:ext uri="{FF2B5EF4-FFF2-40B4-BE49-F238E27FC236}">
                    <a16:creationId xmlns:a16="http://schemas.microsoft.com/office/drawing/2014/main" id="{1D5A6439-D70E-5B12-3AE9-1940BE7B46BC}"/>
                  </a:ext>
                </a:extLst>
              </p:cNvPr>
              <p:cNvSpPr/>
              <p:nvPr/>
            </p:nvSpPr>
            <p:spPr>
              <a:xfrm>
                <a:off x="10698493"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1114" name="Freeform 1113">
                <a:extLst>
                  <a:ext uri="{FF2B5EF4-FFF2-40B4-BE49-F238E27FC236}">
                    <a16:creationId xmlns:a16="http://schemas.microsoft.com/office/drawing/2014/main" id="{92F893F8-34FF-F44E-22EE-C87AD96881EA}"/>
                  </a:ext>
                </a:extLst>
              </p:cNvPr>
              <p:cNvSpPr/>
              <p:nvPr/>
            </p:nvSpPr>
            <p:spPr>
              <a:xfrm>
                <a:off x="10696160"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666 w 38447"/>
                  <a:gd name="connsiteY10" fmla="*/ 4761 h 223467"/>
                  <a:gd name="connsiteX11" fmla="*/ 4666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115" name="Freeform 1114">
                <a:extLst>
                  <a:ext uri="{FF2B5EF4-FFF2-40B4-BE49-F238E27FC236}">
                    <a16:creationId xmlns:a16="http://schemas.microsoft.com/office/drawing/2014/main" id="{424B1991-1B77-BA64-29D3-60A3A07FCAA8}"/>
                  </a:ext>
                </a:extLst>
              </p:cNvPr>
              <p:cNvSpPr/>
              <p:nvPr/>
            </p:nvSpPr>
            <p:spPr>
              <a:xfrm>
                <a:off x="10732182"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16" name="Freeform 1115">
                <a:extLst>
                  <a:ext uri="{FF2B5EF4-FFF2-40B4-BE49-F238E27FC236}">
                    <a16:creationId xmlns:a16="http://schemas.microsoft.com/office/drawing/2014/main" id="{FECA71D8-B28F-CA2F-AE84-8F4A4C9526CC}"/>
                  </a:ext>
                </a:extLst>
              </p:cNvPr>
              <p:cNvSpPr/>
              <p:nvPr/>
            </p:nvSpPr>
            <p:spPr>
              <a:xfrm>
                <a:off x="10729848"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117" name="Freeform 1116">
                <a:extLst>
                  <a:ext uri="{FF2B5EF4-FFF2-40B4-BE49-F238E27FC236}">
                    <a16:creationId xmlns:a16="http://schemas.microsoft.com/office/drawing/2014/main" id="{E985707F-E19C-0B0F-99AE-1FB720BECF88}"/>
                  </a:ext>
                </a:extLst>
              </p:cNvPr>
              <p:cNvSpPr/>
              <p:nvPr/>
            </p:nvSpPr>
            <p:spPr>
              <a:xfrm>
                <a:off x="10765963"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18" name="Freeform 1117">
                <a:extLst>
                  <a:ext uri="{FF2B5EF4-FFF2-40B4-BE49-F238E27FC236}">
                    <a16:creationId xmlns:a16="http://schemas.microsoft.com/office/drawing/2014/main" id="{9BA4855D-6487-CD34-66AA-14C857AD8DCD}"/>
                  </a:ext>
                </a:extLst>
              </p:cNvPr>
              <p:cNvSpPr/>
              <p:nvPr/>
            </p:nvSpPr>
            <p:spPr>
              <a:xfrm>
                <a:off x="10763630" y="4157814"/>
                <a:ext cx="38355" cy="223467"/>
              </a:xfrm>
              <a:custGeom>
                <a:avLst/>
                <a:gdLst>
                  <a:gd name="connsiteX0" fmla="*/ 36022 w 38355"/>
                  <a:gd name="connsiteY0" fmla="*/ 221134 h 223467"/>
                  <a:gd name="connsiteX1" fmla="*/ 36022 w 38355"/>
                  <a:gd name="connsiteY1" fmla="*/ 223468 h 223467"/>
                  <a:gd name="connsiteX2" fmla="*/ 0 w 38355"/>
                  <a:gd name="connsiteY2" fmla="*/ 223468 h 223467"/>
                  <a:gd name="connsiteX3" fmla="*/ 0 w 38355"/>
                  <a:gd name="connsiteY3" fmla="*/ 0 h 223467"/>
                  <a:gd name="connsiteX4" fmla="*/ 38355 w 38355"/>
                  <a:gd name="connsiteY4" fmla="*/ 0 h 223467"/>
                  <a:gd name="connsiteX5" fmla="*/ 38355 w 38355"/>
                  <a:gd name="connsiteY5" fmla="*/ 223468 h 223467"/>
                  <a:gd name="connsiteX6" fmla="*/ 36022 w 38355"/>
                  <a:gd name="connsiteY6" fmla="*/ 223468 h 223467"/>
                  <a:gd name="connsiteX7" fmla="*/ 36022 w 38355"/>
                  <a:gd name="connsiteY7" fmla="*/ 221134 h 223467"/>
                  <a:gd name="connsiteX8" fmla="*/ 33689 w 38355"/>
                  <a:gd name="connsiteY8" fmla="*/ 221134 h 223467"/>
                  <a:gd name="connsiteX9" fmla="*/ 33689 w 38355"/>
                  <a:gd name="connsiteY9" fmla="*/ 4761 h 223467"/>
                  <a:gd name="connsiteX10" fmla="*/ 4666 w 38355"/>
                  <a:gd name="connsiteY10" fmla="*/ 4761 h 223467"/>
                  <a:gd name="connsiteX11" fmla="*/ 4666 w 38355"/>
                  <a:gd name="connsiteY11" fmla="*/ 218707 h 223467"/>
                  <a:gd name="connsiteX12" fmla="*/ 36022 w 38355"/>
                  <a:gd name="connsiteY12" fmla="*/ 218707 h 223467"/>
                  <a:gd name="connsiteX13" fmla="*/ 36022 w 38355"/>
                  <a:gd name="connsiteY13" fmla="*/ 221134 h 223467"/>
                  <a:gd name="connsiteX14" fmla="*/ 33689 w 38355"/>
                  <a:gd name="connsiteY14" fmla="*/ 221134 h 223467"/>
                  <a:gd name="connsiteX15" fmla="*/ 36022 w 38355"/>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5" h="223467">
                    <a:moveTo>
                      <a:pt x="36022" y="221134"/>
                    </a:moveTo>
                    <a:lnTo>
                      <a:pt x="36022" y="223468"/>
                    </a:lnTo>
                    <a:lnTo>
                      <a:pt x="0" y="223468"/>
                    </a:lnTo>
                    <a:lnTo>
                      <a:pt x="0" y="0"/>
                    </a:lnTo>
                    <a:lnTo>
                      <a:pt x="38355" y="0"/>
                    </a:lnTo>
                    <a:lnTo>
                      <a:pt x="38355" y="223468"/>
                    </a:lnTo>
                    <a:lnTo>
                      <a:pt x="36022" y="223468"/>
                    </a:lnTo>
                    <a:lnTo>
                      <a:pt x="36022" y="221134"/>
                    </a:lnTo>
                    <a:lnTo>
                      <a:pt x="33689" y="221134"/>
                    </a:lnTo>
                    <a:lnTo>
                      <a:pt x="33689" y="4761"/>
                    </a:lnTo>
                    <a:lnTo>
                      <a:pt x="4666" y="4761"/>
                    </a:lnTo>
                    <a:lnTo>
                      <a:pt x="4666" y="218707"/>
                    </a:lnTo>
                    <a:lnTo>
                      <a:pt x="36022" y="218707"/>
                    </a:lnTo>
                    <a:lnTo>
                      <a:pt x="36022" y="221134"/>
                    </a:lnTo>
                    <a:lnTo>
                      <a:pt x="33689" y="221134"/>
                    </a:lnTo>
                    <a:lnTo>
                      <a:pt x="36022" y="221134"/>
                    </a:lnTo>
                    <a:close/>
                  </a:path>
                </a:pathLst>
              </a:custGeom>
              <a:solidFill>
                <a:srgbClr val="231F20"/>
              </a:solidFill>
              <a:ln w="9328" cap="flat">
                <a:noFill/>
                <a:prstDash val="solid"/>
                <a:miter/>
              </a:ln>
            </p:spPr>
            <p:txBody>
              <a:bodyPr rtlCol="0" anchor="ctr"/>
              <a:lstStyle/>
              <a:p>
                <a:endParaRPr lang="en-US" dirty="0"/>
              </a:p>
            </p:txBody>
          </p:sp>
          <p:sp>
            <p:nvSpPr>
              <p:cNvPr id="1119" name="Freeform 1118">
                <a:extLst>
                  <a:ext uri="{FF2B5EF4-FFF2-40B4-BE49-F238E27FC236}">
                    <a16:creationId xmlns:a16="http://schemas.microsoft.com/office/drawing/2014/main" id="{33A08F7D-2057-E4CF-4FE5-E02B7EC2A816}"/>
                  </a:ext>
                </a:extLst>
              </p:cNvPr>
              <p:cNvSpPr/>
              <p:nvPr/>
            </p:nvSpPr>
            <p:spPr>
              <a:xfrm>
                <a:off x="10799651" y="4160241"/>
                <a:ext cx="33688" cy="218707"/>
              </a:xfrm>
              <a:custGeom>
                <a:avLst/>
                <a:gdLst>
                  <a:gd name="connsiteX0" fmla="*/ 1 w 33688"/>
                  <a:gd name="connsiteY0" fmla="*/ 0 h 218707"/>
                  <a:gd name="connsiteX1" fmla="*/ 33689 w 33688"/>
                  <a:gd name="connsiteY1" fmla="*/ 0 h 218707"/>
                  <a:gd name="connsiteX2" fmla="*/ 33689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9" y="0"/>
                    </a:lnTo>
                    <a:lnTo>
                      <a:pt x="33689" y="218707"/>
                    </a:lnTo>
                    <a:lnTo>
                      <a:pt x="1" y="218707"/>
                    </a:lnTo>
                    <a:close/>
                  </a:path>
                </a:pathLst>
              </a:custGeom>
              <a:solidFill>
                <a:srgbClr val="8B878B"/>
              </a:solidFill>
              <a:ln w="9328" cap="flat">
                <a:noFill/>
                <a:prstDash val="solid"/>
                <a:miter/>
              </a:ln>
            </p:spPr>
            <p:txBody>
              <a:bodyPr rtlCol="0" anchor="ctr"/>
              <a:lstStyle/>
              <a:p>
                <a:endParaRPr lang="en-US" dirty="0"/>
              </a:p>
            </p:txBody>
          </p:sp>
          <p:sp>
            <p:nvSpPr>
              <p:cNvPr id="1120" name="Freeform 1119">
                <a:extLst>
                  <a:ext uri="{FF2B5EF4-FFF2-40B4-BE49-F238E27FC236}">
                    <a16:creationId xmlns:a16="http://schemas.microsoft.com/office/drawing/2014/main" id="{2EAC6A0A-B36C-D362-209E-754749FE4500}"/>
                  </a:ext>
                </a:extLst>
              </p:cNvPr>
              <p:cNvSpPr/>
              <p:nvPr/>
            </p:nvSpPr>
            <p:spPr>
              <a:xfrm>
                <a:off x="10797319"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121" name="Freeform 1120">
                <a:extLst>
                  <a:ext uri="{FF2B5EF4-FFF2-40B4-BE49-F238E27FC236}">
                    <a16:creationId xmlns:a16="http://schemas.microsoft.com/office/drawing/2014/main" id="{34158952-BEEA-D760-2101-FF71158C6615}"/>
                  </a:ext>
                </a:extLst>
              </p:cNvPr>
              <p:cNvSpPr/>
              <p:nvPr/>
            </p:nvSpPr>
            <p:spPr>
              <a:xfrm>
                <a:off x="10833340" y="4160241"/>
                <a:ext cx="33688" cy="218707"/>
              </a:xfrm>
              <a:custGeom>
                <a:avLst/>
                <a:gdLst>
                  <a:gd name="connsiteX0" fmla="*/ 0 w 33688"/>
                  <a:gd name="connsiteY0" fmla="*/ 0 h 218707"/>
                  <a:gd name="connsiteX1" fmla="*/ 33689 w 33688"/>
                  <a:gd name="connsiteY1" fmla="*/ 0 h 218707"/>
                  <a:gd name="connsiteX2" fmla="*/ 33689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9" y="0"/>
                    </a:lnTo>
                    <a:lnTo>
                      <a:pt x="33689"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22" name="Freeform 1121">
                <a:extLst>
                  <a:ext uri="{FF2B5EF4-FFF2-40B4-BE49-F238E27FC236}">
                    <a16:creationId xmlns:a16="http://schemas.microsoft.com/office/drawing/2014/main" id="{734C2B4B-0DF7-2309-4117-F075DEB99282}"/>
                  </a:ext>
                </a:extLst>
              </p:cNvPr>
              <p:cNvSpPr/>
              <p:nvPr/>
            </p:nvSpPr>
            <p:spPr>
              <a:xfrm>
                <a:off x="10831007"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123" name="Freeform 1122">
                <a:extLst>
                  <a:ext uri="{FF2B5EF4-FFF2-40B4-BE49-F238E27FC236}">
                    <a16:creationId xmlns:a16="http://schemas.microsoft.com/office/drawing/2014/main" id="{9D704E82-BEC4-C881-EBA0-8EED6EE20691}"/>
                  </a:ext>
                </a:extLst>
              </p:cNvPr>
              <p:cNvSpPr/>
              <p:nvPr/>
            </p:nvSpPr>
            <p:spPr>
              <a:xfrm>
                <a:off x="10867121"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24" name="Freeform 1123">
                <a:extLst>
                  <a:ext uri="{FF2B5EF4-FFF2-40B4-BE49-F238E27FC236}">
                    <a16:creationId xmlns:a16="http://schemas.microsoft.com/office/drawing/2014/main" id="{22CC21F8-43FF-E81D-0C9A-80F349451A72}"/>
                  </a:ext>
                </a:extLst>
              </p:cNvPr>
              <p:cNvSpPr/>
              <p:nvPr/>
            </p:nvSpPr>
            <p:spPr>
              <a:xfrm>
                <a:off x="10864695"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782 w 38447"/>
                  <a:gd name="connsiteY8" fmla="*/ 221134 h 223467"/>
                  <a:gd name="connsiteX9" fmla="*/ 33782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782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782" y="221134"/>
                    </a:lnTo>
                    <a:lnTo>
                      <a:pt x="33782" y="4761"/>
                    </a:lnTo>
                    <a:lnTo>
                      <a:pt x="4759" y="4761"/>
                    </a:lnTo>
                    <a:lnTo>
                      <a:pt x="4759" y="218707"/>
                    </a:lnTo>
                    <a:lnTo>
                      <a:pt x="36114" y="218707"/>
                    </a:lnTo>
                    <a:lnTo>
                      <a:pt x="36114" y="221134"/>
                    </a:lnTo>
                    <a:lnTo>
                      <a:pt x="33782"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125" name="Freeform 1124">
                <a:extLst>
                  <a:ext uri="{FF2B5EF4-FFF2-40B4-BE49-F238E27FC236}">
                    <a16:creationId xmlns:a16="http://schemas.microsoft.com/office/drawing/2014/main" id="{BD19772E-A6B5-613E-57D6-9640D9507197}"/>
                  </a:ext>
                </a:extLst>
              </p:cNvPr>
              <p:cNvSpPr/>
              <p:nvPr/>
            </p:nvSpPr>
            <p:spPr>
              <a:xfrm>
                <a:off x="10900810"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26" name="Freeform 1125">
                <a:extLst>
                  <a:ext uri="{FF2B5EF4-FFF2-40B4-BE49-F238E27FC236}">
                    <a16:creationId xmlns:a16="http://schemas.microsoft.com/office/drawing/2014/main" id="{414710D4-9115-F7BF-9BEF-49FF98A436CD}"/>
                  </a:ext>
                </a:extLst>
              </p:cNvPr>
              <p:cNvSpPr/>
              <p:nvPr/>
            </p:nvSpPr>
            <p:spPr>
              <a:xfrm>
                <a:off x="10898477"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127" name="Freeform 1126">
                <a:extLst>
                  <a:ext uri="{FF2B5EF4-FFF2-40B4-BE49-F238E27FC236}">
                    <a16:creationId xmlns:a16="http://schemas.microsoft.com/office/drawing/2014/main" id="{298579BB-F019-C55B-E3CA-0436FCD857FF}"/>
                  </a:ext>
                </a:extLst>
              </p:cNvPr>
              <p:cNvSpPr/>
              <p:nvPr/>
            </p:nvSpPr>
            <p:spPr>
              <a:xfrm>
                <a:off x="10934498"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28" name="Freeform 1127">
                <a:extLst>
                  <a:ext uri="{FF2B5EF4-FFF2-40B4-BE49-F238E27FC236}">
                    <a16:creationId xmlns:a16="http://schemas.microsoft.com/office/drawing/2014/main" id="{767492D3-3CFE-44D0-8DCD-2E56DCFA4CB8}"/>
                  </a:ext>
                </a:extLst>
              </p:cNvPr>
              <p:cNvSpPr/>
              <p:nvPr/>
            </p:nvSpPr>
            <p:spPr>
              <a:xfrm>
                <a:off x="10932165"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666 w 38447"/>
                  <a:gd name="connsiteY10" fmla="*/ 4761 h 223467"/>
                  <a:gd name="connsiteX11" fmla="*/ 4666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129" name="Freeform 1128">
                <a:extLst>
                  <a:ext uri="{FF2B5EF4-FFF2-40B4-BE49-F238E27FC236}">
                    <a16:creationId xmlns:a16="http://schemas.microsoft.com/office/drawing/2014/main" id="{5DE803C0-8E77-A82B-D5F3-1813D0BF6AE0}"/>
                  </a:ext>
                </a:extLst>
              </p:cNvPr>
              <p:cNvSpPr/>
              <p:nvPr/>
            </p:nvSpPr>
            <p:spPr>
              <a:xfrm>
                <a:off x="10968186"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30" name="Freeform 1129">
                <a:extLst>
                  <a:ext uri="{FF2B5EF4-FFF2-40B4-BE49-F238E27FC236}">
                    <a16:creationId xmlns:a16="http://schemas.microsoft.com/office/drawing/2014/main" id="{5161B38A-3D6D-8ABC-8007-24179A2D9C54}"/>
                  </a:ext>
                </a:extLst>
              </p:cNvPr>
              <p:cNvSpPr/>
              <p:nvPr/>
            </p:nvSpPr>
            <p:spPr>
              <a:xfrm>
                <a:off x="10965853"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131" name="Freeform 1130">
                <a:extLst>
                  <a:ext uri="{FF2B5EF4-FFF2-40B4-BE49-F238E27FC236}">
                    <a16:creationId xmlns:a16="http://schemas.microsoft.com/office/drawing/2014/main" id="{58910BF7-6D08-5C4A-5474-ECB63E95E958}"/>
                  </a:ext>
                </a:extLst>
              </p:cNvPr>
              <p:cNvSpPr/>
              <p:nvPr/>
            </p:nvSpPr>
            <p:spPr>
              <a:xfrm>
                <a:off x="11001968"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32" name="Freeform 1131">
                <a:extLst>
                  <a:ext uri="{FF2B5EF4-FFF2-40B4-BE49-F238E27FC236}">
                    <a16:creationId xmlns:a16="http://schemas.microsoft.com/office/drawing/2014/main" id="{5D68F2F5-2D0E-5E4A-9C9A-5CB4FFCA99FB}"/>
                  </a:ext>
                </a:extLst>
              </p:cNvPr>
              <p:cNvSpPr/>
              <p:nvPr/>
            </p:nvSpPr>
            <p:spPr>
              <a:xfrm>
                <a:off x="10999541"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782 w 38447"/>
                  <a:gd name="connsiteY8" fmla="*/ 221134 h 223467"/>
                  <a:gd name="connsiteX9" fmla="*/ 33782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782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782" y="221134"/>
                    </a:lnTo>
                    <a:lnTo>
                      <a:pt x="33782" y="4761"/>
                    </a:lnTo>
                    <a:lnTo>
                      <a:pt x="4759" y="4761"/>
                    </a:lnTo>
                    <a:lnTo>
                      <a:pt x="4759" y="218707"/>
                    </a:lnTo>
                    <a:lnTo>
                      <a:pt x="36114" y="218707"/>
                    </a:lnTo>
                    <a:lnTo>
                      <a:pt x="36114" y="221134"/>
                    </a:lnTo>
                    <a:lnTo>
                      <a:pt x="33782"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133" name="Freeform 1132">
                <a:extLst>
                  <a:ext uri="{FF2B5EF4-FFF2-40B4-BE49-F238E27FC236}">
                    <a16:creationId xmlns:a16="http://schemas.microsoft.com/office/drawing/2014/main" id="{3AA3E399-96BF-5435-55DC-B1219339C361}"/>
                  </a:ext>
                </a:extLst>
              </p:cNvPr>
              <p:cNvSpPr/>
              <p:nvPr/>
            </p:nvSpPr>
            <p:spPr>
              <a:xfrm>
                <a:off x="11035656"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34" name="Freeform 1133">
                <a:extLst>
                  <a:ext uri="{FF2B5EF4-FFF2-40B4-BE49-F238E27FC236}">
                    <a16:creationId xmlns:a16="http://schemas.microsoft.com/office/drawing/2014/main" id="{7C5B62F0-B98C-268E-F1E0-5C62B94124FD}"/>
                  </a:ext>
                </a:extLst>
              </p:cNvPr>
              <p:cNvSpPr/>
              <p:nvPr/>
            </p:nvSpPr>
            <p:spPr>
              <a:xfrm>
                <a:off x="11033323"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135" name="Freeform 1134">
                <a:extLst>
                  <a:ext uri="{FF2B5EF4-FFF2-40B4-BE49-F238E27FC236}">
                    <a16:creationId xmlns:a16="http://schemas.microsoft.com/office/drawing/2014/main" id="{D62B82B5-1E24-E0F7-3E25-8F1EC39E307F}"/>
                  </a:ext>
                </a:extLst>
              </p:cNvPr>
              <p:cNvSpPr/>
              <p:nvPr/>
            </p:nvSpPr>
            <p:spPr>
              <a:xfrm>
                <a:off x="11069344"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36" name="Freeform 1135">
                <a:extLst>
                  <a:ext uri="{FF2B5EF4-FFF2-40B4-BE49-F238E27FC236}">
                    <a16:creationId xmlns:a16="http://schemas.microsoft.com/office/drawing/2014/main" id="{441B9492-71E1-30CF-C204-8140F7A0AB19}"/>
                  </a:ext>
                </a:extLst>
              </p:cNvPr>
              <p:cNvSpPr/>
              <p:nvPr/>
            </p:nvSpPr>
            <p:spPr>
              <a:xfrm>
                <a:off x="11067011"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666 w 38447"/>
                  <a:gd name="connsiteY10" fmla="*/ 4761 h 223467"/>
                  <a:gd name="connsiteX11" fmla="*/ 4666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137" name="Freeform 1136">
                <a:extLst>
                  <a:ext uri="{FF2B5EF4-FFF2-40B4-BE49-F238E27FC236}">
                    <a16:creationId xmlns:a16="http://schemas.microsoft.com/office/drawing/2014/main" id="{A8C37E83-67BA-1A36-53BC-ED19A89E6E4C}"/>
                  </a:ext>
                </a:extLst>
              </p:cNvPr>
              <p:cNvSpPr/>
              <p:nvPr/>
            </p:nvSpPr>
            <p:spPr>
              <a:xfrm>
                <a:off x="11103032" y="4160241"/>
                <a:ext cx="33688" cy="218707"/>
              </a:xfrm>
              <a:custGeom>
                <a:avLst/>
                <a:gdLst>
                  <a:gd name="connsiteX0" fmla="*/ -1 w 33688"/>
                  <a:gd name="connsiteY0" fmla="*/ 0 h 218707"/>
                  <a:gd name="connsiteX1" fmla="*/ 33688 w 33688"/>
                  <a:gd name="connsiteY1" fmla="*/ 0 h 218707"/>
                  <a:gd name="connsiteX2" fmla="*/ 33688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8" y="0"/>
                    </a:lnTo>
                    <a:lnTo>
                      <a:pt x="33688" y="218707"/>
                    </a:lnTo>
                    <a:lnTo>
                      <a:pt x="-1" y="218707"/>
                    </a:lnTo>
                    <a:close/>
                  </a:path>
                </a:pathLst>
              </a:custGeom>
              <a:solidFill>
                <a:srgbClr val="8B878B"/>
              </a:solidFill>
              <a:ln w="9328" cap="flat">
                <a:noFill/>
                <a:prstDash val="solid"/>
                <a:miter/>
              </a:ln>
            </p:spPr>
            <p:txBody>
              <a:bodyPr rtlCol="0" anchor="ctr"/>
              <a:lstStyle/>
              <a:p>
                <a:endParaRPr lang="en-US" dirty="0"/>
              </a:p>
            </p:txBody>
          </p:sp>
          <p:sp>
            <p:nvSpPr>
              <p:cNvPr id="1138" name="Freeform 1137">
                <a:extLst>
                  <a:ext uri="{FF2B5EF4-FFF2-40B4-BE49-F238E27FC236}">
                    <a16:creationId xmlns:a16="http://schemas.microsoft.com/office/drawing/2014/main" id="{09A97AE3-A789-6D51-1A21-361A6FD96FCC}"/>
                  </a:ext>
                </a:extLst>
              </p:cNvPr>
              <p:cNvSpPr/>
              <p:nvPr/>
            </p:nvSpPr>
            <p:spPr>
              <a:xfrm>
                <a:off x="11100699"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9 w 38447"/>
                  <a:gd name="connsiteY8" fmla="*/ 221134 h 223467"/>
                  <a:gd name="connsiteX9" fmla="*/ 33689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9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9" y="221134"/>
                    </a:lnTo>
                    <a:lnTo>
                      <a:pt x="33689" y="4761"/>
                    </a:lnTo>
                    <a:lnTo>
                      <a:pt x="4759" y="4761"/>
                    </a:lnTo>
                    <a:lnTo>
                      <a:pt x="4759" y="218707"/>
                    </a:lnTo>
                    <a:lnTo>
                      <a:pt x="36114" y="218707"/>
                    </a:lnTo>
                    <a:lnTo>
                      <a:pt x="36114" y="221134"/>
                    </a:lnTo>
                    <a:lnTo>
                      <a:pt x="33689"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139" name="Freeform 1138">
                <a:extLst>
                  <a:ext uri="{FF2B5EF4-FFF2-40B4-BE49-F238E27FC236}">
                    <a16:creationId xmlns:a16="http://schemas.microsoft.com/office/drawing/2014/main" id="{DBEE9A5B-19F7-0923-3B5D-5C38D6A768E3}"/>
                  </a:ext>
                </a:extLst>
              </p:cNvPr>
              <p:cNvSpPr/>
              <p:nvPr/>
            </p:nvSpPr>
            <p:spPr>
              <a:xfrm>
                <a:off x="11136814" y="4160241"/>
                <a:ext cx="33688" cy="218707"/>
              </a:xfrm>
              <a:custGeom>
                <a:avLst/>
                <a:gdLst>
                  <a:gd name="connsiteX0" fmla="*/ -1 w 33688"/>
                  <a:gd name="connsiteY0" fmla="*/ 0 h 218707"/>
                  <a:gd name="connsiteX1" fmla="*/ 33688 w 33688"/>
                  <a:gd name="connsiteY1" fmla="*/ 0 h 218707"/>
                  <a:gd name="connsiteX2" fmla="*/ 33688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8" y="0"/>
                    </a:lnTo>
                    <a:lnTo>
                      <a:pt x="33688" y="218707"/>
                    </a:lnTo>
                    <a:lnTo>
                      <a:pt x="-1" y="218707"/>
                    </a:lnTo>
                    <a:close/>
                  </a:path>
                </a:pathLst>
              </a:custGeom>
              <a:solidFill>
                <a:srgbClr val="8B878B"/>
              </a:solidFill>
              <a:ln w="9328" cap="flat">
                <a:noFill/>
                <a:prstDash val="solid"/>
                <a:miter/>
              </a:ln>
            </p:spPr>
            <p:txBody>
              <a:bodyPr rtlCol="0" anchor="ctr"/>
              <a:lstStyle/>
              <a:p>
                <a:endParaRPr lang="en-US" dirty="0"/>
              </a:p>
            </p:txBody>
          </p:sp>
          <p:sp>
            <p:nvSpPr>
              <p:cNvPr id="1140" name="Freeform 1139">
                <a:extLst>
                  <a:ext uri="{FF2B5EF4-FFF2-40B4-BE49-F238E27FC236}">
                    <a16:creationId xmlns:a16="http://schemas.microsoft.com/office/drawing/2014/main" id="{068F876D-7B18-6053-660C-0E9FF97CAB4E}"/>
                  </a:ext>
                </a:extLst>
              </p:cNvPr>
              <p:cNvSpPr/>
              <p:nvPr/>
            </p:nvSpPr>
            <p:spPr>
              <a:xfrm>
                <a:off x="11134480" y="4157814"/>
                <a:ext cx="38355" cy="223467"/>
              </a:xfrm>
              <a:custGeom>
                <a:avLst/>
                <a:gdLst>
                  <a:gd name="connsiteX0" fmla="*/ 36022 w 38355"/>
                  <a:gd name="connsiteY0" fmla="*/ 221134 h 223467"/>
                  <a:gd name="connsiteX1" fmla="*/ 36022 w 38355"/>
                  <a:gd name="connsiteY1" fmla="*/ 223468 h 223467"/>
                  <a:gd name="connsiteX2" fmla="*/ 0 w 38355"/>
                  <a:gd name="connsiteY2" fmla="*/ 223468 h 223467"/>
                  <a:gd name="connsiteX3" fmla="*/ 0 w 38355"/>
                  <a:gd name="connsiteY3" fmla="*/ 0 h 223467"/>
                  <a:gd name="connsiteX4" fmla="*/ 38355 w 38355"/>
                  <a:gd name="connsiteY4" fmla="*/ 0 h 223467"/>
                  <a:gd name="connsiteX5" fmla="*/ 38355 w 38355"/>
                  <a:gd name="connsiteY5" fmla="*/ 223468 h 223467"/>
                  <a:gd name="connsiteX6" fmla="*/ 36022 w 38355"/>
                  <a:gd name="connsiteY6" fmla="*/ 223468 h 223467"/>
                  <a:gd name="connsiteX7" fmla="*/ 36022 w 38355"/>
                  <a:gd name="connsiteY7" fmla="*/ 221134 h 223467"/>
                  <a:gd name="connsiteX8" fmla="*/ 33689 w 38355"/>
                  <a:gd name="connsiteY8" fmla="*/ 221134 h 223467"/>
                  <a:gd name="connsiteX9" fmla="*/ 33689 w 38355"/>
                  <a:gd name="connsiteY9" fmla="*/ 4761 h 223467"/>
                  <a:gd name="connsiteX10" fmla="*/ 4666 w 38355"/>
                  <a:gd name="connsiteY10" fmla="*/ 4761 h 223467"/>
                  <a:gd name="connsiteX11" fmla="*/ 4666 w 38355"/>
                  <a:gd name="connsiteY11" fmla="*/ 218707 h 223467"/>
                  <a:gd name="connsiteX12" fmla="*/ 36022 w 38355"/>
                  <a:gd name="connsiteY12" fmla="*/ 218707 h 223467"/>
                  <a:gd name="connsiteX13" fmla="*/ 36022 w 38355"/>
                  <a:gd name="connsiteY13" fmla="*/ 221134 h 223467"/>
                  <a:gd name="connsiteX14" fmla="*/ 33689 w 38355"/>
                  <a:gd name="connsiteY14" fmla="*/ 221134 h 223467"/>
                  <a:gd name="connsiteX15" fmla="*/ 36022 w 38355"/>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5" h="223467">
                    <a:moveTo>
                      <a:pt x="36022" y="221134"/>
                    </a:moveTo>
                    <a:lnTo>
                      <a:pt x="36022" y="223468"/>
                    </a:lnTo>
                    <a:lnTo>
                      <a:pt x="0" y="223468"/>
                    </a:lnTo>
                    <a:lnTo>
                      <a:pt x="0" y="0"/>
                    </a:lnTo>
                    <a:lnTo>
                      <a:pt x="38355" y="0"/>
                    </a:lnTo>
                    <a:lnTo>
                      <a:pt x="38355" y="223468"/>
                    </a:lnTo>
                    <a:lnTo>
                      <a:pt x="36022" y="223468"/>
                    </a:lnTo>
                    <a:lnTo>
                      <a:pt x="36022" y="221134"/>
                    </a:lnTo>
                    <a:lnTo>
                      <a:pt x="33689" y="221134"/>
                    </a:lnTo>
                    <a:lnTo>
                      <a:pt x="33689" y="4761"/>
                    </a:lnTo>
                    <a:lnTo>
                      <a:pt x="4666" y="4761"/>
                    </a:lnTo>
                    <a:lnTo>
                      <a:pt x="4666" y="218707"/>
                    </a:lnTo>
                    <a:lnTo>
                      <a:pt x="36022" y="218707"/>
                    </a:lnTo>
                    <a:lnTo>
                      <a:pt x="36022" y="221134"/>
                    </a:lnTo>
                    <a:lnTo>
                      <a:pt x="33689" y="221134"/>
                    </a:lnTo>
                    <a:lnTo>
                      <a:pt x="36022" y="221134"/>
                    </a:lnTo>
                    <a:close/>
                  </a:path>
                </a:pathLst>
              </a:custGeom>
              <a:solidFill>
                <a:srgbClr val="231F20"/>
              </a:solidFill>
              <a:ln w="9328" cap="flat">
                <a:noFill/>
                <a:prstDash val="solid"/>
                <a:miter/>
              </a:ln>
            </p:spPr>
            <p:txBody>
              <a:bodyPr rtlCol="0" anchor="ctr"/>
              <a:lstStyle/>
              <a:p>
                <a:endParaRPr lang="en-US" dirty="0"/>
              </a:p>
            </p:txBody>
          </p:sp>
          <p:sp>
            <p:nvSpPr>
              <p:cNvPr id="1141" name="Freeform 1140">
                <a:extLst>
                  <a:ext uri="{FF2B5EF4-FFF2-40B4-BE49-F238E27FC236}">
                    <a16:creationId xmlns:a16="http://schemas.microsoft.com/office/drawing/2014/main" id="{3D7EA9FA-D0CB-9DDC-8692-EF364AE9BECC}"/>
                  </a:ext>
                </a:extLst>
              </p:cNvPr>
              <p:cNvSpPr/>
              <p:nvPr/>
            </p:nvSpPr>
            <p:spPr>
              <a:xfrm>
                <a:off x="11170502" y="4160241"/>
                <a:ext cx="33688" cy="218707"/>
              </a:xfrm>
              <a:custGeom>
                <a:avLst/>
                <a:gdLst>
                  <a:gd name="connsiteX0" fmla="*/ 0 w 33688"/>
                  <a:gd name="connsiteY0" fmla="*/ 0 h 218707"/>
                  <a:gd name="connsiteX1" fmla="*/ 33689 w 33688"/>
                  <a:gd name="connsiteY1" fmla="*/ 0 h 218707"/>
                  <a:gd name="connsiteX2" fmla="*/ 33689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9" y="0"/>
                    </a:lnTo>
                    <a:lnTo>
                      <a:pt x="33689"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42" name="Freeform 1141">
                <a:extLst>
                  <a:ext uri="{FF2B5EF4-FFF2-40B4-BE49-F238E27FC236}">
                    <a16:creationId xmlns:a16="http://schemas.microsoft.com/office/drawing/2014/main" id="{38B9644A-F628-4142-6721-F7F05AB7D9B4}"/>
                  </a:ext>
                </a:extLst>
              </p:cNvPr>
              <p:cNvSpPr/>
              <p:nvPr/>
            </p:nvSpPr>
            <p:spPr>
              <a:xfrm>
                <a:off x="11168170"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143" name="Freeform 1142">
                <a:extLst>
                  <a:ext uri="{FF2B5EF4-FFF2-40B4-BE49-F238E27FC236}">
                    <a16:creationId xmlns:a16="http://schemas.microsoft.com/office/drawing/2014/main" id="{C27DD540-2F26-D15C-C09A-B00659A59135}"/>
                  </a:ext>
                </a:extLst>
              </p:cNvPr>
              <p:cNvSpPr/>
              <p:nvPr/>
            </p:nvSpPr>
            <p:spPr>
              <a:xfrm>
                <a:off x="11204190"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44" name="Freeform 1143">
                <a:extLst>
                  <a:ext uri="{FF2B5EF4-FFF2-40B4-BE49-F238E27FC236}">
                    <a16:creationId xmlns:a16="http://schemas.microsoft.com/office/drawing/2014/main" id="{F2B2F3EC-0D02-FEF6-B830-5A3C20B99CE9}"/>
                  </a:ext>
                </a:extLst>
              </p:cNvPr>
              <p:cNvSpPr/>
              <p:nvPr/>
            </p:nvSpPr>
            <p:spPr>
              <a:xfrm>
                <a:off x="11201858" y="4157814"/>
                <a:ext cx="38447" cy="223467"/>
              </a:xfrm>
              <a:custGeom>
                <a:avLst/>
                <a:gdLst>
                  <a:gd name="connsiteX0" fmla="*/ 36021 w 38447"/>
                  <a:gd name="connsiteY0" fmla="*/ 221134 h 223467"/>
                  <a:gd name="connsiteX1" fmla="*/ 36021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1 w 38447"/>
                  <a:gd name="connsiteY6" fmla="*/ 223468 h 223467"/>
                  <a:gd name="connsiteX7" fmla="*/ 36021 w 38447"/>
                  <a:gd name="connsiteY7" fmla="*/ 221134 h 223467"/>
                  <a:gd name="connsiteX8" fmla="*/ 33688 w 38447"/>
                  <a:gd name="connsiteY8" fmla="*/ 221134 h 223467"/>
                  <a:gd name="connsiteX9" fmla="*/ 33688 w 38447"/>
                  <a:gd name="connsiteY9" fmla="*/ 4761 h 223467"/>
                  <a:gd name="connsiteX10" fmla="*/ 4666 w 38447"/>
                  <a:gd name="connsiteY10" fmla="*/ 4761 h 223467"/>
                  <a:gd name="connsiteX11" fmla="*/ 4666 w 38447"/>
                  <a:gd name="connsiteY11" fmla="*/ 218707 h 223467"/>
                  <a:gd name="connsiteX12" fmla="*/ 36021 w 38447"/>
                  <a:gd name="connsiteY12" fmla="*/ 218707 h 223467"/>
                  <a:gd name="connsiteX13" fmla="*/ 36021 w 38447"/>
                  <a:gd name="connsiteY13" fmla="*/ 221134 h 223467"/>
                  <a:gd name="connsiteX14" fmla="*/ 33688 w 38447"/>
                  <a:gd name="connsiteY14" fmla="*/ 221134 h 223467"/>
                  <a:gd name="connsiteX15" fmla="*/ 36021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1" y="221134"/>
                    </a:moveTo>
                    <a:lnTo>
                      <a:pt x="36021" y="223468"/>
                    </a:lnTo>
                    <a:lnTo>
                      <a:pt x="0" y="223468"/>
                    </a:lnTo>
                    <a:lnTo>
                      <a:pt x="0" y="0"/>
                    </a:lnTo>
                    <a:lnTo>
                      <a:pt x="38447" y="0"/>
                    </a:lnTo>
                    <a:lnTo>
                      <a:pt x="38447"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145" name="Freeform 1144">
                <a:extLst>
                  <a:ext uri="{FF2B5EF4-FFF2-40B4-BE49-F238E27FC236}">
                    <a16:creationId xmlns:a16="http://schemas.microsoft.com/office/drawing/2014/main" id="{EDD61BC6-A23C-94D2-FC70-5F62D072F8D9}"/>
                  </a:ext>
                </a:extLst>
              </p:cNvPr>
              <p:cNvSpPr/>
              <p:nvPr/>
            </p:nvSpPr>
            <p:spPr>
              <a:xfrm>
                <a:off x="11237972"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46" name="Freeform 1145">
                <a:extLst>
                  <a:ext uri="{FF2B5EF4-FFF2-40B4-BE49-F238E27FC236}">
                    <a16:creationId xmlns:a16="http://schemas.microsoft.com/office/drawing/2014/main" id="{C6EEA7FE-E4CB-18B7-A32D-E6B8DA062B4F}"/>
                  </a:ext>
                </a:extLst>
              </p:cNvPr>
              <p:cNvSpPr/>
              <p:nvPr/>
            </p:nvSpPr>
            <p:spPr>
              <a:xfrm>
                <a:off x="11235546"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782 w 38447"/>
                  <a:gd name="connsiteY8" fmla="*/ 221134 h 223467"/>
                  <a:gd name="connsiteX9" fmla="*/ 33782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782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782" y="221134"/>
                    </a:lnTo>
                    <a:lnTo>
                      <a:pt x="33782" y="4761"/>
                    </a:lnTo>
                    <a:lnTo>
                      <a:pt x="4759" y="4761"/>
                    </a:lnTo>
                    <a:lnTo>
                      <a:pt x="4759" y="218707"/>
                    </a:lnTo>
                    <a:lnTo>
                      <a:pt x="36114" y="218707"/>
                    </a:lnTo>
                    <a:lnTo>
                      <a:pt x="36114" y="221134"/>
                    </a:lnTo>
                    <a:lnTo>
                      <a:pt x="33782"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147" name="Freeform 1146">
                <a:extLst>
                  <a:ext uri="{FF2B5EF4-FFF2-40B4-BE49-F238E27FC236}">
                    <a16:creationId xmlns:a16="http://schemas.microsoft.com/office/drawing/2014/main" id="{81C73AAA-EFA5-7ECE-3931-3A77FF8EEA9B}"/>
                  </a:ext>
                </a:extLst>
              </p:cNvPr>
              <p:cNvSpPr/>
              <p:nvPr/>
            </p:nvSpPr>
            <p:spPr>
              <a:xfrm>
                <a:off x="11271660"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48" name="Freeform 1147">
                <a:extLst>
                  <a:ext uri="{FF2B5EF4-FFF2-40B4-BE49-F238E27FC236}">
                    <a16:creationId xmlns:a16="http://schemas.microsoft.com/office/drawing/2014/main" id="{D9480FCC-3F39-419F-A05D-A762DE61AA45}"/>
                  </a:ext>
                </a:extLst>
              </p:cNvPr>
              <p:cNvSpPr/>
              <p:nvPr/>
            </p:nvSpPr>
            <p:spPr>
              <a:xfrm>
                <a:off x="11269327"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149" name="Freeform 1148">
                <a:extLst>
                  <a:ext uri="{FF2B5EF4-FFF2-40B4-BE49-F238E27FC236}">
                    <a16:creationId xmlns:a16="http://schemas.microsoft.com/office/drawing/2014/main" id="{6A3844B0-3C0F-96A7-5E7D-D064139C283B}"/>
                  </a:ext>
                </a:extLst>
              </p:cNvPr>
              <p:cNvSpPr/>
              <p:nvPr/>
            </p:nvSpPr>
            <p:spPr>
              <a:xfrm>
                <a:off x="11305348"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50" name="Freeform 1149">
                <a:extLst>
                  <a:ext uri="{FF2B5EF4-FFF2-40B4-BE49-F238E27FC236}">
                    <a16:creationId xmlns:a16="http://schemas.microsoft.com/office/drawing/2014/main" id="{F7E775B9-164C-38D1-D875-E137455E991E}"/>
                  </a:ext>
                </a:extLst>
              </p:cNvPr>
              <p:cNvSpPr/>
              <p:nvPr/>
            </p:nvSpPr>
            <p:spPr>
              <a:xfrm>
                <a:off x="11303015"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151" name="Freeform 1150">
                <a:extLst>
                  <a:ext uri="{FF2B5EF4-FFF2-40B4-BE49-F238E27FC236}">
                    <a16:creationId xmlns:a16="http://schemas.microsoft.com/office/drawing/2014/main" id="{4C4148F7-E0ED-08E8-A018-B6CEC1055336}"/>
                  </a:ext>
                </a:extLst>
              </p:cNvPr>
              <p:cNvSpPr/>
              <p:nvPr/>
            </p:nvSpPr>
            <p:spPr>
              <a:xfrm>
                <a:off x="11339037"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52" name="Freeform 1151">
                <a:extLst>
                  <a:ext uri="{FF2B5EF4-FFF2-40B4-BE49-F238E27FC236}">
                    <a16:creationId xmlns:a16="http://schemas.microsoft.com/office/drawing/2014/main" id="{A27ACE3F-0FD3-DDBA-6593-93DB581A3975}"/>
                  </a:ext>
                </a:extLst>
              </p:cNvPr>
              <p:cNvSpPr/>
              <p:nvPr/>
            </p:nvSpPr>
            <p:spPr>
              <a:xfrm>
                <a:off x="11336703"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688 w 38447"/>
                  <a:gd name="connsiteY8" fmla="*/ 221134 h 223467"/>
                  <a:gd name="connsiteX9" fmla="*/ 33688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688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688" y="221134"/>
                    </a:lnTo>
                    <a:lnTo>
                      <a:pt x="33688" y="4761"/>
                    </a:lnTo>
                    <a:lnTo>
                      <a:pt x="4759" y="4761"/>
                    </a:lnTo>
                    <a:lnTo>
                      <a:pt x="4759" y="218707"/>
                    </a:lnTo>
                    <a:lnTo>
                      <a:pt x="36114" y="218707"/>
                    </a:lnTo>
                    <a:lnTo>
                      <a:pt x="36114" y="221134"/>
                    </a:lnTo>
                    <a:lnTo>
                      <a:pt x="33688"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153" name="Freeform 1152">
                <a:extLst>
                  <a:ext uri="{FF2B5EF4-FFF2-40B4-BE49-F238E27FC236}">
                    <a16:creationId xmlns:a16="http://schemas.microsoft.com/office/drawing/2014/main" id="{A091BD15-B63A-9E69-CE0B-0E23F4BB16C5}"/>
                  </a:ext>
                </a:extLst>
              </p:cNvPr>
              <p:cNvSpPr/>
              <p:nvPr/>
            </p:nvSpPr>
            <p:spPr>
              <a:xfrm>
                <a:off x="11372818"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1154" name="Freeform 1153">
                <a:extLst>
                  <a:ext uri="{FF2B5EF4-FFF2-40B4-BE49-F238E27FC236}">
                    <a16:creationId xmlns:a16="http://schemas.microsoft.com/office/drawing/2014/main" id="{CF6FDAC6-5697-B75D-6127-2FFD414E1476}"/>
                  </a:ext>
                </a:extLst>
              </p:cNvPr>
              <p:cNvSpPr/>
              <p:nvPr/>
            </p:nvSpPr>
            <p:spPr>
              <a:xfrm>
                <a:off x="11370392" y="4157814"/>
                <a:ext cx="38447" cy="223467"/>
              </a:xfrm>
              <a:custGeom>
                <a:avLst/>
                <a:gdLst>
                  <a:gd name="connsiteX0" fmla="*/ 36114 w 38447"/>
                  <a:gd name="connsiteY0" fmla="*/ 221134 h 223467"/>
                  <a:gd name="connsiteX1" fmla="*/ 36114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114 w 38447"/>
                  <a:gd name="connsiteY6" fmla="*/ 223468 h 223467"/>
                  <a:gd name="connsiteX7" fmla="*/ 36114 w 38447"/>
                  <a:gd name="connsiteY7" fmla="*/ 221134 h 223467"/>
                  <a:gd name="connsiteX8" fmla="*/ 33782 w 38447"/>
                  <a:gd name="connsiteY8" fmla="*/ 221134 h 223467"/>
                  <a:gd name="connsiteX9" fmla="*/ 33782 w 38447"/>
                  <a:gd name="connsiteY9" fmla="*/ 4761 h 223467"/>
                  <a:gd name="connsiteX10" fmla="*/ 4759 w 38447"/>
                  <a:gd name="connsiteY10" fmla="*/ 4761 h 223467"/>
                  <a:gd name="connsiteX11" fmla="*/ 4759 w 38447"/>
                  <a:gd name="connsiteY11" fmla="*/ 218707 h 223467"/>
                  <a:gd name="connsiteX12" fmla="*/ 36114 w 38447"/>
                  <a:gd name="connsiteY12" fmla="*/ 218707 h 223467"/>
                  <a:gd name="connsiteX13" fmla="*/ 36114 w 38447"/>
                  <a:gd name="connsiteY13" fmla="*/ 221134 h 223467"/>
                  <a:gd name="connsiteX14" fmla="*/ 33782 w 38447"/>
                  <a:gd name="connsiteY14" fmla="*/ 221134 h 223467"/>
                  <a:gd name="connsiteX15" fmla="*/ 36114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114" y="221134"/>
                    </a:moveTo>
                    <a:lnTo>
                      <a:pt x="36114" y="223468"/>
                    </a:lnTo>
                    <a:lnTo>
                      <a:pt x="0" y="223468"/>
                    </a:lnTo>
                    <a:lnTo>
                      <a:pt x="0" y="0"/>
                    </a:lnTo>
                    <a:lnTo>
                      <a:pt x="38447" y="0"/>
                    </a:lnTo>
                    <a:lnTo>
                      <a:pt x="38447" y="223468"/>
                    </a:lnTo>
                    <a:lnTo>
                      <a:pt x="36114" y="223468"/>
                    </a:lnTo>
                    <a:lnTo>
                      <a:pt x="36114" y="221134"/>
                    </a:lnTo>
                    <a:lnTo>
                      <a:pt x="33782" y="221134"/>
                    </a:lnTo>
                    <a:lnTo>
                      <a:pt x="33782" y="4761"/>
                    </a:lnTo>
                    <a:lnTo>
                      <a:pt x="4759" y="4761"/>
                    </a:lnTo>
                    <a:lnTo>
                      <a:pt x="4759" y="218707"/>
                    </a:lnTo>
                    <a:lnTo>
                      <a:pt x="36114" y="218707"/>
                    </a:lnTo>
                    <a:lnTo>
                      <a:pt x="36114" y="221134"/>
                    </a:lnTo>
                    <a:lnTo>
                      <a:pt x="33782" y="221134"/>
                    </a:lnTo>
                    <a:lnTo>
                      <a:pt x="36114" y="221134"/>
                    </a:lnTo>
                    <a:close/>
                  </a:path>
                </a:pathLst>
              </a:custGeom>
              <a:solidFill>
                <a:srgbClr val="231F20"/>
              </a:solidFill>
              <a:ln w="9328" cap="flat">
                <a:noFill/>
                <a:prstDash val="solid"/>
                <a:miter/>
              </a:ln>
            </p:spPr>
            <p:txBody>
              <a:bodyPr rtlCol="0" anchor="ctr"/>
              <a:lstStyle/>
              <a:p>
                <a:endParaRPr lang="en-US" dirty="0"/>
              </a:p>
            </p:txBody>
          </p:sp>
          <p:sp>
            <p:nvSpPr>
              <p:cNvPr id="1155" name="Freeform 1154">
                <a:extLst>
                  <a:ext uri="{FF2B5EF4-FFF2-40B4-BE49-F238E27FC236}">
                    <a16:creationId xmlns:a16="http://schemas.microsoft.com/office/drawing/2014/main" id="{C4530945-E2F9-10ED-6C83-ABF45E8BCEDC}"/>
                  </a:ext>
                </a:extLst>
              </p:cNvPr>
              <p:cNvSpPr/>
              <p:nvPr/>
            </p:nvSpPr>
            <p:spPr>
              <a:xfrm>
                <a:off x="11406506"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CB4C3"/>
              </a:solidFill>
              <a:ln w="9328" cap="flat">
                <a:noFill/>
                <a:prstDash val="solid"/>
                <a:miter/>
              </a:ln>
            </p:spPr>
            <p:txBody>
              <a:bodyPr rtlCol="0" anchor="ctr"/>
              <a:lstStyle/>
              <a:p>
                <a:endParaRPr lang="en-US" dirty="0"/>
              </a:p>
            </p:txBody>
          </p:sp>
          <p:sp>
            <p:nvSpPr>
              <p:cNvPr id="1156" name="Freeform 1155">
                <a:extLst>
                  <a:ext uri="{FF2B5EF4-FFF2-40B4-BE49-F238E27FC236}">
                    <a16:creationId xmlns:a16="http://schemas.microsoft.com/office/drawing/2014/main" id="{43C41D00-B008-F841-9EA3-9642B01EA863}"/>
                  </a:ext>
                </a:extLst>
              </p:cNvPr>
              <p:cNvSpPr/>
              <p:nvPr/>
            </p:nvSpPr>
            <p:spPr>
              <a:xfrm>
                <a:off x="11404173" y="4157814"/>
                <a:ext cx="38354" cy="223467"/>
              </a:xfrm>
              <a:custGeom>
                <a:avLst/>
                <a:gdLst>
                  <a:gd name="connsiteX0" fmla="*/ 36021 w 38354"/>
                  <a:gd name="connsiteY0" fmla="*/ 221134 h 223467"/>
                  <a:gd name="connsiteX1" fmla="*/ 36021 w 38354"/>
                  <a:gd name="connsiteY1" fmla="*/ 223468 h 223467"/>
                  <a:gd name="connsiteX2" fmla="*/ 0 w 38354"/>
                  <a:gd name="connsiteY2" fmla="*/ 223468 h 223467"/>
                  <a:gd name="connsiteX3" fmla="*/ 0 w 38354"/>
                  <a:gd name="connsiteY3" fmla="*/ 0 h 223467"/>
                  <a:gd name="connsiteX4" fmla="*/ 38354 w 38354"/>
                  <a:gd name="connsiteY4" fmla="*/ 0 h 223467"/>
                  <a:gd name="connsiteX5" fmla="*/ 38354 w 38354"/>
                  <a:gd name="connsiteY5" fmla="*/ 223468 h 223467"/>
                  <a:gd name="connsiteX6" fmla="*/ 36021 w 38354"/>
                  <a:gd name="connsiteY6" fmla="*/ 223468 h 223467"/>
                  <a:gd name="connsiteX7" fmla="*/ 36021 w 38354"/>
                  <a:gd name="connsiteY7" fmla="*/ 221134 h 223467"/>
                  <a:gd name="connsiteX8" fmla="*/ 33688 w 38354"/>
                  <a:gd name="connsiteY8" fmla="*/ 221134 h 223467"/>
                  <a:gd name="connsiteX9" fmla="*/ 33688 w 38354"/>
                  <a:gd name="connsiteY9" fmla="*/ 4761 h 223467"/>
                  <a:gd name="connsiteX10" fmla="*/ 4666 w 38354"/>
                  <a:gd name="connsiteY10" fmla="*/ 4761 h 223467"/>
                  <a:gd name="connsiteX11" fmla="*/ 4666 w 38354"/>
                  <a:gd name="connsiteY11" fmla="*/ 218707 h 223467"/>
                  <a:gd name="connsiteX12" fmla="*/ 36021 w 38354"/>
                  <a:gd name="connsiteY12" fmla="*/ 218707 h 223467"/>
                  <a:gd name="connsiteX13" fmla="*/ 36021 w 38354"/>
                  <a:gd name="connsiteY13" fmla="*/ 221134 h 223467"/>
                  <a:gd name="connsiteX14" fmla="*/ 33688 w 38354"/>
                  <a:gd name="connsiteY14" fmla="*/ 221134 h 223467"/>
                  <a:gd name="connsiteX15" fmla="*/ 36021 w 38354"/>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467">
                    <a:moveTo>
                      <a:pt x="36021" y="221134"/>
                    </a:moveTo>
                    <a:lnTo>
                      <a:pt x="36021" y="223468"/>
                    </a:lnTo>
                    <a:lnTo>
                      <a:pt x="0" y="223468"/>
                    </a:lnTo>
                    <a:lnTo>
                      <a:pt x="0" y="0"/>
                    </a:lnTo>
                    <a:lnTo>
                      <a:pt x="38354" y="0"/>
                    </a:lnTo>
                    <a:lnTo>
                      <a:pt x="38354" y="223468"/>
                    </a:lnTo>
                    <a:lnTo>
                      <a:pt x="36021" y="223468"/>
                    </a:lnTo>
                    <a:lnTo>
                      <a:pt x="36021" y="221134"/>
                    </a:lnTo>
                    <a:lnTo>
                      <a:pt x="33688" y="221134"/>
                    </a:lnTo>
                    <a:lnTo>
                      <a:pt x="33688" y="4761"/>
                    </a:lnTo>
                    <a:lnTo>
                      <a:pt x="4666" y="4761"/>
                    </a:lnTo>
                    <a:lnTo>
                      <a:pt x="4666" y="218707"/>
                    </a:lnTo>
                    <a:lnTo>
                      <a:pt x="36021" y="218707"/>
                    </a:lnTo>
                    <a:lnTo>
                      <a:pt x="36021" y="221134"/>
                    </a:lnTo>
                    <a:lnTo>
                      <a:pt x="33688" y="221134"/>
                    </a:lnTo>
                    <a:lnTo>
                      <a:pt x="36021" y="221134"/>
                    </a:lnTo>
                    <a:close/>
                  </a:path>
                </a:pathLst>
              </a:custGeom>
              <a:solidFill>
                <a:srgbClr val="231F20"/>
              </a:solidFill>
              <a:ln w="9328" cap="flat">
                <a:noFill/>
                <a:prstDash val="solid"/>
                <a:miter/>
              </a:ln>
            </p:spPr>
            <p:txBody>
              <a:bodyPr rtlCol="0" anchor="ctr"/>
              <a:lstStyle/>
              <a:p>
                <a:endParaRPr lang="en-US" dirty="0"/>
              </a:p>
            </p:txBody>
          </p:sp>
          <p:sp>
            <p:nvSpPr>
              <p:cNvPr id="1157" name="Freeform 1156">
                <a:extLst>
                  <a:ext uri="{FF2B5EF4-FFF2-40B4-BE49-F238E27FC236}">
                    <a16:creationId xmlns:a16="http://schemas.microsoft.com/office/drawing/2014/main" id="{300D2F32-4787-BF65-0068-43BDE3CB3FAA}"/>
                  </a:ext>
                </a:extLst>
              </p:cNvPr>
              <p:cNvSpPr/>
              <p:nvPr/>
            </p:nvSpPr>
            <p:spPr>
              <a:xfrm>
                <a:off x="11440195" y="4160241"/>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8B878B"/>
              </a:solidFill>
              <a:ln w="9328" cap="flat">
                <a:noFill/>
                <a:prstDash val="solid"/>
                <a:miter/>
              </a:ln>
            </p:spPr>
            <p:txBody>
              <a:bodyPr rtlCol="0" anchor="ctr"/>
              <a:lstStyle/>
              <a:p>
                <a:endParaRPr lang="en-US" dirty="0"/>
              </a:p>
            </p:txBody>
          </p:sp>
          <p:sp>
            <p:nvSpPr>
              <p:cNvPr id="1158" name="Freeform 1157">
                <a:extLst>
                  <a:ext uri="{FF2B5EF4-FFF2-40B4-BE49-F238E27FC236}">
                    <a16:creationId xmlns:a16="http://schemas.microsoft.com/office/drawing/2014/main" id="{B12DEE67-1993-7752-1F68-0105B6C1EDFB}"/>
                  </a:ext>
                </a:extLst>
              </p:cNvPr>
              <p:cNvSpPr/>
              <p:nvPr/>
            </p:nvSpPr>
            <p:spPr>
              <a:xfrm>
                <a:off x="11437861" y="4157814"/>
                <a:ext cx="38447" cy="223467"/>
              </a:xfrm>
              <a:custGeom>
                <a:avLst/>
                <a:gdLst>
                  <a:gd name="connsiteX0" fmla="*/ 36022 w 38447"/>
                  <a:gd name="connsiteY0" fmla="*/ 221134 h 223467"/>
                  <a:gd name="connsiteX1" fmla="*/ 36022 w 38447"/>
                  <a:gd name="connsiteY1" fmla="*/ 223468 h 223467"/>
                  <a:gd name="connsiteX2" fmla="*/ 0 w 38447"/>
                  <a:gd name="connsiteY2" fmla="*/ 223468 h 223467"/>
                  <a:gd name="connsiteX3" fmla="*/ 0 w 38447"/>
                  <a:gd name="connsiteY3" fmla="*/ 0 h 223467"/>
                  <a:gd name="connsiteX4" fmla="*/ 38447 w 38447"/>
                  <a:gd name="connsiteY4" fmla="*/ 0 h 223467"/>
                  <a:gd name="connsiteX5" fmla="*/ 38447 w 38447"/>
                  <a:gd name="connsiteY5" fmla="*/ 223468 h 223467"/>
                  <a:gd name="connsiteX6" fmla="*/ 36022 w 38447"/>
                  <a:gd name="connsiteY6" fmla="*/ 223468 h 223467"/>
                  <a:gd name="connsiteX7" fmla="*/ 36022 w 38447"/>
                  <a:gd name="connsiteY7" fmla="*/ 221134 h 223467"/>
                  <a:gd name="connsiteX8" fmla="*/ 33689 w 38447"/>
                  <a:gd name="connsiteY8" fmla="*/ 221134 h 223467"/>
                  <a:gd name="connsiteX9" fmla="*/ 33689 w 38447"/>
                  <a:gd name="connsiteY9" fmla="*/ 4761 h 223467"/>
                  <a:gd name="connsiteX10" fmla="*/ 4666 w 38447"/>
                  <a:gd name="connsiteY10" fmla="*/ 4761 h 223467"/>
                  <a:gd name="connsiteX11" fmla="*/ 4666 w 38447"/>
                  <a:gd name="connsiteY11" fmla="*/ 218707 h 223467"/>
                  <a:gd name="connsiteX12" fmla="*/ 36022 w 38447"/>
                  <a:gd name="connsiteY12" fmla="*/ 218707 h 223467"/>
                  <a:gd name="connsiteX13" fmla="*/ 36022 w 38447"/>
                  <a:gd name="connsiteY13" fmla="*/ 221134 h 223467"/>
                  <a:gd name="connsiteX14" fmla="*/ 33689 w 38447"/>
                  <a:gd name="connsiteY14" fmla="*/ 221134 h 223467"/>
                  <a:gd name="connsiteX15" fmla="*/ 36022 w 38447"/>
                  <a:gd name="connsiteY15" fmla="*/ 221134 h 22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467">
                    <a:moveTo>
                      <a:pt x="36022" y="221134"/>
                    </a:moveTo>
                    <a:lnTo>
                      <a:pt x="36022" y="223468"/>
                    </a:lnTo>
                    <a:lnTo>
                      <a:pt x="0" y="223468"/>
                    </a:lnTo>
                    <a:lnTo>
                      <a:pt x="0" y="0"/>
                    </a:lnTo>
                    <a:lnTo>
                      <a:pt x="38447" y="0"/>
                    </a:lnTo>
                    <a:lnTo>
                      <a:pt x="38447" y="223468"/>
                    </a:lnTo>
                    <a:lnTo>
                      <a:pt x="36022" y="223468"/>
                    </a:lnTo>
                    <a:lnTo>
                      <a:pt x="36022" y="221134"/>
                    </a:lnTo>
                    <a:lnTo>
                      <a:pt x="33689" y="221134"/>
                    </a:lnTo>
                    <a:lnTo>
                      <a:pt x="33689" y="4761"/>
                    </a:lnTo>
                    <a:lnTo>
                      <a:pt x="4666" y="4761"/>
                    </a:lnTo>
                    <a:lnTo>
                      <a:pt x="4666" y="218707"/>
                    </a:lnTo>
                    <a:lnTo>
                      <a:pt x="36022" y="218707"/>
                    </a:lnTo>
                    <a:lnTo>
                      <a:pt x="36022" y="221134"/>
                    </a:lnTo>
                    <a:lnTo>
                      <a:pt x="33689" y="221134"/>
                    </a:lnTo>
                    <a:lnTo>
                      <a:pt x="36022" y="221134"/>
                    </a:lnTo>
                    <a:close/>
                  </a:path>
                </a:pathLst>
              </a:custGeom>
              <a:solidFill>
                <a:srgbClr val="231F20"/>
              </a:solidFill>
              <a:ln w="9328" cap="flat">
                <a:noFill/>
                <a:prstDash val="solid"/>
                <a:miter/>
              </a:ln>
            </p:spPr>
            <p:txBody>
              <a:bodyPr rtlCol="0" anchor="ctr"/>
              <a:lstStyle/>
              <a:p>
                <a:endParaRPr lang="en-US" dirty="0"/>
              </a:p>
            </p:txBody>
          </p:sp>
        </p:grpSp>
      </p:grpSp>
      <p:grpSp>
        <p:nvGrpSpPr>
          <p:cNvPr id="1159" name="Graphic 31">
            <a:extLst>
              <a:ext uri="{FF2B5EF4-FFF2-40B4-BE49-F238E27FC236}">
                <a16:creationId xmlns:a16="http://schemas.microsoft.com/office/drawing/2014/main" id="{E714E26C-1B0D-2B3D-128D-72333590C74E}"/>
              </a:ext>
            </a:extLst>
          </p:cNvPr>
          <p:cNvGrpSpPr/>
          <p:nvPr/>
        </p:nvGrpSpPr>
        <p:grpSpPr>
          <a:xfrm>
            <a:off x="2487242" y="5124589"/>
            <a:ext cx="8989066" cy="228788"/>
            <a:chOff x="2487242" y="5124589"/>
            <a:chExt cx="8989066" cy="228788"/>
          </a:xfrm>
        </p:grpSpPr>
        <p:sp>
          <p:nvSpPr>
            <p:cNvPr id="1160" name="Freeform 1159">
              <a:extLst>
                <a:ext uri="{FF2B5EF4-FFF2-40B4-BE49-F238E27FC236}">
                  <a16:creationId xmlns:a16="http://schemas.microsoft.com/office/drawing/2014/main" id="{BB96A832-787C-E7C1-8D0A-4AD9730857E1}"/>
                </a:ext>
              </a:extLst>
            </p:cNvPr>
            <p:cNvSpPr/>
            <p:nvPr/>
          </p:nvSpPr>
          <p:spPr>
            <a:xfrm>
              <a:off x="2489575" y="5275901"/>
              <a:ext cx="75028" cy="75049"/>
            </a:xfrm>
            <a:custGeom>
              <a:avLst/>
              <a:gdLst>
                <a:gd name="connsiteX0" fmla="*/ 0 w 75028"/>
                <a:gd name="connsiteY0" fmla="*/ 0 h 75049"/>
                <a:gd name="connsiteX1" fmla="*/ 75029 w 75028"/>
                <a:gd name="connsiteY1" fmla="*/ 0 h 75049"/>
                <a:gd name="connsiteX2" fmla="*/ 75029 w 75028"/>
                <a:gd name="connsiteY2" fmla="*/ 75049 h 75049"/>
                <a:gd name="connsiteX3" fmla="*/ 0 w 75028"/>
                <a:gd name="connsiteY3" fmla="*/ 75049 h 75049"/>
              </a:gdLst>
              <a:ahLst/>
              <a:cxnLst>
                <a:cxn ang="0">
                  <a:pos x="connsiteX0" y="connsiteY0"/>
                </a:cxn>
                <a:cxn ang="0">
                  <a:pos x="connsiteX1" y="connsiteY1"/>
                </a:cxn>
                <a:cxn ang="0">
                  <a:pos x="connsiteX2" y="connsiteY2"/>
                </a:cxn>
                <a:cxn ang="0">
                  <a:pos x="connsiteX3" y="connsiteY3"/>
                </a:cxn>
              </a:cxnLst>
              <a:rect l="l" t="t" r="r" b="b"/>
              <a:pathLst>
                <a:path w="75028" h="75049">
                  <a:moveTo>
                    <a:pt x="0" y="0"/>
                  </a:moveTo>
                  <a:lnTo>
                    <a:pt x="75029" y="0"/>
                  </a:lnTo>
                  <a:lnTo>
                    <a:pt x="75029" y="75049"/>
                  </a:lnTo>
                  <a:lnTo>
                    <a:pt x="0" y="75049"/>
                  </a:lnTo>
                  <a:close/>
                </a:path>
              </a:pathLst>
            </a:custGeom>
            <a:solidFill>
              <a:srgbClr val="E8BCB1"/>
            </a:solidFill>
            <a:ln w="9328" cap="flat">
              <a:noFill/>
              <a:prstDash val="solid"/>
              <a:miter/>
            </a:ln>
          </p:spPr>
          <p:txBody>
            <a:bodyPr rtlCol="0" anchor="ctr"/>
            <a:lstStyle/>
            <a:p>
              <a:endParaRPr lang="en-US" dirty="0"/>
            </a:p>
          </p:txBody>
        </p:sp>
        <p:sp>
          <p:nvSpPr>
            <p:cNvPr id="1161" name="Freeform 1160">
              <a:extLst>
                <a:ext uri="{FF2B5EF4-FFF2-40B4-BE49-F238E27FC236}">
                  <a16:creationId xmlns:a16="http://schemas.microsoft.com/office/drawing/2014/main" id="{1D48293E-A515-0B3C-1029-3008800BA7B1}"/>
                </a:ext>
              </a:extLst>
            </p:cNvPr>
            <p:cNvSpPr/>
            <p:nvPr/>
          </p:nvSpPr>
          <p:spPr>
            <a:xfrm>
              <a:off x="2487242" y="5273567"/>
              <a:ext cx="79694" cy="79809"/>
            </a:xfrm>
            <a:custGeom>
              <a:avLst/>
              <a:gdLst>
                <a:gd name="connsiteX0" fmla="*/ 77362 w 79694"/>
                <a:gd name="connsiteY0" fmla="*/ 77383 h 79809"/>
                <a:gd name="connsiteX1" fmla="*/ 77362 w 79694"/>
                <a:gd name="connsiteY1" fmla="*/ 79810 h 79809"/>
                <a:gd name="connsiteX2" fmla="*/ 0 w 79694"/>
                <a:gd name="connsiteY2" fmla="*/ 79810 h 79809"/>
                <a:gd name="connsiteX3" fmla="*/ 0 w 79694"/>
                <a:gd name="connsiteY3" fmla="*/ 0 h 79809"/>
                <a:gd name="connsiteX4" fmla="*/ 79695 w 79694"/>
                <a:gd name="connsiteY4" fmla="*/ 0 h 79809"/>
                <a:gd name="connsiteX5" fmla="*/ 79695 w 79694"/>
                <a:gd name="connsiteY5" fmla="*/ 79810 h 79809"/>
                <a:gd name="connsiteX6" fmla="*/ 77362 w 79694"/>
                <a:gd name="connsiteY6" fmla="*/ 79810 h 79809"/>
                <a:gd name="connsiteX7" fmla="*/ 77362 w 79694"/>
                <a:gd name="connsiteY7" fmla="*/ 77383 h 79809"/>
                <a:gd name="connsiteX8" fmla="*/ 75029 w 79694"/>
                <a:gd name="connsiteY8" fmla="*/ 77383 h 79809"/>
                <a:gd name="connsiteX9" fmla="*/ 75029 w 79694"/>
                <a:gd name="connsiteY9" fmla="*/ 4761 h 79809"/>
                <a:gd name="connsiteX10" fmla="*/ 4666 w 79694"/>
                <a:gd name="connsiteY10" fmla="*/ 4761 h 79809"/>
                <a:gd name="connsiteX11" fmla="*/ 4666 w 79694"/>
                <a:gd name="connsiteY11" fmla="*/ 75049 h 79809"/>
                <a:gd name="connsiteX12" fmla="*/ 77362 w 79694"/>
                <a:gd name="connsiteY12" fmla="*/ 75049 h 79809"/>
                <a:gd name="connsiteX13" fmla="*/ 77362 w 79694"/>
                <a:gd name="connsiteY13" fmla="*/ 77383 h 79809"/>
                <a:gd name="connsiteX14" fmla="*/ 75029 w 79694"/>
                <a:gd name="connsiteY14" fmla="*/ 77383 h 79809"/>
                <a:gd name="connsiteX15" fmla="*/ 77362 w 79694"/>
                <a:gd name="connsiteY15" fmla="*/ 77383 h 7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694" h="79809">
                  <a:moveTo>
                    <a:pt x="77362" y="77383"/>
                  </a:moveTo>
                  <a:lnTo>
                    <a:pt x="77362" y="79810"/>
                  </a:lnTo>
                  <a:lnTo>
                    <a:pt x="0" y="79810"/>
                  </a:lnTo>
                  <a:lnTo>
                    <a:pt x="0" y="0"/>
                  </a:lnTo>
                  <a:lnTo>
                    <a:pt x="79695" y="0"/>
                  </a:lnTo>
                  <a:lnTo>
                    <a:pt x="79695" y="79810"/>
                  </a:lnTo>
                  <a:lnTo>
                    <a:pt x="77362" y="79810"/>
                  </a:lnTo>
                  <a:lnTo>
                    <a:pt x="77362" y="77383"/>
                  </a:lnTo>
                  <a:lnTo>
                    <a:pt x="75029" y="77383"/>
                  </a:lnTo>
                  <a:lnTo>
                    <a:pt x="75029" y="4761"/>
                  </a:lnTo>
                  <a:lnTo>
                    <a:pt x="4666" y="4761"/>
                  </a:lnTo>
                  <a:lnTo>
                    <a:pt x="4666" y="75049"/>
                  </a:lnTo>
                  <a:lnTo>
                    <a:pt x="77362" y="75049"/>
                  </a:lnTo>
                  <a:lnTo>
                    <a:pt x="77362" y="77383"/>
                  </a:lnTo>
                  <a:lnTo>
                    <a:pt x="75029" y="77383"/>
                  </a:lnTo>
                  <a:lnTo>
                    <a:pt x="77362" y="77383"/>
                  </a:lnTo>
                  <a:close/>
                </a:path>
              </a:pathLst>
            </a:custGeom>
            <a:solidFill>
              <a:srgbClr val="231F20"/>
            </a:solidFill>
            <a:ln w="9328" cap="flat">
              <a:noFill/>
              <a:prstDash val="solid"/>
              <a:miter/>
            </a:ln>
          </p:spPr>
          <p:txBody>
            <a:bodyPr rtlCol="0" anchor="ctr"/>
            <a:lstStyle/>
            <a:p>
              <a:endParaRPr lang="en-US" dirty="0"/>
            </a:p>
          </p:txBody>
        </p:sp>
        <p:sp>
          <p:nvSpPr>
            <p:cNvPr id="1162" name="Freeform 1161">
              <a:extLst>
                <a:ext uri="{FF2B5EF4-FFF2-40B4-BE49-F238E27FC236}">
                  <a16:creationId xmlns:a16="http://schemas.microsoft.com/office/drawing/2014/main" id="{704B2A51-1299-BFC8-58A2-681832F50738}"/>
                </a:ext>
              </a:extLst>
            </p:cNvPr>
            <p:cNvSpPr/>
            <p:nvPr/>
          </p:nvSpPr>
          <p:spPr>
            <a:xfrm>
              <a:off x="2903072" y="5275901"/>
              <a:ext cx="75028" cy="75049"/>
            </a:xfrm>
            <a:custGeom>
              <a:avLst/>
              <a:gdLst>
                <a:gd name="connsiteX0" fmla="*/ 0 w 75028"/>
                <a:gd name="connsiteY0" fmla="*/ 0 h 75049"/>
                <a:gd name="connsiteX1" fmla="*/ 75029 w 75028"/>
                <a:gd name="connsiteY1" fmla="*/ 0 h 75049"/>
                <a:gd name="connsiteX2" fmla="*/ 75029 w 75028"/>
                <a:gd name="connsiteY2" fmla="*/ 75049 h 75049"/>
                <a:gd name="connsiteX3" fmla="*/ 0 w 75028"/>
                <a:gd name="connsiteY3" fmla="*/ 75049 h 75049"/>
              </a:gdLst>
              <a:ahLst/>
              <a:cxnLst>
                <a:cxn ang="0">
                  <a:pos x="connsiteX0" y="connsiteY0"/>
                </a:cxn>
                <a:cxn ang="0">
                  <a:pos x="connsiteX1" y="connsiteY1"/>
                </a:cxn>
                <a:cxn ang="0">
                  <a:pos x="connsiteX2" y="connsiteY2"/>
                </a:cxn>
                <a:cxn ang="0">
                  <a:pos x="connsiteX3" y="connsiteY3"/>
                </a:cxn>
              </a:cxnLst>
              <a:rect l="l" t="t" r="r" b="b"/>
              <a:pathLst>
                <a:path w="75028" h="75049">
                  <a:moveTo>
                    <a:pt x="0" y="0"/>
                  </a:moveTo>
                  <a:lnTo>
                    <a:pt x="75029" y="0"/>
                  </a:lnTo>
                  <a:lnTo>
                    <a:pt x="75029" y="75049"/>
                  </a:lnTo>
                  <a:lnTo>
                    <a:pt x="0" y="75049"/>
                  </a:lnTo>
                  <a:close/>
                </a:path>
              </a:pathLst>
            </a:custGeom>
            <a:solidFill>
              <a:srgbClr val="C6573B"/>
            </a:solidFill>
            <a:ln w="9328" cap="flat">
              <a:noFill/>
              <a:prstDash val="solid"/>
              <a:miter/>
            </a:ln>
          </p:spPr>
          <p:txBody>
            <a:bodyPr rtlCol="0" anchor="ctr"/>
            <a:lstStyle/>
            <a:p>
              <a:endParaRPr lang="en-US" dirty="0"/>
            </a:p>
          </p:txBody>
        </p:sp>
        <p:sp>
          <p:nvSpPr>
            <p:cNvPr id="1163" name="Freeform 1162">
              <a:extLst>
                <a:ext uri="{FF2B5EF4-FFF2-40B4-BE49-F238E27FC236}">
                  <a16:creationId xmlns:a16="http://schemas.microsoft.com/office/drawing/2014/main" id="{1F4F50EB-5503-FFF9-FF97-41B3287150CC}"/>
                </a:ext>
              </a:extLst>
            </p:cNvPr>
            <p:cNvSpPr/>
            <p:nvPr/>
          </p:nvSpPr>
          <p:spPr>
            <a:xfrm>
              <a:off x="2900646" y="5273567"/>
              <a:ext cx="79788" cy="79809"/>
            </a:xfrm>
            <a:custGeom>
              <a:avLst/>
              <a:gdLst>
                <a:gd name="connsiteX0" fmla="*/ 77455 w 79788"/>
                <a:gd name="connsiteY0" fmla="*/ 77383 h 79809"/>
                <a:gd name="connsiteX1" fmla="*/ 77455 w 79788"/>
                <a:gd name="connsiteY1" fmla="*/ 79810 h 79809"/>
                <a:gd name="connsiteX2" fmla="*/ 0 w 79788"/>
                <a:gd name="connsiteY2" fmla="*/ 79810 h 79809"/>
                <a:gd name="connsiteX3" fmla="*/ 0 w 79788"/>
                <a:gd name="connsiteY3" fmla="*/ 0 h 79809"/>
                <a:gd name="connsiteX4" fmla="*/ 79788 w 79788"/>
                <a:gd name="connsiteY4" fmla="*/ 0 h 79809"/>
                <a:gd name="connsiteX5" fmla="*/ 79788 w 79788"/>
                <a:gd name="connsiteY5" fmla="*/ 79810 h 79809"/>
                <a:gd name="connsiteX6" fmla="*/ 77455 w 79788"/>
                <a:gd name="connsiteY6" fmla="*/ 79810 h 79809"/>
                <a:gd name="connsiteX7" fmla="*/ 77455 w 79788"/>
                <a:gd name="connsiteY7" fmla="*/ 77383 h 79809"/>
                <a:gd name="connsiteX8" fmla="*/ 75029 w 79788"/>
                <a:gd name="connsiteY8" fmla="*/ 77383 h 79809"/>
                <a:gd name="connsiteX9" fmla="*/ 75029 w 79788"/>
                <a:gd name="connsiteY9" fmla="*/ 4761 h 79809"/>
                <a:gd name="connsiteX10" fmla="*/ 4759 w 79788"/>
                <a:gd name="connsiteY10" fmla="*/ 4761 h 79809"/>
                <a:gd name="connsiteX11" fmla="*/ 4759 w 79788"/>
                <a:gd name="connsiteY11" fmla="*/ 75049 h 79809"/>
                <a:gd name="connsiteX12" fmla="*/ 77455 w 79788"/>
                <a:gd name="connsiteY12" fmla="*/ 75049 h 79809"/>
                <a:gd name="connsiteX13" fmla="*/ 77455 w 79788"/>
                <a:gd name="connsiteY13" fmla="*/ 77383 h 79809"/>
                <a:gd name="connsiteX14" fmla="*/ 75029 w 79788"/>
                <a:gd name="connsiteY14" fmla="*/ 77383 h 79809"/>
                <a:gd name="connsiteX15" fmla="*/ 77455 w 79788"/>
                <a:gd name="connsiteY15" fmla="*/ 77383 h 7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788" h="79809">
                  <a:moveTo>
                    <a:pt x="77455" y="77383"/>
                  </a:moveTo>
                  <a:lnTo>
                    <a:pt x="77455" y="79810"/>
                  </a:lnTo>
                  <a:lnTo>
                    <a:pt x="0" y="79810"/>
                  </a:lnTo>
                  <a:lnTo>
                    <a:pt x="0" y="0"/>
                  </a:lnTo>
                  <a:lnTo>
                    <a:pt x="79788" y="0"/>
                  </a:lnTo>
                  <a:lnTo>
                    <a:pt x="79788" y="79810"/>
                  </a:lnTo>
                  <a:lnTo>
                    <a:pt x="77455" y="79810"/>
                  </a:lnTo>
                  <a:lnTo>
                    <a:pt x="77455" y="77383"/>
                  </a:lnTo>
                  <a:lnTo>
                    <a:pt x="75029" y="77383"/>
                  </a:lnTo>
                  <a:lnTo>
                    <a:pt x="75029" y="4761"/>
                  </a:lnTo>
                  <a:lnTo>
                    <a:pt x="4759" y="4761"/>
                  </a:lnTo>
                  <a:lnTo>
                    <a:pt x="4759" y="75049"/>
                  </a:lnTo>
                  <a:lnTo>
                    <a:pt x="77455" y="75049"/>
                  </a:lnTo>
                  <a:lnTo>
                    <a:pt x="77455" y="77383"/>
                  </a:lnTo>
                  <a:lnTo>
                    <a:pt x="75029" y="77383"/>
                  </a:lnTo>
                  <a:lnTo>
                    <a:pt x="77455" y="77383"/>
                  </a:lnTo>
                  <a:close/>
                </a:path>
              </a:pathLst>
            </a:custGeom>
            <a:solidFill>
              <a:srgbClr val="231F20"/>
            </a:solidFill>
            <a:ln w="9328" cap="flat">
              <a:noFill/>
              <a:prstDash val="solid"/>
              <a:miter/>
            </a:ln>
          </p:spPr>
          <p:txBody>
            <a:bodyPr rtlCol="0" anchor="ctr"/>
            <a:lstStyle/>
            <a:p>
              <a:endParaRPr lang="en-US" dirty="0"/>
            </a:p>
          </p:txBody>
        </p:sp>
        <p:sp>
          <p:nvSpPr>
            <p:cNvPr id="1164" name="Freeform 1163">
              <a:extLst>
                <a:ext uri="{FF2B5EF4-FFF2-40B4-BE49-F238E27FC236}">
                  <a16:creationId xmlns:a16="http://schemas.microsoft.com/office/drawing/2014/main" id="{E5D563C1-6F27-614E-B5B6-909C9C3070B5}"/>
                </a:ext>
              </a:extLst>
            </p:cNvPr>
            <p:cNvSpPr/>
            <p:nvPr/>
          </p:nvSpPr>
          <p:spPr>
            <a:xfrm>
              <a:off x="3297999"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165" name="Freeform 1164">
              <a:extLst>
                <a:ext uri="{FF2B5EF4-FFF2-40B4-BE49-F238E27FC236}">
                  <a16:creationId xmlns:a16="http://schemas.microsoft.com/office/drawing/2014/main" id="{E7A4D18E-A174-1688-2CD6-529A521C64C2}"/>
                </a:ext>
              </a:extLst>
            </p:cNvPr>
            <p:cNvSpPr/>
            <p:nvPr/>
          </p:nvSpPr>
          <p:spPr>
            <a:xfrm>
              <a:off x="3295666"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166" name="Freeform 1165">
              <a:extLst>
                <a:ext uri="{FF2B5EF4-FFF2-40B4-BE49-F238E27FC236}">
                  <a16:creationId xmlns:a16="http://schemas.microsoft.com/office/drawing/2014/main" id="{BAEA411C-2C2D-081F-912F-04E8E2E42B25}"/>
                </a:ext>
              </a:extLst>
            </p:cNvPr>
            <p:cNvSpPr/>
            <p:nvPr/>
          </p:nvSpPr>
          <p:spPr>
            <a:xfrm>
              <a:off x="333168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167" name="Freeform 1166">
              <a:extLst>
                <a:ext uri="{FF2B5EF4-FFF2-40B4-BE49-F238E27FC236}">
                  <a16:creationId xmlns:a16="http://schemas.microsoft.com/office/drawing/2014/main" id="{8E5C565E-5134-4AB2-451A-302895BFB751}"/>
                </a:ext>
              </a:extLst>
            </p:cNvPr>
            <p:cNvSpPr/>
            <p:nvPr/>
          </p:nvSpPr>
          <p:spPr>
            <a:xfrm>
              <a:off x="3329354"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168" name="Freeform 1167">
              <a:extLst>
                <a:ext uri="{FF2B5EF4-FFF2-40B4-BE49-F238E27FC236}">
                  <a16:creationId xmlns:a16="http://schemas.microsoft.com/office/drawing/2014/main" id="{8D3463A6-86CD-2148-77FB-0EFD80DF0D4A}"/>
                </a:ext>
              </a:extLst>
            </p:cNvPr>
            <p:cNvSpPr/>
            <p:nvPr/>
          </p:nvSpPr>
          <p:spPr>
            <a:xfrm>
              <a:off x="3365376"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169" name="Freeform 1168">
              <a:extLst>
                <a:ext uri="{FF2B5EF4-FFF2-40B4-BE49-F238E27FC236}">
                  <a16:creationId xmlns:a16="http://schemas.microsoft.com/office/drawing/2014/main" id="{35210808-125C-1BCB-4A46-698C32D541A8}"/>
                </a:ext>
              </a:extLst>
            </p:cNvPr>
            <p:cNvSpPr/>
            <p:nvPr/>
          </p:nvSpPr>
          <p:spPr>
            <a:xfrm>
              <a:off x="3363043"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170" name="Freeform 1169">
              <a:extLst>
                <a:ext uri="{FF2B5EF4-FFF2-40B4-BE49-F238E27FC236}">
                  <a16:creationId xmlns:a16="http://schemas.microsoft.com/office/drawing/2014/main" id="{1740DED3-4D3F-E8F6-505E-9CB38EC938D3}"/>
                </a:ext>
              </a:extLst>
            </p:cNvPr>
            <p:cNvSpPr/>
            <p:nvPr/>
          </p:nvSpPr>
          <p:spPr>
            <a:xfrm>
              <a:off x="3399064"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171" name="Freeform 1170">
              <a:extLst>
                <a:ext uri="{FF2B5EF4-FFF2-40B4-BE49-F238E27FC236}">
                  <a16:creationId xmlns:a16="http://schemas.microsoft.com/office/drawing/2014/main" id="{63995223-A12C-A16F-15E4-7E3B868D33E9}"/>
                </a:ext>
              </a:extLst>
            </p:cNvPr>
            <p:cNvSpPr/>
            <p:nvPr/>
          </p:nvSpPr>
          <p:spPr>
            <a:xfrm>
              <a:off x="3396638"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172" name="Freeform 1171">
              <a:extLst>
                <a:ext uri="{FF2B5EF4-FFF2-40B4-BE49-F238E27FC236}">
                  <a16:creationId xmlns:a16="http://schemas.microsoft.com/office/drawing/2014/main" id="{9B4724FC-C65A-EFE4-764A-1731754E74B7}"/>
                </a:ext>
              </a:extLst>
            </p:cNvPr>
            <p:cNvSpPr/>
            <p:nvPr/>
          </p:nvSpPr>
          <p:spPr>
            <a:xfrm>
              <a:off x="3432752"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173" name="Freeform 1172">
              <a:extLst>
                <a:ext uri="{FF2B5EF4-FFF2-40B4-BE49-F238E27FC236}">
                  <a16:creationId xmlns:a16="http://schemas.microsoft.com/office/drawing/2014/main" id="{C97C00B5-2E82-65CD-BE47-2629378DE0D1}"/>
                </a:ext>
              </a:extLst>
            </p:cNvPr>
            <p:cNvSpPr/>
            <p:nvPr/>
          </p:nvSpPr>
          <p:spPr>
            <a:xfrm>
              <a:off x="3430326"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174" name="Freeform 1173">
              <a:extLst>
                <a:ext uri="{FF2B5EF4-FFF2-40B4-BE49-F238E27FC236}">
                  <a16:creationId xmlns:a16="http://schemas.microsoft.com/office/drawing/2014/main" id="{6B59792D-C0C2-E48B-7754-3338D29D3145}"/>
                </a:ext>
              </a:extLst>
            </p:cNvPr>
            <p:cNvSpPr/>
            <p:nvPr/>
          </p:nvSpPr>
          <p:spPr>
            <a:xfrm>
              <a:off x="3466440"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175" name="Freeform 1174">
              <a:extLst>
                <a:ext uri="{FF2B5EF4-FFF2-40B4-BE49-F238E27FC236}">
                  <a16:creationId xmlns:a16="http://schemas.microsoft.com/office/drawing/2014/main" id="{4C62E5AF-BBE6-EBC4-FCB2-9034FD768C75}"/>
                </a:ext>
              </a:extLst>
            </p:cNvPr>
            <p:cNvSpPr/>
            <p:nvPr/>
          </p:nvSpPr>
          <p:spPr>
            <a:xfrm>
              <a:off x="3464014"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176" name="Freeform 1175">
              <a:extLst>
                <a:ext uri="{FF2B5EF4-FFF2-40B4-BE49-F238E27FC236}">
                  <a16:creationId xmlns:a16="http://schemas.microsoft.com/office/drawing/2014/main" id="{158A408A-5CCB-2A28-048F-4A40CB5EFB03}"/>
                </a:ext>
              </a:extLst>
            </p:cNvPr>
            <p:cNvSpPr/>
            <p:nvPr/>
          </p:nvSpPr>
          <p:spPr>
            <a:xfrm>
              <a:off x="3500129"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177" name="Freeform 1176">
              <a:extLst>
                <a:ext uri="{FF2B5EF4-FFF2-40B4-BE49-F238E27FC236}">
                  <a16:creationId xmlns:a16="http://schemas.microsoft.com/office/drawing/2014/main" id="{100A564B-118A-CB18-9BE1-55721B53A6FE}"/>
                </a:ext>
              </a:extLst>
            </p:cNvPr>
            <p:cNvSpPr/>
            <p:nvPr/>
          </p:nvSpPr>
          <p:spPr>
            <a:xfrm>
              <a:off x="3497702"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178" name="Freeform 1177">
              <a:extLst>
                <a:ext uri="{FF2B5EF4-FFF2-40B4-BE49-F238E27FC236}">
                  <a16:creationId xmlns:a16="http://schemas.microsoft.com/office/drawing/2014/main" id="{EDBA4EE9-17E4-D3D2-9BB2-839FAEB44F62}"/>
                </a:ext>
              </a:extLst>
            </p:cNvPr>
            <p:cNvSpPr/>
            <p:nvPr/>
          </p:nvSpPr>
          <p:spPr>
            <a:xfrm>
              <a:off x="3533724"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179" name="Freeform 1178">
              <a:extLst>
                <a:ext uri="{FF2B5EF4-FFF2-40B4-BE49-F238E27FC236}">
                  <a16:creationId xmlns:a16="http://schemas.microsoft.com/office/drawing/2014/main" id="{366EC851-2051-383A-F3DC-23B13BAE7CCD}"/>
                </a:ext>
              </a:extLst>
            </p:cNvPr>
            <p:cNvSpPr/>
            <p:nvPr/>
          </p:nvSpPr>
          <p:spPr>
            <a:xfrm>
              <a:off x="3531391"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180" name="Freeform 1179">
              <a:extLst>
                <a:ext uri="{FF2B5EF4-FFF2-40B4-BE49-F238E27FC236}">
                  <a16:creationId xmlns:a16="http://schemas.microsoft.com/office/drawing/2014/main" id="{CC1EBC75-9E63-B04D-B7CF-B671D2949FFB}"/>
                </a:ext>
              </a:extLst>
            </p:cNvPr>
            <p:cNvSpPr/>
            <p:nvPr/>
          </p:nvSpPr>
          <p:spPr>
            <a:xfrm>
              <a:off x="3567412"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181" name="Freeform 1180">
              <a:extLst>
                <a:ext uri="{FF2B5EF4-FFF2-40B4-BE49-F238E27FC236}">
                  <a16:creationId xmlns:a16="http://schemas.microsoft.com/office/drawing/2014/main" id="{3F018381-BD22-5BC1-7404-9031AB820A86}"/>
                </a:ext>
              </a:extLst>
            </p:cNvPr>
            <p:cNvSpPr/>
            <p:nvPr/>
          </p:nvSpPr>
          <p:spPr>
            <a:xfrm>
              <a:off x="3565079"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182" name="Freeform 1181">
              <a:extLst>
                <a:ext uri="{FF2B5EF4-FFF2-40B4-BE49-F238E27FC236}">
                  <a16:creationId xmlns:a16="http://schemas.microsoft.com/office/drawing/2014/main" id="{91E70CA8-E46C-4D8D-E2BC-3859F96689AB}"/>
                </a:ext>
              </a:extLst>
            </p:cNvPr>
            <p:cNvSpPr/>
            <p:nvPr/>
          </p:nvSpPr>
          <p:spPr>
            <a:xfrm>
              <a:off x="3601100"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183" name="Freeform 1182">
              <a:extLst>
                <a:ext uri="{FF2B5EF4-FFF2-40B4-BE49-F238E27FC236}">
                  <a16:creationId xmlns:a16="http://schemas.microsoft.com/office/drawing/2014/main" id="{F8C974D9-AB70-1F33-B69D-D07CA6B3AC8D}"/>
                </a:ext>
              </a:extLst>
            </p:cNvPr>
            <p:cNvSpPr/>
            <p:nvPr/>
          </p:nvSpPr>
          <p:spPr>
            <a:xfrm>
              <a:off x="3598767"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184" name="Freeform 1183">
              <a:extLst>
                <a:ext uri="{FF2B5EF4-FFF2-40B4-BE49-F238E27FC236}">
                  <a16:creationId xmlns:a16="http://schemas.microsoft.com/office/drawing/2014/main" id="{D5262BBB-1A9A-8E60-03AA-A4EEE95D8724}"/>
                </a:ext>
              </a:extLst>
            </p:cNvPr>
            <p:cNvSpPr/>
            <p:nvPr/>
          </p:nvSpPr>
          <p:spPr>
            <a:xfrm>
              <a:off x="3634788"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185" name="Freeform 1184">
              <a:extLst>
                <a:ext uri="{FF2B5EF4-FFF2-40B4-BE49-F238E27FC236}">
                  <a16:creationId xmlns:a16="http://schemas.microsoft.com/office/drawing/2014/main" id="{75DE9CE1-84FB-EA61-8C9D-4BCA8EC44B47}"/>
                </a:ext>
              </a:extLst>
            </p:cNvPr>
            <p:cNvSpPr/>
            <p:nvPr/>
          </p:nvSpPr>
          <p:spPr>
            <a:xfrm>
              <a:off x="3632455"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186" name="Freeform 1185">
              <a:extLst>
                <a:ext uri="{FF2B5EF4-FFF2-40B4-BE49-F238E27FC236}">
                  <a16:creationId xmlns:a16="http://schemas.microsoft.com/office/drawing/2014/main" id="{6F866A22-4217-6815-C5AC-2A2B32348F4B}"/>
                </a:ext>
              </a:extLst>
            </p:cNvPr>
            <p:cNvSpPr/>
            <p:nvPr/>
          </p:nvSpPr>
          <p:spPr>
            <a:xfrm>
              <a:off x="366847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187" name="Freeform 1186">
              <a:extLst>
                <a:ext uri="{FF2B5EF4-FFF2-40B4-BE49-F238E27FC236}">
                  <a16:creationId xmlns:a16="http://schemas.microsoft.com/office/drawing/2014/main" id="{8C31EF3E-FA10-37BC-A268-0841F28C0856}"/>
                </a:ext>
              </a:extLst>
            </p:cNvPr>
            <p:cNvSpPr/>
            <p:nvPr/>
          </p:nvSpPr>
          <p:spPr>
            <a:xfrm>
              <a:off x="3666144"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188" name="Freeform 1187">
              <a:extLst>
                <a:ext uri="{FF2B5EF4-FFF2-40B4-BE49-F238E27FC236}">
                  <a16:creationId xmlns:a16="http://schemas.microsoft.com/office/drawing/2014/main" id="{F75DE7C5-1A5C-9892-101C-4CAC809E2FBC}"/>
                </a:ext>
              </a:extLst>
            </p:cNvPr>
            <p:cNvSpPr/>
            <p:nvPr/>
          </p:nvSpPr>
          <p:spPr>
            <a:xfrm>
              <a:off x="3702165"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189" name="Freeform 1188">
              <a:extLst>
                <a:ext uri="{FF2B5EF4-FFF2-40B4-BE49-F238E27FC236}">
                  <a16:creationId xmlns:a16="http://schemas.microsoft.com/office/drawing/2014/main" id="{F8D5B77B-E2C7-1115-B1EF-96FD431111C5}"/>
                </a:ext>
              </a:extLst>
            </p:cNvPr>
            <p:cNvSpPr/>
            <p:nvPr/>
          </p:nvSpPr>
          <p:spPr>
            <a:xfrm>
              <a:off x="3699832"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190" name="Freeform 1189">
              <a:extLst>
                <a:ext uri="{FF2B5EF4-FFF2-40B4-BE49-F238E27FC236}">
                  <a16:creationId xmlns:a16="http://schemas.microsoft.com/office/drawing/2014/main" id="{49A3BF08-A2BA-5EB6-54C6-E946335D2F8B}"/>
                </a:ext>
              </a:extLst>
            </p:cNvPr>
            <p:cNvSpPr/>
            <p:nvPr/>
          </p:nvSpPr>
          <p:spPr>
            <a:xfrm>
              <a:off x="3735853"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191" name="Freeform 1190">
              <a:extLst>
                <a:ext uri="{FF2B5EF4-FFF2-40B4-BE49-F238E27FC236}">
                  <a16:creationId xmlns:a16="http://schemas.microsoft.com/office/drawing/2014/main" id="{E4A79735-B742-758F-D69D-94E7847A6259}"/>
                </a:ext>
              </a:extLst>
            </p:cNvPr>
            <p:cNvSpPr/>
            <p:nvPr/>
          </p:nvSpPr>
          <p:spPr>
            <a:xfrm>
              <a:off x="3733520"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192" name="Freeform 1191">
              <a:extLst>
                <a:ext uri="{FF2B5EF4-FFF2-40B4-BE49-F238E27FC236}">
                  <a16:creationId xmlns:a16="http://schemas.microsoft.com/office/drawing/2014/main" id="{21AF5C1C-0999-A485-34B0-58FDC017511F}"/>
                </a:ext>
              </a:extLst>
            </p:cNvPr>
            <p:cNvSpPr/>
            <p:nvPr/>
          </p:nvSpPr>
          <p:spPr>
            <a:xfrm>
              <a:off x="3769541"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193" name="Freeform 1192">
              <a:extLst>
                <a:ext uri="{FF2B5EF4-FFF2-40B4-BE49-F238E27FC236}">
                  <a16:creationId xmlns:a16="http://schemas.microsoft.com/office/drawing/2014/main" id="{D0162017-1409-0914-1945-BF340C795C4F}"/>
                </a:ext>
              </a:extLst>
            </p:cNvPr>
            <p:cNvSpPr/>
            <p:nvPr/>
          </p:nvSpPr>
          <p:spPr>
            <a:xfrm>
              <a:off x="3767208"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194" name="Freeform 1193">
              <a:extLst>
                <a:ext uri="{FF2B5EF4-FFF2-40B4-BE49-F238E27FC236}">
                  <a16:creationId xmlns:a16="http://schemas.microsoft.com/office/drawing/2014/main" id="{DC613053-385A-D8AE-0AD9-C236D56D68A0}"/>
                </a:ext>
              </a:extLst>
            </p:cNvPr>
            <p:cNvSpPr/>
            <p:nvPr/>
          </p:nvSpPr>
          <p:spPr>
            <a:xfrm>
              <a:off x="3803230"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195" name="Freeform 1194">
              <a:extLst>
                <a:ext uri="{FF2B5EF4-FFF2-40B4-BE49-F238E27FC236}">
                  <a16:creationId xmlns:a16="http://schemas.microsoft.com/office/drawing/2014/main" id="{8BC57813-9497-5E65-A549-CC6DBF845BBA}"/>
                </a:ext>
              </a:extLst>
            </p:cNvPr>
            <p:cNvSpPr/>
            <p:nvPr/>
          </p:nvSpPr>
          <p:spPr>
            <a:xfrm>
              <a:off x="3800896"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196" name="Freeform 1195">
              <a:extLst>
                <a:ext uri="{FF2B5EF4-FFF2-40B4-BE49-F238E27FC236}">
                  <a16:creationId xmlns:a16="http://schemas.microsoft.com/office/drawing/2014/main" id="{BBDDC701-DD63-84B0-2EC1-72CBB7524980}"/>
                </a:ext>
              </a:extLst>
            </p:cNvPr>
            <p:cNvSpPr/>
            <p:nvPr/>
          </p:nvSpPr>
          <p:spPr>
            <a:xfrm>
              <a:off x="3836918"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197" name="Freeform 1196">
              <a:extLst>
                <a:ext uri="{FF2B5EF4-FFF2-40B4-BE49-F238E27FC236}">
                  <a16:creationId xmlns:a16="http://schemas.microsoft.com/office/drawing/2014/main" id="{45FB9EC1-32D7-9E5B-AEEE-32C691B3EB2C}"/>
                </a:ext>
              </a:extLst>
            </p:cNvPr>
            <p:cNvSpPr/>
            <p:nvPr/>
          </p:nvSpPr>
          <p:spPr>
            <a:xfrm>
              <a:off x="3834585"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198" name="Freeform 1197">
              <a:extLst>
                <a:ext uri="{FF2B5EF4-FFF2-40B4-BE49-F238E27FC236}">
                  <a16:creationId xmlns:a16="http://schemas.microsoft.com/office/drawing/2014/main" id="{D204D9BF-87C8-CFE5-0D1F-482EC3A716FD}"/>
                </a:ext>
              </a:extLst>
            </p:cNvPr>
            <p:cNvSpPr/>
            <p:nvPr/>
          </p:nvSpPr>
          <p:spPr>
            <a:xfrm>
              <a:off x="3870606"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199" name="Freeform 1198">
              <a:extLst>
                <a:ext uri="{FF2B5EF4-FFF2-40B4-BE49-F238E27FC236}">
                  <a16:creationId xmlns:a16="http://schemas.microsoft.com/office/drawing/2014/main" id="{51A207FF-86EE-A748-5457-9D8F57C56845}"/>
                </a:ext>
              </a:extLst>
            </p:cNvPr>
            <p:cNvSpPr/>
            <p:nvPr/>
          </p:nvSpPr>
          <p:spPr>
            <a:xfrm>
              <a:off x="3868273"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00" name="Freeform 1199">
              <a:extLst>
                <a:ext uri="{FF2B5EF4-FFF2-40B4-BE49-F238E27FC236}">
                  <a16:creationId xmlns:a16="http://schemas.microsoft.com/office/drawing/2014/main" id="{DABE03B2-EA1B-B89B-8AE7-C5832A9B4E78}"/>
                </a:ext>
              </a:extLst>
            </p:cNvPr>
            <p:cNvSpPr/>
            <p:nvPr/>
          </p:nvSpPr>
          <p:spPr>
            <a:xfrm>
              <a:off x="3904294"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01" name="Freeform 1200">
              <a:extLst>
                <a:ext uri="{FF2B5EF4-FFF2-40B4-BE49-F238E27FC236}">
                  <a16:creationId xmlns:a16="http://schemas.microsoft.com/office/drawing/2014/main" id="{EF5EBB5A-94BF-EE6F-B64E-0667475FF056}"/>
                </a:ext>
              </a:extLst>
            </p:cNvPr>
            <p:cNvSpPr/>
            <p:nvPr/>
          </p:nvSpPr>
          <p:spPr>
            <a:xfrm>
              <a:off x="3901961"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02" name="Freeform 1201">
              <a:extLst>
                <a:ext uri="{FF2B5EF4-FFF2-40B4-BE49-F238E27FC236}">
                  <a16:creationId xmlns:a16="http://schemas.microsoft.com/office/drawing/2014/main" id="{B0F95DB1-2152-284D-6710-9436E80857B3}"/>
                </a:ext>
              </a:extLst>
            </p:cNvPr>
            <p:cNvSpPr/>
            <p:nvPr/>
          </p:nvSpPr>
          <p:spPr>
            <a:xfrm>
              <a:off x="3937982"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03" name="Freeform 1202">
              <a:extLst>
                <a:ext uri="{FF2B5EF4-FFF2-40B4-BE49-F238E27FC236}">
                  <a16:creationId xmlns:a16="http://schemas.microsoft.com/office/drawing/2014/main" id="{E8485971-0CC2-127B-7C53-BAB87B10600A}"/>
                </a:ext>
              </a:extLst>
            </p:cNvPr>
            <p:cNvSpPr/>
            <p:nvPr/>
          </p:nvSpPr>
          <p:spPr>
            <a:xfrm>
              <a:off x="3935649"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04" name="Freeform 1203">
              <a:extLst>
                <a:ext uri="{FF2B5EF4-FFF2-40B4-BE49-F238E27FC236}">
                  <a16:creationId xmlns:a16="http://schemas.microsoft.com/office/drawing/2014/main" id="{1E18CB8F-D10F-51E9-D83A-BE422BD9E261}"/>
                </a:ext>
              </a:extLst>
            </p:cNvPr>
            <p:cNvSpPr/>
            <p:nvPr/>
          </p:nvSpPr>
          <p:spPr>
            <a:xfrm>
              <a:off x="3971671"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05" name="Freeform 1204">
              <a:extLst>
                <a:ext uri="{FF2B5EF4-FFF2-40B4-BE49-F238E27FC236}">
                  <a16:creationId xmlns:a16="http://schemas.microsoft.com/office/drawing/2014/main" id="{36424C49-D2BC-C7C0-0FEB-9B44F7B545F8}"/>
                </a:ext>
              </a:extLst>
            </p:cNvPr>
            <p:cNvSpPr/>
            <p:nvPr/>
          </p:nvSpPr>
          <p:spPr>
            <a:xfrm>
              <a:off x="3969244"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206" name="Freeform 1205">
              <a:extLst>
                <a:ext uri="{FF2B5EF4-FFF2-40B4-BE49-F238E27FC236}">
                  <a16:creationId xmlns:a16="http://schemas.microsoft.com/office/drawing/2014/main" id="{8A2AD771-CA18-38BA-0050-C832FCD739A0}"/>
                </a:ext>
              </a:extLst>
            </p:cNvPr>
            <p:cNvSpPr/>
            <p:nvPr/>
          </p:nvSpPr>
          <p:spPr>
            <a:xfrm>
              <a:off x="4005359"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207" name="Freeform 1206">
              <a:extLst>
                <a:ext uri="{FF2B5EF4-FFF2-40B4-BE49-F238E27FC236}">
                  <a16:creationId xmlns:a16="http://schemas.microsoft.com/office/drawing/2014/main" id="{366A3865-4A17-A1B3-C58B-2EE68DAF709E}"/>
                </a:ext>
              </a:extLst>
            </p:cNvPr>
            <p:cNvSpPr/>
            <p:nvPr/>
          </p:nvSpPr>
          <p:spPr>
            <a:xfrm>
              <a:off x="4002933"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208" name="Freeform 1207">
              <a:extLst>
                <a:ext uri="{FF2B5EF4-FFF2-40B4-BE49-F238E27FC236}">
                  <a16:creationId xmlns:a16="http://schemas.microsoft.com/office/drawing/2014/main" id="{F725AFFC-8C22-0192-E467-2E44FB2BD035}"/>
                </a:ext>
              </a:extLst>
            </p:cNvPr>
            <p:cNvSpPr/>
            <p:nvPr/>
          </p:nvSpPr>
          <p:spPr>
            <a:xfrm>
              <a:off x="403904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09" name="Freeform 1208">
              <a:extLst>
                <a:ext uri="{FF2B5EF4-FFF2-40B4-BE49-F238E27FC236}">
                  <a16:creationId xmlns:a16="http://schemas.microsoft.com/office/drawing/2014/main" id="{A56232E0-11DF-7757-906B-1704DFA4A329}"/>
                </a:ext>
              </a:extLst>
            </p:cNvPr>
            <p:cNvSpPr/>
            <p:nvPr/>
          </p:nvSpPr>
          <p:spPr>
            <a:xfrm>
              <a:off x="4036621"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210" name="Freeform 1209">
              <a:extLst>
                <a:ext uri="{FF2B5EF4-FFF2-40B4-BE49-F238E27FC236}">
                  <a16:creationId xmlns:a16="http://schemas.microsoft.com/office/drawing/2014/main" id="{978251B3-96F6-69A0-CF2E-07F2F1E6E4A7}"/>
                </a:ext>
              </a:extLst>
            </p:cNvPr>
            <p:cNvSpPr/>
            <p:nvPr/>
          </p:nvSpPr>
          <p:spPr>
            <a:xfrm>
              <a:off x="4072642"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11" name="Freeform 1210">
              <a:extLst>
                <a:ext uri="{FF2B5EF4-FFF2-40B4-BE49-F238E27FC236}">
                  <a16:creationId xmlns:a16="http://schemas.microsoft.com/office/drawing/2014/main" id="{D71B81ED-0C8B-E710-71B2-82E6E1CE9013}"/>
                </a:ext>
              </a:extLst>
            </p:cNvPr>
            <p:cNvSpPr/>
            <p:nvPr/>
          </p:nvSpPr>
          <p:spPr>
            <a:xfrm>
              <a:off x="4070309"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12" name="Freeform 1211">
              <a:extLst>
                <a:ext uri="{FF2B5EF4-FFF2-40B4-BE49-F238E27FC236}">
                  <a16:creationId xmlns:a16="http://schemas.microsoft.com/office/drawing/2014/main" id="{A9341705-9122-EF3B-8155-131764346739}"/>
                </a:ext>
              </a:extLst>
            </p:cNvPr>
            <p:cNvSpPr/>
            <p:nvPr/>
          </p:nvSpPr>
          <p:spPr>
            <a:xfrm>
              <a:off x="4106330"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13" name="Freeform 1212">
              <a:extLst>
                <a:ext uri="{FF2B5EF4-FFF2-40B4-BE49-F238E27FC236}">
                  <a16:creationId xmlns:a16="http://schemas.microsoft.com/office/drawing/2014/main" id="{75F74989-E7DA-E1DA-3EB3-6BCE1AAD0D44}"/>
                </a:ext>
              </a:extLst>
            </p:cNvPr>
            <p:cNvSpPr/>
            <p:nvPr/>
          </p:nvSpPr>
          <p:spPr>
            <a:xfrm>
              <a:off x="4103997"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14" name="Freeform 1213">
              <a:extLst>
                <a:ext uri="{FF2B5EF4-FFF2-40B4-BE49-F238E27FC236}">
                  <a16:creationId xmlns:a16="http://schemas.microsoft.com/office/drawing/2014/main" id="{79AF182F-AE88-22F2-C552-DCCF58858FEB}"/>
                </a:ext>
              </a:extLst>
            </p:cNvPr>
            <p:cNvSpPr/>
            <p:nvPr/>
          </p:nvSpPr>
          <p:spPr>
            <a:xfrm>
              <a:off x="4140019"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215" name="Freeform 1214">
              <a:extLst>
                <a:ext uri="{FF2B5EF4-FFF2-40B4-BE49-F238E27FC236}">
                  <a16:creationId xmlns:a16="http://schemas.microsoft.com/office/drawing/2014/main" id="{992AF97F-D502-97E4-1B74-A85961CBEF60}"/>
                </a:ext>
              </a:extLst>
            </p:cNvPr>
            <p:cNvSpPr/>
            <p:nvPr/>
          </p:nvSpPr>
          <p:spPr>
            <a:xfrm>
              <a:off x="4137686"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16" name="Freeform 1215">
              <a:extLst>
                <a:ext uri="{FF2B5EF4-FFF2-40B4-BE49-F238E27FC236}">
                  <a16:creationId xmlns:a16="http://schemas.microsoft.com/office/drawing/2014/main" id="{F6AF7E93-03C1-BE01-3147-E63C10912FE4}"/>
                </a:ext>
              </a:extLst>
            </p:cNvPr>
            <p:cNvSpPr/>
            <p:nvPr/>
          </p:nvSpPr>
          <p:spPr>
            <a:xfrm>
              <a:off x="417370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17" name="Freeform 1216">
              <a:extLst>
                <a:ext uri="{FF2B5EF4-FFF2-40B4-BE49-F238E27FC236}">
                  <a16:creationId xmlns:a16="http://schemas.microsoft.com/office/drawing/2014/main" id="{67942EB7-644D-A5B2-D4C4-C9F0AB142C47}"/>
                </a:ext>
              </a:extLst>
            </p:cNvPr>
            <p:cNvSpPr/>
            <p:nvPr/>
          </p:nvSpPr>
          <p:spPr>
            <a:xfrm>
              <a:off x="4171374"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18" name="Freeform 1217">
              <a:extLst>
                <a:ext uri="{FF2B5EF4-FFF2-40B4-BE49-F238E27FC236}">
                  <a16:creationId xmlns:a16="http://schemas.microsoft.com/office/drawing/2014/main" id="{C4AEA3E1-8571-F229-1A42-8B7732188123}"/>
                </a:ext>
              </a:extLst>
            </p:cNvPr>
            <p:cNvSpPr/>
            <p:nvPr/>
          </p:nvSpPr>
          <p:spPr>
            <a:xfrm>
              <a:off x="4207395"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19" name="Freeform 1218">
              <a:extLst>
                <a:ext uri="{FF2B5EF4-FFF2-40B4-BE49-F238E27FC236}">
                  <a16:creationId xmlns:a16="http://schemas.microsoft.com/office/drawing/2014/main" id="{326F2DF1-A34F-7A93-6DC0-17EBE504292E}"/>
                </a:ext>
              </a:extLst>
            </p:cNvPr>
            <p:cNvSpPr/>
            <p:nvPr/>
          </p:nvSpPr>
          <p:spPr>
            <a:xfrm>
              <a:off x="4205062"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20" name="Freeform 1219">
              <a:extLst>
                <a:ext uri="{FF2B5EF4-FFF2-40B4-BE49-F238E27FC236}">
                  <a16:creationId xmlns:a16="http://schemas.microsoft.com/office/drawing/2014/main" id="{E11126FB-6909-AAB7-6D25-D37C57901EF8}"/>
                </a:ext>
              </a:extLst>
            </p:cNvPr>
            <p:cNvSpPr/>
            <p:nvPr/>
          </p:nvSpPr>
          <p:spPr>
            <a:xfrm>
              <a:off x="4241083"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21" name="Freeform 1220">
              <a:extLst>
                <a:ext uri="{FF2B5EF4-FFF2-40B4-BE49-F238E27FC236}">
                  <a16:creationId xmlns:a16="http://schemas.microsoft.com/office/drawing/2014/main" id="{FFCAE6B4-2F29-97C4-8495-161FD1E8542C}"/>
                </a:ext>
              </a:extLst>
            </p:cNvPr>
            <p:cNvSpPr/>
            <p:nvPr/>
          </p:nvSpPr>
          <p:spPr>
            <a:xfrm>
              <a:off x="4238750"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22" name="Freeform 1221">
              <a:extLst>
                <a:ext uri="{FF2B5EF4-FFF2-40B4-BE49-F238E27FC236}">
                  <a16:creationId xmlns:a16="http://schemas.microsoft.com/office/drawing/2014/main" id="{4772DEC2-4208-C6ED-87C2-8CE2C95B86B5}"/>
                </a:ext>
              </a:extLst>
            </p:cNvPr>
            <p:cNvSpPr/>
            <p:nvPr/>
          </p:nvSpPr>
          <p:spPr>
            <a:xfrm>
              <a:off x="4274772"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23" name="Freeform 1222">
              <a:extLst>
                <a:ext uri="{FF2B5EF4-FFF2-40B4-BE49-F238E27FC236}">
                  <a16:creationId xmlns:a16="http://schemas.microsoft.com/office/drawing/2014/main" id="{C11B8EE9-7F43-7DEC-14CE-A827D37432AB}"/>
                </a:ext>
              </a:extLst>
            </p:cNvPr>
            <p:cNvSpPr/>
            <p:nvPr/>
          </p:nvSpPr>
          <p:spPr>
            <a:xfrm>
              <a:off x="4272438"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24" name="Freeform 1223">
              <a:extLst>
                <a:ext uri="{FF2B5EF4-FFF2-40B4-BE49-F238E27FC236}">
                  <a16:creationId xmlns:a16="http://schemas.microsoft.com/office/drawing/2014/main" id="{E00914C8-4522-2C00-A3DD-CECDF74FF09A}"/>
                </a:ext>
              </a:extLst>
            </p:cNvPr>
            <p:cNvSpPr/>
            <p:nvPr/>
          </p:nvSpPr>
          <p:spPr>
            <a:xfrm>
              <a:off x="4308460"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25" name="Freeform 1224">
              <a:extLst>
                <a:ext uri="{FF2B5EF4-FFF2-40B4-BE49-F238E27FC236}">
                  <a16:creationId xmlns:a16="http://schemas.microsoft.com/office/drawing/2014/main" id="{FD147578-4E30-3047-90F4-60CC2552F28C}"/>
                </a:ext>
              </a:extLst>
            </p:cNvPr>
            <p:cNvSpPr/>
            <p:nvPr/>
          </p:nvSpPr>
          <p:spPr>
            <a:xfrm>
              <a:off x="4306127"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26" name="Freeform 1225">
              <a:extLst>
                <a:ext uri="{FF2B5EF4-FFF2-40B4-BE49-F238E27FC236}">
                  <a16:creationId xmlns:a16="http://schemas.microsoft.com/office/drawing/2014/main" id="{5E8B4A01-6034-EC54-5675-3ADB4DB7A35C}"/>
                </a:ext>
              </a:extLst>
            </p:cNvPr>
            <p:cNvSpPr/>
            <p:nvPr/>
          </p:nvSpPr>
          <p:spPr>
            <a:xfrm>
              <a:off x="4342148"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27" name="Freeform 1226">
              <a:extLst>
                <a:ext uri="{FF2B5EF4-FFF2-40B4-BE49-F238E27FC236}">
                  <a16:creationId xmlns:a16="http://schemas.microsoft.com/office/drawing/2014/main" id="{FC54B10F-535A-D429-6A85-8CD10561F712}"/>
                </a:ext>
              </a:extLst>
            </p:cNvPr>
            <p:cNvSpPr/>
            <p:nvPr/>
          </p:nvSpPr>
          <p:spPr>
            <a:xfrm>
              <a:off x="4339815"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28" name="Freeform 1227">
              <a:extLst>
                <a:ext uri="{FF2B5EF4-FFF2-40B4-BE49-F238E27FC236}">
                  <a16:creationId xmlns:a16="http://schemas.microsoft.com/office/drawing/2014/main" id="{9D9BFD68-2399-A798-028F-5DFC1155BCF9}"/>
                </a:ext>
              </a:extLst>
            </p:cNvPr>
            <p:cNvSpPr/>
            <p:nvPr/>
          </p:nvSpPr>
          <p:spPr>
            <a:xfrm>
              <a:off x="4375836"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29" name="Freeform 1228">
              <a:extLst>
                <a:ext uri="{FF2B5EF4-FFF2-40B4-BE49-F238E27FC236}">
                  <a16:creationId xmlns:a16="http://schemas.microsoft.com/office/drawing/2014/main" id="{4AAF6DD8-3F91-6A38-236B-C2160139F3EA}"/>
                </a:ext>
              </a:extLst>
            </p:cNvPr>
            <p:cNvSpPr/>
            <p:nvPr/>
          </p:nvSpPr>
          <p:spPr>
            <a:xfrm>
              <a:off x="4373503"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30" name="Freeform 1229">
              <a:extLst>
                <a:ext uri="{FF2B5EF4-FFF2-40B4-BE49-F238E27FC236}">
                  <a16:creationId xmlns:a16="http://schemas.microsoft.com/office/drawing/2014/main" id="{AB833F3F-9593-D665-8EB4-D0D7E10D6218}"/>
                </a:ext>
              </a:extLst>
            </p:cNvPr>
            <p:cNvSpPr/>
            <p:nvPr/>
          </p:nvSpPr>
          <p:spPr>
            <a:xfrm>
              <a:off x="4409524"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31" name="Freeform 1230">
              <a:extLst>
                <a:ext uri="{FF2B5EF4-FFF2-40B4-BE49-F238E27FC236}">
                  <a16:creationId xmlns:a16="http://schemas.microsoft.com/office/drawing/2014/main" id="{5BAEE5A0-12F0-614E-52BA-7A2FEDAAD691}"/>
                </a:ext>
              </a:extLst>
            </p:cNvPr>
            <p:cNvSpPr/>
            <p:nvPr/>
          </p:nvSpPr>
          <p:spPr>
            <a:xfrm>
              <a:off x="4407191"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32" name="Freeform 1231">
              <a:extLst>
                <a:ext uri="{FF2B5EF4-FFF2-40B4-BE49-F238E27FC236}">
                  <a16:creationId xmlns:a16="http://schemas.microsoft.com/office/drawing/2014/main" id="{290C4530-5D91-7D4F-5E4C-C002E3AA3D78}"/>
                </a:ext>
              </a:extLst>
            </p:cNvPr>
            <p:cNvSpPr/>
            <p:nvPr/>
          </p:nvSpPr>
          <p:spPr>
            <a:xfrm>
              <a:off x="4443213"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233" name="Freeform 1232">
              <a:extLst>
                <a:ext uri="{FF2B5EF4-FFF2-40B4-BE49-F238E27FC236}">
                  <a16:creationId xmlns:a16="http://schemas.microsoft.com/office/drawing/2014/main" id="{6BC048F6-3FB6-B8C7-9832-F8FA6F3F806C}"/>
                </a:ext>
              </a:extLst>
            </p:cNvPr>
            <p:cNvSpPr/>
            <p:nvPr/>
          </p:nvSpPr>
          <p:spPr>
            <a:xfrm>
              <a:off x="4440786"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234" name="Freeform 1233">
              <a:extLst>
                <a:ext uri="{FF2B5EF4-FFF2-40B4-BE49-F238E27FC236}">
                  <a16:creationId xmlns:a16="http://schemas.microsoft.com/office/drawing/2014/main" id="{A0ECB842-F800-DB05-82B0-69353A0B90C0}"/>
                </a:ext>
              </a:extLst>
            </p:cNvPr>
            <p:cNvSpPr/>
            <p:nvPr/>
          </p:nvSpPr>
          <p:spPr>
            <a:xfrm>
              <a:off x="4476901"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35" name="Freeform 1234">
              <a:extLst>
                <a:ext uri="{FF2B5EF4-FFF2-40B4-BE49-F238E27FC236}">
                  <a16:creationId xmlns:a16="http://schemas.microsoft.com/office/drawing/2014/main" id="{DA981AC8-005A-FF3D-330D-0D8C1E25C5A2}"/>
                </a:ext>
              </a:extLst>
            </p:cNvPr>
            <p:cNvSpPr/>
            <p:nvPr/>
          </p:nvSpPr>
          <p:spPr>
            <a:xfrm>
              <a:off x="4474475"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236" name="Freeform 1235">
              <a:extLst>
                <a:ext uri="{FF2B5EF4-FFF2-40B4-BE49-F238E27FC236}">
                  <a16:creationId xmlns:a16="http://schemas.microsoft.com/office/drawing/2014/main" id="{D8A8BD5E-99D7-1F8B-215A-1ABF105DB6C3}"/>
                </a:ext>
              </a:extLst>
            </p:cNvPr>
            <p:cNvSpPr/>
            <p:nvPr/>
          </p:nvSpPr>
          <p:spPr>
            <a:xfrm>
              <a:off x="4510589"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37" name="Freeform 1236">
              <a:extLst>
                <a:ext uri="{FF2B5EF4-FFF2-40B4-BE49-F238E27FC236}">
                  <a16:creationId xmlns:a16="http://schemas.microsoft.com/office/drawing/2014/main" id="{2FC76DE2-4E82-CBE0-0B97-AD585A277005}"/>
                </a:ext>
              </a:extLst>
            </p:cNvPr>
            <p:cNvSpPr/>
            <p:nvPr/>
          </p:nvSpPr>
          <p:spPr>
            <a:xfrm>
              <a:off x="4508163"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238" name="Freeform 1237">
              <a:extLst>
                <a:ext uri="{FF2B5EF4-FFF2-40B4-BE49-F238E27FC236}">
                  <a16:creationId xmlns:a16="http://schemas.microsoft.com/office/drawing/2014/main" id="{C71B4E1B-8982-460D-62B2-EEE702B05C0D}"/>
                </a:ext>
              </a:extLst>
            </p:cNvPr>
            <p:cNvSpPr/>
            <p:nvPr/>
          </p:nvSpPr>
          <p:spPr>
            <a:xfrm>
              <a:off x="454427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39" name="Freeform 1238">
              <a:extLst>
                <a:ext uri="{FF2B5EF4-FFF2-40B4-BE49-F238E27FC236}">
                  <a16:creationId xmlns:a16="http://schemas.microsoft.com/office/drawing/2014/main" id="{0E7572E2-C514-8806-FEBA-1B51F158FC0A}"/>
                </a:ext>
              </a:extLst>
            </p:cNvPr>
            <p:cNvSpPr/>
            <p:nvPr/>
          </p:nvSpPr>
          <p:spPr>
            <a:xfrm>
              <a:off x="4541851"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240" name="Freeform 1239">
              <a:extLst>
                <a:ext uri="{FF2B5EF4-FFF2-40B4-BE49-F238E27FC236}">
                  <a16:creationId xmlns:a16="http://schemas.microsoft.com/office/drawing/2014/main" id="{407EC78F-C4BB-B9D9-B111-8BF50BBCB440}"/>
                </a:ext>
              </a:extLst>
            </p:cNvPr>
            <p:cNvSpPr/>
            <p:nvPr/>
          </p:nvSpPr>
          <p:spPr>
            <a:xfrm>
              <a:off x="4577966"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41" name="Freeform 1240">
              <a:extLst>
                <a:ext uri="{FF2B5EF4-FFF2-40B4-BE49-F238E27FC236}">
                  <a16:creationId xmlns:a16="http://schemas.microsoft.com/office/drawing/2014/main" id="{4D409E9F-ACDD-0F0D-8F0D-18054DB9F666}"/>
                </a:ext>
              </a:extLst>
            </p:cNvPr>
            <p:cNvSpPr/>
            <p:nvPr/>
          </p:nvSpPr>
          <p:spPr>
            <a:xfrm>
              <a:off x="4575539"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242" name="Freeform 1241">
              <a:extLst>
                <a:ext uri="{FF2B5EF4-FFF2-40B4-BE49-F238E27FC236}">
                  <a16:creationId xmlns:a16="http://schemas.microsoft.com/office/drawing/2014/main" id="{B3A3B180-2106-264E-379D-A0C2543CF966}"/>
                </a:ext>
              </a:extLst>
            </p:cNvPr>
            <p:cNvSpPr/>
            <p:nvPr/>
          </p:nvSpPr>
          <p:spPr>
            <a:xfrm>
              <a:off x="4611654"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43" name="Freeform 1242">
              <a:extLst>
                <a:ext uri="{FF2B5EF4-FFF2-40B4-BE49-F238E27FC236}">
                  <a16:creationId xmlns:a16="http://schemas.microsoft.com/office/drawing/2014/main" id="{84F24C2C-06B8-BFE8-2321-A201D550CF76}"/>
                </a:ext>
              </a:extLst>
            </p:cNvPr>
            <p:cNvSpPr/>
            <p:nvPr/>
          </p:nvSpPr>
          <p:spPr>
            <a:xfrm>
              <a:off x="4609228"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44" name="Freeform 1243">
              <a:extLst>
                <a:ext uri="{FF2B5EF4-FFF2-40B4-BE49-F238E27FC236}">
                  <a16:creationId xmlns:a16="http://schemas.microsoft.com/office/drawing/2014/main" id="{23F72F65-0218-A7B0-1425-DF69F992CB76}"/>
                </a:ext>
              </a:extLst>
            </p:cNvPr>
            <p:cNvSpPr/>
            <p:nvPr/>
          </p:nvSpPr>
          <p:spPr>
            <a:xfrm>
              <a:off x="4645249"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245" name="Freeform 1244">
              <a:extLst>
                <a:ext uri="{FF2B5EF4-FFF2-40B4-BE49-F238E27FC236}">
                  <a16:creationId xmlns:a16="http://schemas.microsoft.com/office/drawing/2014/main" id="{259FDFBE-3324-1C84-4496-E5F258DE5121}"/>
                </a:ext>
              </a:extLst>
            </p:cNvPr>
            <p:cNvSpPr/>
            <p:nvPr/>
          </p:nvSpPr>
          <p:spPr>
            <a:xfrm>
              <a:off x="4642916"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46" name="Freeform 1245">
              <a:extLst>
                <a:ext uri="{FF2B5EF4-FFF2-40B4-BE49-F238E27FC236}">
                  <a16:creationId xmlns:a16="http://schemas.microsoft.com/office/drawing/2014/main" id="{36358739-FFC5-9F71-76D7-B8EC2F8878C8}"/>
                </a:ext>
              </a:extLst>
            </p:cNvPr>
            <p:cNvSpPr/>
            <p:nvPr/>
          </p:nvSpPr>
          <p:spPr>
            <a:xfrm>
              <a:off x="467893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47" name="Freeform 1246">
              <a:extLst>
                <a:ext uri="{FF2B5EF4-FFF2-40B4-BE49-F238E27FC236}">
                  <a16:creationId xmlns:a16="http://schemas.microsoft.com/office/drawing/2014/main" id="{DED6A729-18C6-DECC-483D-5662281D7AE1}"/>
                </a:ext>
              </a:extLst>
            </p:cNvPr>
            <p:cNvSpPr/>
            <p:nvPr/>
          </p:nvSpPr>
          <p:spPr>
            <a:xfrm>
              <a:off x="4676604"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48" name="Freeform 1247">
              <a:extLst>
                <a:ext uri="{FF2B5EF4-FFF2-40B4-BE49-F238E27FC236}">
                  <a16:creationId xmlns:a16="http://schemas.microsoft.com/office/drawing/2014/main" id="{82B671D5-CE11-ED70-FB07-E75F1B27835D}"/>
                </a:ext>
              </a:extLst>
            </p:cNvPr>
            <p:cNvSpPr/>
            <p:nvPr/>
          </p:nvSpPr>
          <p:spPr>
            <a:xfrm>
              <a:off x="4712625"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49" name="Freeform 1248">
              <a:extLst>
                <a:ext uri="{FF2B5EF4-FFF2-40B4-BE49-F238E27FC236}">
                  <a16:creationId xmlns:a16="http://schemas.microsoft.com/office/drawing/2014/main" id="{1E5EB452-F0E5-19AB-A095-0ABB78629B54}"/>
                </a:ext>
              </a:extLst>
            </p:cNvPr>
            <p:cNvSpPr/>
            <p:nvPr/>
          </p:nvSpPr>
          <p:spPr>
            <a:xfrm>
              <a:off x="4710292"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50" name="Freeform 1249">
              <a:extLst>
                <a:ext uri="{FF2B5EF4-FFF2-40B4-BE49-F238E27FC236}">
                  <a16:creationId xmlns:a16="http://schemas.microsoft.com/office/drawing/2014/main" id="{249219D8-9241-5F27-8B5C-881EE849627A}"/>
                </a:ext>
              </a:extLst>
            </p:cNvPr>
            <p:cNvSpPr/>
            <p:nvPr/>
          </p:nvSpPr>
          <p:spPr>
            <a:xfrm>
              <a:off x="4746314"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251" name="Freeform 1250">
              <a:extLst>
                <a:ext uri="{FF2B5EF4-FFF2-40B4-BE49-F238E27FC236}">
                  <a16:creationId xmlns:a16="http://schemas.microsoft.com/office/drawing/2014/main" id="{9B32CC6F-0547-8A36-3644-FE41A0590B66}"/>
                </a:ext>
              </a:extLst>
            </p:cNvPr>
            <p:cNvSpPr/>
            <p:nvPr/>
          </p:nvSpPr>
          <p:spPr>
            <a:xfrm>
              <a:off x="4743981"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52" name="Freeform 1251">
              <a:extLst>
                <a:ext uri="{FF2B5EF4-FFF2-40B4-BE49-F238E27FC236}">
                  <a16:creationId xmlns:a16="http://schemas.microsoft.com/office/drawing/2014/main" id="{EF4F5F98-50A7-DA34-9CA8-81AE45EB4809}"/>
                </a:ext>
              </a:extLst>
            </p:cNvPr>
            <p:cNvSpPr/>
            <p:nvPr/>
          </p:nvSpPr>
          <p:spPr>
            <a:xfrm>
              <a:off x="4780002"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53" name="Freeform 1252">
              <a:extLst>
                <a:ext uri="{FF2B5EF4-FFF2-40B4-BE49-F238E27FC236}">
                  <a16:creationId xmlns:a16="http://schemas.microsoft.com/office/drawing/2014/main" id="{793F1F5F-1F72-8C7D-3E5A-8BA0DCE69A5B}"/>
                </a:ext>
              </a:extLst>
            </p:cNvPr>
            <p:cNvSpPr/>
            <p:nvPr/>
          </p:nvSpPr>
          <p:spPr>
            <a:xfrm>
              <a:off x="4777669"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54" name="Freeform 1253">
              <a:extLst>
                <a:ext uri="{FF2B5EF4-FFF2-40B4-BE49-F238E27FC236}">
                  <a16:creationId xmlns:a16="http://schemas.microsoft.com/office/drawing/2014/main" id="{615F608D-9BDC-3AD5-1140-511BBCEE9A58}"/>
                </a:ext>
              </a:extLst>
            </p:cNvPr>
            <p:cNvSpPr/>
            <p:nvPr/>
          </p:nvSpPr>
          <p:spPr>
            <a:xfrm>
              <a:off x="4813690"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55" name="Freeform 1254">
              <a:extLst>
                <a:ext uri="{FF2B5EF4-FFF2-40B4-BE49-F238E27FC236}">
                  <a16:creationId xmlns:a16="http://schemas.microsoft.com/office/drawing/2014/main" id="{61E8254D-A7DD-6B77-F3FD-DF75F7A62348}"/>
                </a:ext>
              </a:extLst>
            </p:cNvPr>
            <p:cNvSpPr/>
            <p:nvPr/>
          </p:nvSpPr>
          <p:spPr>
            <a:xfrm>
              <a:off x="4811357"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56" name="Freeform 1255">
              <a:extLst>
                <a:ext uri="{FF2B5EF4-FFF2-40B4-BE49-F238E27FC236}">
                  <a16:creationId xmlns:a16="http://schemas.microsoft.com/office/drawing/2014/main" id="{C70C5463-E093-6967-38C3-6C598B45F6DC}"/>
                </a:ext>
              </a:extLst>
            </p:cNvPr>
            <p:cNvSpPr/>
            <p:nvPr/>
          </p:nvSpPr>
          <p:spPr>
            <a:xfrm>
              <a:off x="4847378"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57" name="Freeform 1256">
              <a:extLst>
                <a:ext uri="{FF2B5EF4-FFF2-40B4-BE49-F238E27FC236}">
                  <a16:creationId xmlns:a16="http://schemas.microsoft.com/office/drawing/2014/main" id="{ACAF1DC1-FB0A-2A84-02D1-3B983F5284A0}"/>
                </a:ext>
              </a:extLst>
            </p:cNvPr>
            <p:cNvSpPr/>
            <p:nvPr/>
          </p:nvSpPr>
          <p:spPr>
            <a:xfrm>
              <a:off x="4845045"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58" name="Freeform 1257">
              <a:extLst>
                <a:ext uri="{FF2B5EF4-FFF2-40B4-BE49-F238E27FC236}">
                  <a16:creationId xmlns:a16="http://schemas.microsoft.com/office/drawing/2014/main" id="{D62D671A-9B6F-8DDC-DE2E-B7ACB37FE849}"/>
                </a:ext>
              </a:extLst>
            </p:cNvPr>
            <p:cNvSpPr/>
            <p:nvPr/>
          </p:nvSpPr>
          <p:spPr>
            <a:xfrm>
              <a:off x="488106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59" name="Freeform 1258">
              <a:extLst>
                <a:ext uri="{FF2B5EF4-FFF2-40B4-BE49-F238E27FC236}">
                  <a16:creationId xmlns:a16="http://schemas.microsoft.com/office/drawing/2014/main" id="{5A4CF29A-E611-A0A6-08E1-F4E19A388078}"/>
                </a:ext>
              </a:extLst>
            </p:cNvPr>
            <p:cNvSpPr/>
            <p:nvPr/>
          </p:nvSpPr>
          <p:spPr>
            <a:xfrm>
              <a:off x="4878733"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60" name="Freeform 1259">
              <a:extLst>
                <a:ext uri="{FF2B5EF4-FFF2-40B4-BE49-F238E27FC236}">
                  <a16:creationId xmlns:a16="http://schemas.microsoft.com/office/drawing/2014/main" id="{EBA7DCF6-8DF9-E054-C750-AC9D55412E9B}"/>
                </a:ext>
              </a:extLst>
            </p:cNvPr>
            <p:cNvSpPr/>
            <p:nvPr/>
          </p:nvSpPr>
          <p:spPr>
            <a:xfrm>
              <a:off x="4914755"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61" name="Freeform 1260">
              <a:extLst>
                <a:ext uri="{FF2B5EF4-FFF2-40B4-BE49-F238E27FC236}">
                  <a16:creationId xmlns:a16="http://schemas.microsoft.com/office/drawing/2014/main" id="{FB690293-55CC-252B-7B99-E5ADD90E7E84}"/>
                </a:ext>
              </a:extLst>
            </p:cNvPr>
            <p:cNvSpPr/>
            <p:nvPr/>
          </p:nvSpPr>
          <p:spPr>
            <a:xfrm>
              <a:off x="4912422"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62" name="Freeform 1261">
              <a:extLst>
                <a:ext uri="{FF2B5EF4-FFF2-40B4-BE49-F238E27FC236}">
                  <a16:creationId xmlns:a16="http://schemas.microsoft.com/office/drawing/2014/main" id="{BBF54BB1-F4C4-DCEF-0C77-88F96910E9C2}"/>
                </a:ext>
              </a:extLst>
            </p:cNvPr>
            <p:cNvSpPr/>
            <p:nvPr/>
          </p:nvSpPr>
          <p:spPr>
            <a:xfrm>
              <a:off x="4948443"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263" name="Freeform 1262">
              <a:extLst>
                <a:ext uri="{FF2B5EF4-FFF2-40B4-BE49-F238E27FC236}">
                  <a16:creationId xmlns:a16="http://schemas.microsoft.com/office/drawing/2014/main" id="{D0A4FB26-A622-61C0-74D2-1A8CCC263E4C}"/>
                </a:ext>
              </a:extLst>
            </p:cNvPr>
            <p:cNvSpPr/>
            <p:nvPr/>
          </p:nvSpPr>
          <p:spPr>
            <a:xfrm>
              <a:off x="4946017"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264" name="Freeform 1263">
              <a:extLst>
                <a:ext uri="{FF2B5EF4-FFF2-40B4-BE49-F238E27FC236}">
                  <a16:creationId xmlns:a16="http://schemas.microsoft.com/office/drawing/2014/main" id="{777607FC-D99D-0BF2-7D87-2CDC8D535145}"/>
                </a:ext>
              </a:extLst>
            </p:cNvPr>
            <p:cNvSpPr/>
            <p:nvPr/>
          </p:nvSpPr>
          <p:spPr>
            <a:xfrm>
              <a:off x="4982131"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65" name="Freeform 1264">
              <a:extLst>
                <a:ext uri="{FF2B5EF4-FFF2-40B4-BE49-F238E27FC236}">
                  <a16:creationId xmlns:a16="http://schemas.microsoft.com/office/drawing/2014/main" id="{35B9F32E-282A-26FE-A340-4F6DC77886F6}"/>
                </a:ext>
              </a:extLst>
            </p:cNvPr>
            <p:cNvSpPr/>
            <p:nvPr/>
          </p:nvSpPr>
          <p:spPr>
            <a:xfrm>
              <a:off x="4979705"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266" name="Freeform 1265">
              <a:extLst>
                <a:ext uri="{FF2B5EF4-FFF2-40B4-BE49-F238E27FC236}">
                  <a16:creationId xmlns:a16="http://schemas.microsoft.com/office/drawing/2014/main" id="{4CA9FE82-BDDC-9F53-135E-E0A85A167453}"/>
                </a:ext>
              </a:extLst>
            </p:cNvPr>
            <p:cNvSpPr/>
            <p:nvPr/>
          </p:nvSpPr>
          <p:spPr>
            <a:xfrm>
              <a:off x="5015819"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67" name="Freeform 1266">
              <a:extLst>
                <a:ext uri="{FF2B5EF4-FFF2-40B4-BE49-F238E27FC236}">
                  <a16:creationId xmlns:a16="http://schemas.microsoft.com/office/drawing/2014/main" id="{C0958944-F187-4717-2568-B5806BF5FCCD}"/>
                </a:ext>
              </a:extLst>
            </p:cNvPr>
            <p:cNvSpPr/>
            <p:nvPr/>
          </p:nvSpPr>
          <p:spPr>
            <a:xfrm>
              <a:off x="5013393"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268" name="Freeform 1267">
              <a:extLst>
                <a:ext uri="{FF2B5EF4-FFF2-40B4-BE49-F238E27FC236}">
                  <a16:creationId xmlns:a16="http://schemas.microsoft.com/office/drawing/2014/main" id="{8DF9F4CE-BD90-13A7-229A-FDE305781023}"/>
                </a:ext>
              </a:extLst>
            </p:cNvPr>
            <p:cNvSpPr/>
            <p:nvPr/>
          </p:nvSpPr>
          <p:spPr>
            <a:xfrm>
              <a:off x="5049508"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69" name="Freeform 1268">
              <a:extLst>
                <a:ext uri="{FF2B5EF4-FFF2-40B4-BE49-F238E27FC236}">
                  <a16:creationId xmlns:a16="http://schemas.microsoft.com/office/drawing/2014/main" id="{371B5D4B-ED11-3E95-946A-27E9FF20BAD6}"/>
                </a:ext>
              </a:extLst>
            </p:cNvPr>
            <p:cNvSpPr/>
            <p:nvPr/>
          </p:nvSpPr>
          <p:spPr>
            <a:xfrm>
              <a:off x="5047081"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270" name="Freeform 1269">
              <a:extLst>
                <a:ext uri="{FF2B5EF4-FFF2-40B4-BE49-F238E27FC236}">
                  <a16:creationId xmlns:a16="http://schemas.microsoft.com/office/drawing/2014/main" id="{3BB27C88-39A3-06EE-18A0-99E315EAD91C}"/>
                </a:ext>
              </a:extLst>
            </p:cNvPr>
            <p:cNvSpPr/>
            <p:nvPr/>
          </p:nvSpPr>
          <p:spPr>
            <a:xfrm>
              <a:off x="5083196"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71" name="Freeform 1270">
              <a:extLst>
                <a:ext uri="{FF2B5EF4-FFF2-40B4-BE49-F238E27FC236}">
                  <a16:creationId xmlns:a16="http://schemas.microsoft.com/office/drawing/2014/main" id="{64C0ECB0-41ED-4A0C-9C62-2012E4D86094}"/>
                </a:ext>
              </a:extLst>
            </p:cNvPr>
            <p:cNvSpPr/>
            <p:nvPr/>
          </p:nvSpPr>
          <p:spPr>
            <a:xfrm>
              <a:off x="5080769"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9 w 38447"/>
                <a:gd name="connsiteY8" fmla="*/ 221041 h 223374"/>
                <a:gd name="connsiteX9" fmla="*/ 33689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9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9" y="221041"/>
                  </a:lnTo>
                  <a:lnTo>
                    <a:pt x="33689" y="4667"/>
                  </a:lnTo>
                  <a:lnTo>
                    <a:pt x="4759" y="4667"/>
                  </a:lnTo>
                  <a:lnTo>
                    <a:pt x="4759" y="218707"/>
                  </a:lnTo>
                  <a:lnTo>
                    <a:pt x="36114" y="218707"/>
                  </a:lnTo>
                  <a:lnTo>
                    <a:pt x="36114" y="221041"/>
                  </a:lnTo>
                  <a:lnTo>
                    <a:pt x="33689"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272" name="Freeform 1271">
              <a:extLst>
                <a:ext uri="{FF2B5EF4-FFF2-40B4-BE49-F238E27FC236}">
                  <a16:creationId xmlns:a16="http://schemas.microsoft.com/office/drawing/2014/main" id="{F1DE7E35-0602-6669-CB62-4613422F7A39}"/>
                </a:ext>
              </a:extLst>
            </p:cNvPr>
            <p:cNvSpPr/>
            <p:nvPr/>
          </p:nvSpPr>
          <p:spPr>
            <a:xfrm>
              <a:off x="5116791"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73" name="Freeform 1272">
              <a:extLst>
                <a:ext uri="{FF2B5EF4-FFF2-40B4-BE49-F238E27FC236}">
                  <a16:creationId xmlns:a16="http://schemas.microsoft.com/office/drawing/2014/main" id="{FFB1FAFA-B39C-4505-194C-9F5A57DFBFFB}"/>
                </a:ext>
              </a:extLst>
            </p:cNvPr>
            <p:cNvSpPr/>
            <p:nvPr/>
          </p:nvSpPr>
          <p:spPr>
            <a:xfrm>
              <a:off x="5114458"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74" name="Freeform 1273">
              <a:extLst>
                <a:ext uri="{FF2B5EF4-FFF2-40B4-BE49-F238E27FC236}">
                  <a16:creationId xmlns:a16="http://schemas.microsoft.com/office/drawing/2014/main" id="{96A010B8-0D69-A2C4-4380-293F79568B1D}"/>
                </a:ext>
              </a:extLst>
            </p:cNvPr>
            <p:cNvSpPr/>
            <p:nvPr/>
          </p:nvSpPr>
          <p:spPr>
            <a:xfrm>
              <a:off x="5150479"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75" name="Freeform 1274">
              <a:extLst>
                <a:ext uri="{FF2B5EF4-FFF2-40B4-BE49-F238E27FC236}">
                  <a16:creationId xmlns:a16="http://schemas.microsoft.com/office/drawing/2014/main" id="{4D9031A2-0057-2027-0AF3-A5F6B3D3A108}"/>
                </a:ext>
              </a:extLst>
            </p:cNvPr>
            <p:cNvSpPr/>
            <p:nvPr/>
          </p:nvSpPr>
          <p:spPr>
            <a:xfrm>
              <a:off x="5148146"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76" name="Freeform 1275">
              <a:extLst>
                <a:ext uri="{FF2B5EF4-FFF2-40B4-BE49-F238E27FC236}">
                  <a16:creationId xmlns:a16="http://schemas.microsoft.com/office/drawing/2014/main" id="{8B8DCF8B-C4E5-8AE2-114A-979495350A72}"/>
                </a:ext>
              </a:extLst>
            </p:cNvPr>
            <p:cNvSpPr/>
            <p:nvPr/>
          </p:nvSpPr>
          <p:spPr>
            <a:xfrm>
              <a:off x="518416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277" name="Freeform 1276">
              <a:extLst>
                <a:ext uri="{FF2B5EF4-FFF2-40B4-BE49-F238E27FC236}">
                  <a16:creationId xmlns:a16="http://schemas.microsoft.com/office/drawing/2014/main" id="{228963D6-BE81-FD89-E14A-DBC1569F781E}"/>
                </a:ext>
              </a:extLst>
            </p:cNvPr>
            <p:cNvSpPr/>
            <p:nvPr/>
          </p:nvSpPr>
          <p:spPr>
            <a:xfrm>
              <a:off x="5181834"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78" name="Freeform 1277">
              <a:extLst>
                <a:ext uri="{FF2B5EF4-FFF2-40B4-BE49-F238E27FC236}">
                  <a16:creationId xmlns:a16="http://schemas.microsoft.com/office/drawing/2014/main" id="{92FF0747-2884-2470-DDCA-621D46BA9CDF}"/>
                </a:ext>
              </a:extLst>
            </p:cNvPr>
            <p:cNvSpPr/>
            <p:nvPr/>
          </p:nvSpPr>
          <p:spPr>
            <a:xfrm>
              <a:off x="5217856"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79" name="Freeform 1278">
              <a:extLst>
                <a:ext uri="{FF2B5EF4-FFF2-40B4-BE49-F238E27FC236}">
                  <a16:creationId xmlns:a16="http://schemas.microsoft.com/office/drawing/2014/main" id="{3A4587C9-F35A-8D9C-E3A8-640F8961B294}"/>
                </a:ext>
              </a:extLst>
            </p:cNvPr>
            <p:cNvSpPr/>
            <p:nvPr/>
          </p:nvSpPr>
          <p:spPr>
            <a:xfrm>
              <a:off x="5215522" y="5124589"/>
              <a:ext cx="38354" cy="223374"/>
            </a:xfrm>
            <a:custGeom>
              <a:avLst/>
              <a:gdLst>
                <a:gd name="connsiteX0" fmla="*/ 36022 w 38354"/>
                <a:gd name="connsiteY0" fmla="*/ 221041 h 223374"/>
                <a:gd name="connsiteX1" fmla="*/ 36022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6022 w 38354"/>
                <a:gd name="connsiteY6" fmla="*/ 223375 h 223374"/>
                <a:gd name="connsiteX7" fmla="*/ 36022 w 38354"/>
                <a:gd name="connsiteY7" fmla="*/ 221041 h 223374"/>
                <a:gd name="connsiteX8" fmla="*/ 33689 w 38354"/>
                <a:gd name="connsiteY8" fmla="*/ 221041 h 223374"/>
                <a:gd name="connsiteX9" fmla="*/ 33689 w 38354"/>
                <a:gd name="connsiteY9" fmla="*/ 4667 h 223374"/>
                <a:gd name="connsiteX10" fmla="*/ 4666 w 38354"/>
                <a:gd name="connsiteY10" fmla="*/ 4667 h 223374"/>
                <a:gd name="connsiteX11" fmla="*/ 4666 w 38354"/>
                <a:gd name="connsiteY11" fmla="*/ 218707 h 223374"/>
                <a:gd name="connsiteX12" fmla="*/ 36022 w 38354"/>
                <a:gd name="connsiteY12" fmla="*/ 218707 h 223374"/>
                <a:gd name="connsiteX13" fmla="*/ 36022 w 38354"/>
                <a:gd name="connsiteY13" fmla="*/ 221041 h 223374"/>
                <a:gd name="connsiteX14" fmla="*/ 33689 w 38354"/>
                <a:gd name="connsiteY14" fmla="*/ 221041 h 223374"/>
                <a:gd name="connsiteX15" fmla="*/ 36022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280" name="Freeform 1279">
              <a:extLst>
                <a:ext uri="{FF2B5EF4-FFF2-40B4-BE49-F238E27FC236}">
                  <a16:creationId xmlns:a16="http://schemas.microsoft.com/office/drawing/2014/main" id="{77B55D31-E198-2E32-8C9E-173B050102D0}"/>
                </a:ext>
              </a:extLst>
            </p:cNvPr>
            <p:cNvSpPr/>
            <p:nvPr/>
          </p:nvSpPr>
          <p:spPr>
            <a:xfrm>
              <a:off x="5251544"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281" name="Freeform 1280">
              <a:extLst>
                <a:ext uri="{FF2B5EF4-FFF2-40B4-BE49-F238E27FC236}">
                  <a16:creationId xmlns:a16="http://schemas.microsoft.com/office/drawing/2014/main" id="{24B76EBA-1627-AAF7-948A-20AD8744211A}"/>
                </a:ext>
              </a:extLst>
            </p:cNvPr>
            <p:cNvSpPr/>
            <p:nvPr/>
          </p:nvSpPr>
          <p:spPr>
            <a:xfrm>
              <a:off x="5249211"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82" name="Freeform 1281">
              <a:extLst>
                <a:ext uri="{FF2B5EF4-FFF2-40B4-BE49-F238E27FC236}">
                  <a16:creationId xmlns:a16="http://schemas.microsoft.com/office/drawing/2014/main" id="{DFC0633A-78D4-EFA7-A17E-0A40A6AB101F}"/>
                </a:ext>
              </a:extLst>
            </p:cNvPr>
            <p:cNvSpPr/>
            <p:nvPr/>
          </p:nvSpPr>
          <p:spPr>
            <a:xfrm>
              <a:off x="5285232"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83" name="Freeform 1282">
              <a:extLst>
                <a:ext uri="{FF2B5EF4-FFF2-40B4-BE49-F238E27FC236}">
                  <a16:creationId xmlns:a16="http://schemas.microsoft.com/office/drawing/2014/main" id="{7D8AADA8-23CE-905B-F3B4-1E662BDB9B3F}"/>
                </a:ext>
              </a:extLst>
            </p:cNvPr>
            <p:cNvSpPr/>
            <p:nvPr/>
          </p:nvSpPr>
          <p:spPr>
            <a:xfrm>
              <a:off x="5282899"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84" name="Freeform 1283">
              <a:extLst>
                <a:ext uri="{FF2B5EF4-FFF2-40B4-BE49-F238E27FC236}">
                  <a16:creationId xmlns:a16="http://schemas.microsoft.com/office/drawing/2014/main" id="{099547E2-7BCF-8BC4-FE54-4A078B7CE562}"/>
                </a:ext>
              </a:extLst>
            </p:cNvPr>
            <p:cNvSpPr/>
            <p:nvPr/>
          </p:nvSpPr>
          <p:spPr>
            <a:xfrm>
              <a:off x="5318920"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85" name="Freeform 1284">
              <a:extLst>
                <a:ext uri="{FF2B5EF4-FFF2-40B4-BE49-F238E27FC236}">
                  <a16:creationId xmlns:a16="http://schemas.microsoft.com/office/drawing/2014/main" id="{5ED47902-6615-3457-D8DF-D1ABC3867EF7}"/>
                </a:ext>
              </a:extLst>
            </p:cNvPr>
            <p:cNvSpPr/>
            <p:nvPr/>
          </p:nvSpPr>
          <p:spPr>
            <a:xfrm>
              <a:off x="5316587"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86" name="Freeform 1285">
              <a:extLst>
                <a:ext uri="{FF2B5EF4-FFF2-40B4-BE49-F238E27FC236}">
                  <a16:creationId xmlns:a16="http://schemas.microsoft.com/office/drawing/2014/main" id="{EE10CACF-D787-7725-24DC-E82C56CA2A95}"/>
                </a:ext>
              </a:extLst>
            </p:cNvPr>
            <p:cNvSpPr/>
            <p:nvPr/>
          </p:nvSpPr>
          <p:spPr>
            <a:xfrm>
              <a:off x="5352609"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287" name="Freeform 1286">
              <a:extLst>
                <a:ext uri="{FF2B5EF4-FFF2-40B4-BE49-F238E27FC236}">
                  <a16:creationId xmlns:a16="http://schemas.microsoft.com/office/drawing/2014/main" id="{9AB75FA6-4EF6-067C-FE6C-CF4D5161818F}"/>
                </a:ext>
              </a:extLst>
            </p:cNvPr>
            <p:cNvSpPr/>
            <p:nvPr/>
          </p:nvSpPr>
          <p:spPr>
            <a:xfrm>
              <a:off x="5350275"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88" name="Freeform 1287">
              <a:extLst>
                <a:ext uri="{FF2B5EF4-FFF2-40B4-BE49-F238E27FC236}">
                  <a16:creationId xmlns:a16="http://schemas.microsoft.com/office/drawing/2014/main" id="{5070FC7E-AE2F-BAB2-74DA-936B235CA804}"/>
                </a:ext>
              </a:extLst>
            </p:cNvPr>
            <p:cNvSpPr/>
            <p:nvPr/>
          </p:nvSpPr>
          <p:spPr>
            <a:xfrm>
              <a:off x="538629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89" name="Freeform 1288">
              <a:extLst>
                <a:ext uri="{FF2B5EF4-FFF2-40B4-BE49-F238E27FC236}">
                  <a16:creationId xmlns:a16="http://schemas.microsoft.com/office/drawing/2014/main" id="{12606AEA-7AB6-F9A6-DC0E-CCA145D5E896}"/>
                </a:ext>
              </a:extLst>
            </p:cNvPr>
            <p:cNvSpPr/>
            <p:nvPr/>
          </p:nvSpPr>
          <p:spPr>
            <a:xfrm>
              <a:off x="5383964" y="5124589"/>
              <a:ext cx="38354" cy="223374"/>
            </a:xfrm>
            <a:custGeom>
              <a:avLst/>
              <a:gdLst>
                <a:gd name="connsiteX0" fmla="*/ 36022 w 38354"/>
                <a:gd name="connsiteY0" fmla="*/ 221041 h 223374"/>
                <a:gd name="connsiteX1" fmla="*/ 36022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6022 w 38354"/>
                <a:gd name="connsiteY6" fmla="*/ 223375 h 223374"/>
                <a:gd name="connsiteX7" fmla="*/ 36022 w 38354"/>
                <a:gd name="connsiteY7" fmla="*/ 221041 h 223374"/>
                <a:gd name="connsiteX8" fmla="*/ 33689 w 38354"/>
                <a:gd name="connsiteY8" fmla="*/ 221041 h 223374"/>
                <a:gd name="connsiteX9" fmla="*/ 33689 w 38354"/>
                <a:gd name="connsiteY9" fmla="*/ 4667 h 223374"/>
                <a:gd name="connsiteX10" fmla="*/ 4666 w 38354"/>
                <a:gd name="connsiteY10" fmla="*/ 4667 h 223374"/>
                <a:gd name="connsiteX11" fmla="*/ 4666 w 38354"/>
                <a:gd name="connsiteY11" fmla="*/ 218707 h 223374"/>
                <a:gd name="connsiteX12" fmla="*/ 36022 w 38354"/>
                <a:gd name="connsiteY12" fmla="*/ 218707 h 223374"/>
                <a:gd name="connsiteX13" fmla="*/ 36022 w 38354"/>
                <a:gd name="connsiteY13" fmla="*/ 221041 h 223374"/>
                <a:gd name="connsiteX14" fmla="*/ 33689 w 38354"/>
                <a:gd name="connsiteY14" fmla="*/ 221041 h 223374"/>
                <a:gd name="connsiteX15" fmla="*/ 36022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290" name="Freeform 1289">
              <a:extLst>
                <a:ext uri="{FF2B5EF4-FFF2-40B4-BE49-F238E27FC236}">
                  <a16:creationId xmlns:a16="http://schemas.microsoft.com/office/drawing/2014/main" id="{34900CAF-32D1-4E9A-7A91-A142EAB23645}"/>
                </a:ext>
              </a:extLst>
            </p:cNvPr>
            <p:cNvSpPr/>
            <p:nvPr/>
          </p:nvSpPr>
          <p:spPr>
            <a:xfrm>
              <a:off x="5419985"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291" name="Freeform 1290">
              <a:extLst>
                <a:ext uri="{FF2B5EF4-FFF2-40B4-BE49-F238E27FC236}">
                  <a16:creationId xmlns:a16="http://schemas.microsoft.com/office/drawing/2014/main" id="{14EE10BE-EAA7-2DE8-CFFB-99103D1ACD00}"/>
                </a:ext>
              </a:extLst>
            </p:cNvPr>
            <p:cNvSpPr/>
            <p:nvPr/>
          </p:nvSpPr>
          <p:spPr>
            <a:xfrm>
              <a:off x="5417652"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92" name="Freeform 1291">
              <a:extLst>
                <a:ext uri="{FF2B5EF4-FFF2-40B4-BE49-F238E27FC236}">
                  <a16:creationId xmlns:a16="http://schemas.microsoft.com/office/drawing/2014/main" id="{EDE5FA9D-E9B3-05EF-C748-8B3E112C5F2B}"/>
                </a:ext>
              </a:extLst>
            </p:cNvPr>
            <p:cNvSpPr/>
            <p:nvPr/>
          </p:nvSpPr>
          <p:spPr>
            <a:xfrm>
              <a:off x="5453673"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93" name="Freeform 1292">
              <a:extLst>
                <a:ext uri="{FF2B5EF4-FFF2-40B4-BE49-F238E27FC236}">
                  <a16:creationId xmlns:a16="http://schemas.microsoft.com/office/drawing/2014/main" id="{4145481B-8E4A-E5FB-050F-A337A1B522FA}"/>
                </a:ext>
              </a:extLst>
            </p:cNvPr>
            <p:cNvSpPr/>
            <p:nvPr/>
          </p:nvSpPr>
          <p:spPr>
            <a:xfrm>
              <a:off x="5451340"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94" name="Freeform 1293">
              <a:extLst>
                <a:ext uri="{FF2B5EF4-FFF2-40B4-BE49-F238E27FC236}">
                  <a16:creationId xmlns:a16="http://schemas.microsoft.com/office/drawing/2014/main" id="{F555E6CD-8193-EE68-BE4D-801B096A0C1E}"/>
                </a:ext>
              </a:extLst>
            </p:cNvPr>
            <p:cNvSpPr/>
            <p:nvPr/>
          </p:nvSpPr>
          <p:spPr>
            <a:xfrm>
              <a:off x="5487362"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295" name="Freeform 1294">
              <a:extLst>
                <a:ext uri="{FF2B5EF4-FFF2-40B4-BE49-F238E27FC236}">
                  <a16:creationId xmlns:a16="http://schemas.microsoft.com/office/drawing/2014/main" id="{E288F606-663A-C427-3768-2E61978A943C}"/>
                </a:ext>
              </a:extLst>
            </p:cNvPr>
            <p:cNvSpPr/>
            <p:nvPr/>
          </p:nvSpPr>
          <p:spPr>
            <a:xfrm>
              <a:off x="5485028"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296" name="Freeform 1295">
              <a:extLst>
                <a:ext uri="{FF2B5EF4-FFF2-40B4-BE49-F238E27FC236}">
                  <a16:creationId xmlns:a16="http://schemas.microsoft.com/office/drawing/2014/main" id="{5A92AF9C-5012-AA10-7780-261634CC92B8}"/>
                </a:ext>
              </a:extLst>
            </p:cNvPr>
            <p:cNvSpPr/>
            <p:nvPr/>
          </p:nvSpPr>
          <p:spPr>
            <a:xfrm>
              <a:off x="5521050"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297" name="Freeform 1296">
              <a:extLst>
                <a:ext uri="{FF2B5EF4-FFF2-40B4-BE49-F238E27FC236}">
                  <a16:creationId xmlns:a16="http://schemas.microsoft.com/office/drawing/2014/main" id="{47801E2D-D991-3126-CDFD-47826B272032}"/>
                </a:ext>
              </a:extLst>
            </p:cNvPr>
            <p:cNvSpPr/>
            <p:nvPr/>
          </p:nvSpPr>
          <p:spPr>
            <a:xfrm>
              <a:off x="5518624"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298" name="Freeform 1297">
              <a:extLst>
                <a:ext uri="{FF2B5EF4-FFF2-40B4-BE49-F238E27FC236}">
                  <a16:creationId xmlns:a16="http://schemas.microsoft.com/office/drawing/2014/main" id="{13E7BEA7-6508-5FB7-2EA6-463A971A22B8}"/>
                </a:ext>
              </a:extLst>
            </p:cNvPr>
            <p:cNvSpPr/>
            <p:nvPr/>
          </p:nvSpPr>
          <p:spPr>
            <a:xfrm>
              <a:off x="5554738"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299" name="Freeform 1298">
              <a:extLst>
                <a:ext uri="{FF2B5EF4-FFF2-40B4-BE49-F238E27FC236}">
                  <a16:creationId xmlns:a16="http://schemas.microsoft.com/office/drawing/2014/main" id="{BBEAEEAF-8600-AE46-27BF-AD1557054943}"/>
                </a:ext>
              </a:extLst>
            </p:cNvPr>
            <p:cNvSpPr/>
            <p:nvPr/>
          </p:nvSpPr>
          <p:spPr>
            <a:xfrm>
              <a:off x="5552312"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300" name="Freeform 1299">
              <a:extLst>
                <a:ext uri="{FF2B5EF4-FFF2-40B4-BE49-F238E27FC236}">
                  <a16:creationId xmlns:a16="http://schemas.microsoft.com/office/drawing/2014/main" id="{13F5A6A0-9505-B7AF-352D-1B23A44FF935}"/>
                </a:ext>
              </a:extLst>
            </p:cNvPr>
            <p:cNvSpPr/>
            <p:nvPr/>
          </p:nvSpPr>
          <p:spPr>
            <a:xfrm>
              <a:off x="5588426"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01" name="Freeform 1300">
              <a:extLst>
                <a:ext uri="{FF2B5EF4-FFF2-40B4-BE49-F238E27FC236}">
                  <a16:creationId xmlns:a16="http://schemas.microsoft.com/office/drawing/2014/main" id="{50961A47-9264-8C57-B031-780DB1786E2C}"/>
                </a:ext>
              </a:extLst>
            </p:cNvPr>
            <p:cNvSpPr/>
            <p:nvPr/>
          </p:nvSpPr>
          <p:spPr>
            <a:xfrm>
              <a:off x="5586000"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302" name="Freeform 1301">
              <a:extLst>
                <a:ext uri="{FF2B5EF4-FFF2-40B4-BE49-F238E27FC236}">
                  <a16:creationId xmlns:a16="http://schemas.microsoft.com/office/drawing/2014/main" id="{0751F393-64E4-A0D0-D9C9-528784A213EE}"/>
                </a:ext>
              </a:extLst>
            </p:cNvPr>
            <p:cNvSpPr/>
            <p:nvPr/>
          </p:nvSpPr>
          <p:spPr>
            <a:xfrm>
              <a:off x="5622021"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03" name="Freeform 1302">
              <a:extLst>
                <a:ext uri="{FF2B5EF4-FFF2-40B4-BE49-F238E27FC236}">
                  <a16:creationId xmlns:a16="http://schemas.microsoft.com/office/drawing/2014/main" id="{C14A5BA7-3130-CB77-153E-7791F3322266}"/>
                </a:ext>
              </a:extLst>
            </p:cNvPr>
            <p:cNvSpPr/>
            <p:nvPr/>
          </p:nvSpPr>
          <p:spPr>
            <a:xfrm>
              <a:off x="5619688" y="5124589"/>
              <a:ext cx="38447" cy="223374"/>
            </a:xfrm>
            <a:custGeom>
              <a:avLst/>
              <a:gdLst>
                <a:gd name="connsiteX0" fmla="*/ 36022 w 38447"/>
                <a:gd name="connsiteY0" fmla="*/ 221041 h 223374"/>
                <a:gd name="connsiteX1" fmla="*/ 36022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2 w 38447"/>
                <a:gd name="connsiteY6" fmla="*/ 223375 h 223374"/>
                <a:gd name="connsiteX7" fmla="*/ 36022 w 38447"/>
                <a:gd name="connsiteY7" fmla="*/ 221041 h 223374"/>
                <a:gd name="connsiteX8" fmla="*/ 33689 w 38447"/>
                <a:gd name="connsiteY8" fmla="*/ 221041 h 223374"/>
                <a:gd name="connsiteX9" fmla="*/ 33689 w 38447"/>
                <a:gd name="connsiteY9" fmla="*/ 4667 h 223374"/>
                <a:gd name="connsiteX10" fmla="*/ 4759 w 38447"/>
                <a:gd name="connsiteY10" fmla="*/ 4667 h 223374"/>
                <a:gd name="connsiteX11" fmla="*/ 4759 w 38447"/>
                <a:gd name="connsiteY11" fmla="*/ 218707 h 223374"/>
                <a:gd name="connsiteX12" fmla="*/ 36022 w 38447"/>
                <a:gd name="connsiteY12" fmla="*/ 218707 h 223374"/>
                <a:gd name="connsiteX13" fmla="*/ 36022 w 38447"/>
                <a:gd name="connsiteY13" fmla="*/ 221041 h 223374"/>
                <a:gd name="connsiteX14" fmla="*/ 33689 w 38447"/>
                <a:gd name="connsiteY14" fmla="*/ 221041 h 223374"/>
                <a:gd name="connsiteX15" fmla="*/ 36022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2" y="221041"/>
                  </a:moveTo>
                  <a:lnTo>
                    <a:pt x="36022" y="223375"/>
                  </a:lnTo>
                  <a:lnTo>
                    <a:pt x="0" y="223375"/>
                  </a:lnTo>
                  <a:lnTo>
                    <a:pt x="0" y="0"/>
                  </a:lnTo>
                  <a:lnTo>
                    <a:pt x="38447" y="0"/>
                  </a:lnTo>
                  <a:lnTo>
                    <a:pt x="38447" y="223375"/>
                  </a:lnTo>
                  <a:lnTo>
                    <a:pt x="36022" y="223375"/>
                  </a:lnTo>
                  <a:lnTo>
                    <a:pt x="36022" y="221041"/>
                  </a:lnTo>
                  <a:lnTo>
                    <a:pt x="33689" y="221041"/>
                  </a:lnTo>
                  <a:lnTo>
                    <a:pt x="33689" y="4667"/>
                  </a:lnTo>
                  <a:lnTo>
                    <a:pt x="4759" y="4667"/>
                  </a:lnTo>
                  <a:lnTo>
                    <a:pt x="4759"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304" name="Freeform 1303">
              <a:extLst>
                <a:ext uri="{FF2B5EF4-FFF2-40B4-BE49-F238E27FC236}">
                  <a16:creationId xmlns:a16="http://schemas.microsoft.com/office/drawing/2014/main" id="{3A0A8647-3DE0-ED4F-9C9B-C69FBB9F4F4F}"/>
                </a:ext>
              </a:extLst>
            </p:cNvPr>
            <p:cNvSpPr/>
            <p:nvPr/>
          </p:nvSpPr>
          <p:spPr>
            <a:xfrm>
              <a:off x="5655709"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05" name="Freeform 1304">
              <a:extLst>
                <a:ext uri="{FF2B5EF4-FFF2-40B4-BE49-F238E27FC236}">
                  <a16:creationId xmlns:a16="http://schemas.microsoft.com/office/drawing/2014/main" id="{93989270-23CC-68E5-8DE4-17511C241BE2}"/>
                </a:ext>
              </a:extLst>
            </p:cNvPr>
            <p:cNvSpPr/>
            <p:nvPr/>
          </p:nvSpPr>
          <p:spPr>
            <a:xfrm>
              <a:off x="5653377"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306" name="Freeform 1305">
              <a:extLst>
                <a:ext uri="{FF2B5EF4-FFF2-40B4-BE49-F238E27FC236}">
                  <a16:creationId xmlns:a16="http://schemas.microsoft.com/office/drawing/2014/main" id="{2B335FC6-5751-8416-6804-E98A68E77BBF}"/>
                </a:ext>
              </a:extLst>
            </p:cNvPr>
            <p:cNvSpPr/>
            <p:nvPr/>
          </p:nvSpPr>
          <p:spPr>
            <a:xfrm>
              <a:off x="5689398"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07" name="Freeform 1306">
              <a:extLst>
                <a:ext uri="{FF2B5EF4-FFF2-40B4-BE49-F238E27FC236}">
                  <a16:creationId xmlns:a16="http://schemas.microsoft.com/office/drawing/2014/main" id="{D2818E65-732C-4DD1-97B1-FBAD6B1A2EAB}"/>
                </a:ext>
              </a:extLst>
            </p:cNvPr>
            <p:cNvSpPr/>
            <p:nvPr/>
          </p:nvSpPr>
          <p:spPr>
            <a:xfrm>
              <a:off x="5687065"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308" name="Freeform 1307">
              <a:extLst>
                <a:ext uri="{FF2B5EF4-FFF2-40B4-BE49-F238E27FC236}">
                  <a16:creationId xmlns:a16="http://schemas.microsoft.com/office/drawing/2014/main" id="{4F78AB47-30E9-E2CF-552E-10AC3DF5F9A5}"/>
                </a:ext>
              </a:extLst>
            </p:cNvPr>
            <p:cNvSpPr/>
            <p:nvPr/>
          </p:nvSpPr>
          <p:spPr>
            <a:xfrm>
              <a:off x="5723086"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09" name="Freeform 1308">
              <a:extLst>
                <a:ext uri="{FF2B5EF4-FFF2-40B4-BE49-F238E27FC236}">
                  <a16:creationId xmlns:a16="http://schemas.microsoft.com/office/drawing/2014/main" id="{C3C81E75-C76D-39B2-0878-3943B97D05F9}"/>
                </a:ext>
              </a:extLst>
            </p:cNvPr>
            <p:cNvSpPr/>
            <p:nvPr/>
          </p:nvSpPr>
          <p:spPr>
            <a:xfrm>
              <a:off x="5720753"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310" name="Freeform 1309">
              <a:extLst>
                <a:ext uri="{FF2B5EF4-FFF2-40B4-BE49-F238E27FC236}">
                  <a16:creationId xmlns:a16="http://schemas.microsoft.com/office/drawing/2014/main" id="{F7D77A63-FA4E-F4A9-97D5-907E4BCF4F1C}"/>
                </a:ext>
              </a:extLst>
            </p:cNvPr>
            <p:cNvSpPr/>
            <p:nvPr/>
          </p:nvSpPr>
          <p:spPr>
            <a:xfrm>
              <a:off x="5756774"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11" name="Freeform 1310">
              <a:extLst>
                <a:ext uri="{FF2B5EF4-FFF2-40B4-BE49-F238E27FC236}">
                  <a16:creationId xmlns:a16="http://schemas.microsoft.com/office/drawing/2014/main" id="{E4D50EA7-528F-944A-6507-6390CB4C5D53}"/>
                </a:ext>
              </a:extLst>
            </p:cNvPr>
            <p:cNvSpPr/>
            <p:nvPr/>
          </p:nvSpPr>
          <p:spPr>
            <a:xfrm>
              <a:off x="5754441" y="5124589"/>
              <a:ext cx="38447" cy="223374"/>
            </a:xfrm>
            <a:custGeom>
              <a:avLst/>
              <a:gdLst>
                <a:gd name="connsiteX0" fmla="*/ 36022 w 38447"/>
                <a:gd name="connsiteY0" fmla="*/ 221041 h 223374"/>
                <a:gd name="connsiteX1" fmla="*/ 36022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2 w 38447"/>
                <a:gd name="connsiteY6" fmla="*/ 223375 h 223374"/>
                <a:gd name="connsiteX7" fmla="*/ 36022 w 38447"/>
                <a:gd name="connsiteY7" fmla="*/ 221041 h 223374"/>
                <a:gd name="connsiteX8" fmla="*/ 33689 w 38447"/>
                <a:gd name="connsiteY8" fmla="*/ 221041 h 223374"/>
                <a:gd name="connsiteX9" fmla="*/ 33689 w 38447"/>
                <a:gd name="connsiteY9" fmla="*/ 4667 h 223374"/>
                <a:gd name="connsiteX10" fmla="*/ 4759 w 38447"/>
                <a:gd name="connsiteY10" fmla="*/ 4667 h 223374"/>
                <a:gd name="connsiteX11" fmla="*/ 4759 w 38447"/>
                <a:gd name="connsiteY11" fmla="*/ 218707 h 223374"/>
                <a:gd name="connsiteX12" fmla="*/ 36022 w 38447"/>
                <a:gd name="connsiteY12" fmla="*/ 218707 h 223374"/>
                <a:gd name="connsiteX13" fmla="*/ 36022 w 38447"/>
                <a:gd name="connsiteY13" fmla="*/ 221041 h 223374"/>
                <a:gd name="connsiteX14" fmla="*/ 33689 w 38447"/>
                <a:gd name="connsiteY14" fmla="*/ 221041 h 223374"/>
                <a:gd name="connsiteX15" fmla="*/ 36022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2" y="221041"/>
                  </a:moveTo>
                  <a:lnTo>
                    <a:pt x="36022" y="223375"/>
                  </a:lnTo>
                  <a:lnTo>
                    <a:pt x="0" y="223375"/>
                  </a:lnTo>
                  <a:lnTo>
                    <a:pt x="0" y="0"/>
                  </a:lnTo>
                  <a:lnTo>
                    <a:pt x="38447" y="0"/>
                  </a:lnTo>
                  <a:lnTo>
                    <a:pt x="38447" y="223375"/>
                  </a:lnTo>
                  <a:lnTo>
                    <a:pt x="36022" y="223375"/>
                  </a:lnTo>
                  <a:lnTo>
                    <a:pt x="36022" y="221041"/>
                  </a:lnTo>
                  <a:lnTo>
                    <a:pt x="33689" y="221041"/>
                  </a:lnTo>
                  <a:lnTo>
                    <a:pt x="33689" y="4667"/>
                  </a:lnTo>
                  <a:lnTo>
                    <a:pt x="4759" y="4667"/>
                  </a:lnTo>
                  <a:lnTo>
                    <a:pt x="4759"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312" name="Freeform 1311">
              <a:extLst>
                <a:ext uri="{FF2B5EF4-FFF2-40B4-BE49-F238E27FC236}">
                  <a16:creationId xmlns:a16="http://schemas.microsoft.com/office/drawing/2014/main" id="{83E1C5D0-9334-89B7-EA7E-C9313FA84AEA}"/>
                </a:ext>
              </a:extLst>
            </p:cNvPr>
            <p:cNvSpPr/>
            <p:nvPr/>
          </p:nvSpPr>
          <p:spPr>
            <a:xfrm>
              <a:off x="5790462"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13" name="Freeform 1312">
              <a:extLst>
                <a:ext uri="{FF2B5EF4-FFF2-40B4-BE49-F238E27FC236}">
                  <a16:creationId xmlns:a16="http://schemas.microsoft.com/office/drawing/2014/main" id="{AFD42ADF-F77C-A36D-1B47-6B5C77EE0A93}"/>
                </a:ext>
              </a:extLst>
            </p:cNvPr>
            <p:cNvSpPr/>
            <p:nvPr/>
          </p:nvSpPr>
          <p:spPr>
            <a:xfrm>
              <a:off x="5788130"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314" name="Freeform 1313">
              <a:extLst>
                <a:ext uri="{FF2B5EF4-FFF2-40B4-BE49-F238E27FC236}">
                  <a16:creationId xmlns:a16="http://schemas.microsoft.com/office/drawing/2014/main" id="{65346A0A-A840-4F37-50D3-1E3AA8CE1E91}"/>
                </a:ext>
              </a:extLst>
            </p:cNvPr>
            <p:cNvSpPr/>
            <p:nvPr/>
          </p:nvSpPr>
          <p:spPr>
            <a:xfrm>
              <a:off x="5824151"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15" name="Freeform 1314">
              <a:extLst>
                <a:ext uri="{FF2B5EF4-FFF2-40B4-BE49-F238E27FC236}">
                  <a16:creationId xmlns:a16="http://schemas.microsoft.com/office/drawing/2014/main" id="{2316CDB1-A1E4-AE7C-EC9F-DF9904C06365}"/>
                </a:ext>
              </a:extLst>
            </p:cNvPr>
            <p:cNvSpPr/>
            <p:nvPr/>
          </p:nvSpPr>
          <p:spPr>
            <a:xfrm>
              <a:off x="5821818"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316" name="Freeform 1315">
              <a:extLst>
                <a:ext uri="{FF2B5EF4-FFF2-40B4-BE49-F238E27FC236}">
                  <a16:creationId xmlns:a16="http://schemas.microsoft.com/office/drawing/2014/main" id="{29FC9FF8-B46C-2D8D-AC85-055EEDB92A56}"/>
                </a:ext>
              </a:extLst>
            </p:cNvPr>
            <p:cNvSpPr/>
            <p:nvPr/>
          </p:nvSpPr>
          <p:spPr>
            <a:xfrm>
              <a:off x="5857839"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17" name="Freeform 1316">
              <a:extLst>
                <a:ext uri="{FF2B5EF4-FFF2-40B4-BE49-F238E27FC236}">
                  <a16:creationId xmlns:a16="http://schemas.microsoft.com/office/drawing/2014/main" id="{97AF3EEB-9133-182C-AE91-2872B512B108}"/>
                </a:ext>
              </a:extLst>
            </p:cNvPr>
            <p:cNvSpPr/>
            <p:nvPr/>
          </p:nvSpPr>
          <p:spPr>
            <a:xfrm>
              <a:off x="5855506"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318" name="Freeform 1317">
              <a:extLst>
                <a:ext uri="{FF2B5EF4-FFF2-40B4-BE49-F238E27FC236}">
                  <a16:creationId xmlns:a16="http://schemas.microsoft.com/office/drawing/2014/main" id="{56F92DC8-E21F-6FE0-7EC4-7EA1F4FA1259}"/>
                </a:ext>
              </a:extLst>
            </p:cNvPr>
            <p:cNvSpPr/>
            <p:nvPr/>
          </p:nvSpPr>
          <p:spPr>
            <a:xfrm>
              <a:off x="589152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19" name="Freeform 1318">
              <a:extLst>
                <a:ext uri="{FF2B5EF4-FFF2-40B4-BE49-F238E27FC236}">
                  <a16:creationId xmlns:a16="http://schemas.microsoft.com/office/drawing/2014/main" id="{03309567-8F4A-0A91-139D-6A190D336C08}"/>
                </a:ext>
              </a:extLst>
            </p:cNvPr>
            <p:cNvSpPr/>
            <p:nvPr/>
          </p:nvSpPr>
          <p:spPr>
            <a:xfrm>
              <a:off x="5889194"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320" name="Freeform 1319">
              <a:extLst>
                <a:ext uri="{FF2B5EF4-FFF2-40B4-BE49-F238E27FC236}">
                  <a16:creationId xmlns:a16="http://schemas.microsoft.com/office/drawing/2014/main" id="{ADD4F074-AB72-CB54-9F45-F6B2BD542C5F}"/>
                </a:ext>
              </a:extLst>
            </p:cNvPr>
            <p:cNvSpPr/>
            <p:nvPr/>
          </p:nvSpPr>
          <p:spPr>
            <a:xfrm>
              <a:off x="5925215"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321" name="Freeform 1320">
              <a:extLst>
                <a:ext uri="{FF2B5EF4-FFF2-40B4-BE49-F238E27FC236}">
                  <a16:creationId xmlns:a16="http://schemas.microsoft.com/office/drawing/2014/main" id="{C7438015-2619-C6A2-D321-A3830959FC73}"/>
                </a:ext>
              </a:extLst>
            </p:cNvPr>
            <p:cNvSpPr/>
            <p:nvPr/>
          </p:nvSpPr>
          <p:spPr>
            <a:xfrm>
              <a:off x="5922882" y="5124589"/>
              <a:ext cx="38354" cy="223374"/>
            </a:xfrm>
            <a:custGeom>
              <a:avLst/>
              <a:gdLst>
                <a:gd name="connsiteX0" fmla="*/ 36022 w 38354"/>
                <a:gd name="connsiteY0" fmla="*/ 221041 h 223374"/>
                <a:gd name="connsiteX1" fmla="*/ 36022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6022 w 38354"/>
                <a:gd name="connsiteY6" fmla="*/ 223375 h 223374"/>
                <a:gd name="connsiteX7" fmla="*/ 36022 w 38354"/>
                <a:gd name="connsiteY7" fmla="*/ 221041 h 223374"/>
                <a:gd name="connsiteX8" fmla="*/ 33689 w 38354"/>
                <a:gd name="connsiteY8" fmla="*/ 221041 h 223374"/>
                <a:gd name="connsiteX9" fmla="*/ 33689 w 38354"/>
                <a:gd name="connsiteY9" fmla="*/ 4667 h 223374"/>
                <a:gd name="connsiteX10" fmla="*/ 4666 w 38354"/>
                <a:gd name="connsiteY10" fmla="*/ 4667 h 223374"/>
                <a:gd name="connsiteX11" fmla="*/ 4666 w 38354"/>
                <a:gd name="connsiteY11" fmla="*/ 218707 h 223374"/>
                <a:gd name="connsiteX12" fmla="*/ 36022 w 38354"/>
                <a:gd name="connsiteY12" fmla="*/ 218707 h 223374"/>
                <a:gd name="connsiteX13" fmla="*/ 36022 w 38354"/>
                <a:gd name="connsiteY13" fmla="*/ 221041 h 223374"/>
                <a:gd name="connsiteX14" fmla="*/ 33689 w 38354"/>
                <a:gd name="connsiteY14" fmla="*/ 221041 h 223374"/>
                <a:gd name="connsiteX15" fmla="*/ 36022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322" name="Freeform 1321">
              <a:extLst>
                <a:ext uri="{FF2B5EF4-FFF2-40B4-BE49-F238E27FC236}">
                  <a16:creationId xmlns:a16="http://schemas.microsoft.com/office/drawing/2014/main" id="{8ED27EED-D0A6-615E-8A36-CE1B1F17E809}"/>
                </a:ext>
              </a:extLst>
            </p:cNvPr>
            <p:cNvSpPr/>
            <p:nvPr/>
          </p:nvSpPr>
          <p:spPr>
            <a:xfrm>
              <a:off x="6597207"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23" name="Freeform 1322">
              <a:extLst>
                <a:ext uri="{FF2B5EF4-FFF2-40B4-BE49-F238E27FC236}">
                  <a16:creationId xmlns:a16="http://schemas.microsoft.com/office/drawing/2014/main" id="{8EBE9ADA-68CA-9018-E04F-53F9CD75E72E}"/>
                </a:ext>
              </a:extLst>
            </p:cNvPr>
            <p:cNvSpPr/>
            <p:nvPr/>
          </p:nvSpPr>
          <p:spPr>
            <a:xfrm>
              <a:off x="6594874" y="512458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24" name="Freeform 1323">
              <a:extLst>
                <a:ext uri="{FF2B5EF4-FFF2-40B4-BE49-F238E27FC236}">
                  <a16:creationId xmlns:a16="http://schemas.microsoft.com/office/drawing/2014/main" id="{5D25F61D-E04D-F564-B5E8-E7AFD42D2880}"/>
                </a:ext>
              </a:extLst>
            </p:cNvPr>
            <p:cNvSpPr/>
            <p:nvPr/>
          </p:nvSpPr>
          <p:spPr>
            <a:xfrm>
              <a:off x="6630802"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25" name="Freeform 1324">
              <a:extLst>
                <a:ext uri="{FF2B5EF4-FFF2-40B4-BE49-F238E27FC236}">
                  <a16:creationId xmlns:a16="http://schemas.microsoft.com/office/drawing/2014/main" id="{F8548371-EE4A-59CB-1BD9-3020D22008D3}"/>
                </a:ext>
              </a:extLst>
            </p:cNvPr>
            <p:cNvSpPr/>
            <p:nvPr/>
          </p:nvSpPr>
          <p:spPr>
            <a:xfrm>
              <a:off x="6628469"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26" name="Freeform 1325">
              <a:extLst>
                <a:ext uri="{FF2B5EF4-FFF2-40B4-BE49-F238E27FC236}">
                  <a16:creationId xmlns:a16="http://schemas.microsoft.com/office/drawing/2014/main" id="{44E1FCCE-DFE2-B9CD-F04E-BAEF6C69BB47}"/>
                </a:ext>
              </a:extLst>
            </p:cNvPr>
            <p:cNvSpPr/>
            <p:nvPr/>
          </p:nvSpPr>
          <p:spPr>
            <a:xfrm>
              <a:off x="6664397"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27" name="Freeform 1326">
              <a:extLst>
                <a:ext uri="{FF2B5EF4-FFF2-40B4-BE49-F238E27FC236}">
                  <a16:creationId xmlns:a16="http://schemas.microsoft.com/office/drawing/2014/main" id="{8E125C69-A9F8-347C-7DB8-BC52F3448535}"/>
                </a:ext>
              </a:extLst>
            </p:cNvPr>
            <p:cNvSpPr/>
            <p:nvPr/>
          </p:nvSpPr>
          <p:spPr>
            <a:xfrm>
              <a:off x="6662064" y="512458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28" name="Freeform 1327">
              <a:extLst>
                <a:ext uri="{FF2B5EF4-FFF2-40B4-BE49-F238E27FC236}">
                  <a16:creationId xmlns:a16="http://schemas.microsoft.com/office/drawing/2014/main" id="{7F54BE43-A2DC-E3E7-F281-A271973C940E}"/>
                </a:ext>
              </a:extLst>
            </p:cNvPr>
            <p:cNvSpPr/>
            <p:nvPr/>
          </p:nvSpPr>
          <p:spPr>
            <a:xfrm>
              <a:off x="6697992"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329" name="Freeform 1328">
              <a:extLst>
                <a:ext uri="{FF2B5EF4-FFF2-40B4-BE49-F238E27FC236}">
                  <a16:creationId xmlns:a16="http://schemas.microsoft.com/office/drawing/2014/main" id="{EB9ED96D-D847-85B5-54FB-CCED035D7A10}"/>
                </a:ext>
              </a:extLst>
            </p:cNvPr>
            <p:cNvSpPr/>
            <p:nvPr/>
          </p:nvSpPr>
          <p:spPr>
            <a:xfrm>
              <a:off x="6695566"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6021 w 38354"/>
                <a:gd name="connsiteY12" fmla="*/ 218707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707"/>
                  </a:lnTo>
                  <a:lnTo>
                    <a:pt x="36021" y="218707"/>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330" name="Freeform 1329">
              <a:extLst>
                <a:ext uri="{FF2B5EF4-FFF2-40B4-BE49-F238E27FC236}">
                  <a16:creationId xmlns:a16="http://schemas.microsoft.com/office/drawing/2014/main" id="{1A433309-8B30-C490-F84F-B3CD102B369B}"/>
                </a:ext>
              </a:extLst>
            </p:cNvPr>
            <p:cNvSpPr/>
            <p:nvPr/>
          </p:nvSpPr>
          <p:spPr>
            <a:xfrm>
              <a:off x="6731587"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31" name="Freeform 1330">
              <a:extLst>
                <a:ext uri="{FF2B5EF4-FFF2-40B4-BE49-F238E27FC236}">
                  <a16:creationId xmlns:a16="http://schemas.microsoft.com/office/drawing/2014/main" id="{533DCE32-30F6-D5F6-D433-5A3A9210CA65}"/>
                </a:ext>
              </a:extLst>
            </p:cNvPr>
            <p:cNvSpPr/>
            <p:nvPr/>
          </p:nvSpPr>
          <p:spPr>
            <a:xfrm>
              <a:off x="6729160" y="512458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32" name="Freeform 1331">
              <a:extLst>
                <a:ext uri="{FF2B5EF4-FFF2-40B4-BE49-F238E27FC236}">
                  <a16:creationId xmlns:a16="http://schemas.microsoft.com/office/drawing/2014/main" id="{5BDECCD5-DAA0-F07C-1DD1-3A87F1391B59}"/>
                </a:ext>
              </a:extLst>
            </p:cNvPr>
            <p:cNvSpPr/>
            <p:nvPr/>
          </p:nvSpPr>
          <p:spPr>
            <a:xfrm>
              <a:off x="6765182"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333" name="Freeform 1332">
              <a:extLst>
                <a:ext uri="{FF2B5EF4-FFF2-40B4-BE49-F238E27FC236}">
                  <a16:creationId xmlns:a16="http://schemas.microsoft.com/office/drawing/2014/main" id="{66291F5B-C7E0-D880-DC4F-14471D9FE90C}"/>
                </a:ext>
              </a:extLst>
            </p:cNvPr>
            <p:cNvSpPr/>
            <p:nvPr/>
          </p:nvSpPr>
          <p:spPr>
            <a:xfrm>
              <a:off x="6762755" y="512458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5" y="0"/>
                  </a:lnTo>
                  <a:lnTo>
                    <a:pt x="38355"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34" name="Freeform 1333">
              <a:extLst>
                <a:ext uri="{FF2B5EF4-FFF2-40B4-BE49-F238E27FC236}">
                  <a16:creationId xmlns:a16="http://schemas.microsoft.com/office/drawing/2014/main" id="{C03611C6-E17F-628B-6E71-CA34902F0B64}"/>
                </a:ext>
              </a:extLst>
            </p:cNvPr>
            <p:cNvSpPr/>
            <p:nvPr/>
          </p:nvSpPr>
          <p:spPr>
            <a:xfrm>
              <a:off x="6798777"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35" name="Freeform 1334">
              <a:extLst>
                <a:ext uri="{FF2B5EF4-FFF2-40B4-BE49-F238E27FC236}">
                  <a16:creationId xmlns:a16="http://schemas.microsoft.com/office/drawing/2014/main" id="{F600DAA5-0906-83F7-5558-D210083CE256}"/>
                </a:ext>
              </a:extLst>
            </p:cNvPr>
            <p:cNvSpPr/>
            <p:nvPr/>
          </p:nvSpPr>
          <p:spPr>
            <a:xfrm>
              <a:off x="6796350"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36" name="Freeform 1335">
              <a:extLst>
                <a:ext uri="{FF2B5EF4-FFF2-40B4-BE49-F238E27FC236}">
                  <a16:creationId xmlns:a16="http://schemas.microsoft.com/office/drawing/2014/main" id="{23BCDA62-6186-1BB0-3AF1-EC0A0FA568B7}"/>
                </a:ext>
              </a:extLst>
            </p:cNvPr>
            <p:cNvSpPr/>
            <p:nvPr/>
          </p:nvSpPr>
          <p:spPr>
            <a:xfrm>
              <a:off x="6832278"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37" name="Freeform 1336">
              <a:extLst>
                <a:ext uri="{FF2B5EF4-FFF2-40B4-BE49-F238E27FC236}">
                  <a16:creationId xmlns:a16="http://schemas.microsoft.com/office/drawing/2014/main" id="{7846F004-5D92-63D4-92BE-FC238DCC20F6}"/>
                </a:ext>
              </a:extLst>
            </p:cNvPr>
            <p:cNvSpPr/>
            <p:nvPr/>
          </p:nvSpPr>
          <p:spPr>
            <a:xfrm>
              <a:off x="6829945" y="512458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38" name="Freeform 1337">
              <a:extLst>
                <a:ext uri="{FF2B5EF4-FFF2-40B4-BE49-F238E27FC236}">
                  <a16:creationId xmlns:a16="http://schemas.microsoft.com/office/drawing/2014/main" id="{1D3578CE-838F-E06D-E6B6-8B71246FE51A}"/>
                </a:ext>
              </a:extLst>
            </p:cNvPr>
            <p:cNvSpPr/>
            <p:nvPr/>
          </p:nvSpPr>
          <p:spPr>
            <a:xfrm>
              <a:off x="6865873"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39" name="Freeform 1338">
              <a:extLst>
                <a:ext uri="{FF2B5EF4-FFF2-40B4-BE49-F238E27FC236}">
                  <a16:creationId xmlns:a16="http://schemas.microsoft.com/office/drawing/2014/main" id="{BA04F661-473C-F16D-DE5E-272792CC0D0B}"/>
                </a:ext>
              </a:extLst>
            </p:cNvPr>
            <p:cNvSpPr/>
            <p:nvPr/>
          </p:nvSpPr>
          <p:spPr>
            <a:xfrm>
              <a:off x="6863540"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40" name="Freeform 1339">
              <a:extLst>
                <a:ext uri="{FF2B5EF4-FFF2-40B4-BE49-F238E27FC236}">
                  <a16:creationId xmlns:a16="http://schemas.microsoft.com/office/drawing/2014/main" id="{4B0D13A4-01F9-07E2-C870-D76BF0F7277F}"/>
                </a:ext>
              </a:extLst>
            </p:cNvPr>
            <p:cNvSpPr/>
            <p:nvPr/>
          </p:nvSpPr>
          <p:spPr>
            <a:xfrm>
              <a:off x="6899468"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41" name="Freeform 1340">
              <a:extLst>
                <a:ext uri="{FF2B5EF4-FFF2-40B4-BE49-F238E27FC236}">
                  <a16:creationId xmlns:a16="http://schemas.microsoft.com/office/drawing/2014/main" id="{B9A6E16F-31ED-001C-8E71-2EA6B2362052}"/>
                </a:ext>
              </a:extLst>
            </p:cNvPr>
            <p:cNvSpPr/>
            <p:nvPr/>
          </p:nvSpPr>
          <p:spPr>
            <a:xfrm>
              <a:off x="6897135"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42" name="Freeform 1341">
              <a:extLst>
                <a:ext uri="{FF2B5EF4-FFF2-40B4-BE49-F238E27FC236}">
                  <a16:creationId xmlns:a16="http://schemas.microsoft.com/office/drawing/2014/main" id="{57E85ECD-62A8-ABD9-A07F-D5D11B037289}"/>
                </a:ext>
              </a:extLst>
            </p:cNvPr>
            <p:cNvSpPr/>
            <p:nvPr/>
          </p:nvSpPr>
          <p:spPr>
            <a:xfrm>
              <a:off x="6933063" y="512692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43" name="Freeform 1342">
              <a:extLst>
                <a:ext uri="{FF2B5EF4-FFF2-40B4-BE49-F238E27FC236}">
                  <a16:creationId xmlns:a16="http://schemas.microsoft.com/office/drawing/2014/main" id="{06133A19-1C46-1F07-8518-5F1CC9A17339}"/>
                </a:ext>
              </a:extLst>
            </p:cNvPr>
            <p:cNvSpPr/>
            <p:nvPr/>
          </p:nvSpPr>
          <p:spPr>
            <a:xfrm>
              <a:off x="6930730" y="512458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44" name="Freeform 1343">
              <a:extLst>
                <a:ext uri="{FF2B5EF4-FFF2-40B4-BE49-F238E27FC236}">
                  <a16:creationId xmlns:a16="http://schemas.microsoft.com/office/drawing/2014/main" id="{7EEAE91A-FE4D-B6F8-4DA1-3E35D900D1F7}"/>
                </a:ext>
              </a:extLst>
            </p:cNvPr>
            <p:cNvSpPr/>
            <p:nvPr/>
          </p:nvSpPr>
          <p:spPr>
            <a:xfrm>
              <a:off x="6966658"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45" name="Freeform 1344">
              <a:extLst>
                <a:ext uri="{FF2B5EF4-FFF2-40B4-BE49-F238E27FC236}">
                  <a16:creationId xmlns:a16="http://schemas.microsoft.com/office/drawing/2014/main" id="{5CC61C61-BBD3-FC9D-C5F3-040F1F871702}"/>
                </a:ext>
              </a:extLst>
            </p:cNvPr>
            <p:cNvSpPr/>
            <p:nvPr/>
          </p:nvSpPr>
          <p:spPr>
            <a:xfrm>
              <a:off x="6964325"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46" name="Freeform 1345">
              <a:extLst>
                <a:ext uri="{FF2B5EF4-FFF2-40B4-BE49-F238E27FC236}">
                  <a16:creationId xmlns:a16="http://schemas.microsoft.com/office/drawing/2014/main" id="{87728042-B1AE-3152-6919-8FCDD549473B}"/>
                </a:ext>
              </a:extLst>
            </p:cNvPr>
            <p:cNvSpPr/>
            <p:nvPr/>
          </p:nvSpPr>
          <p:spPr>
            <a:xfrm>
              <a:off x="7000253"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347" name="Freeform 1346">
              <a:extLst>
                <a:ext uri="{FF2B5EF4-FFF2-40B4-BE49-F238E27FC236}">
                  <a16:creationId xmlns:a16="http://schemas.microsoft.com/office/drawing/2014/main" id="{9DCBA1A8-EECE-D65E-1857-37BF3E25635E}"/>
                </a:ext>
              </a:extLst>
            </p:cNvPr>
            <p:cNvSpPr/>
            <p:nvPr/>
          </p:nvSpPr>
          <p:spPr>
            <a:xfrm>
              <a:off x="6997920" y="512458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48" name="Freeform 1347">
              <a:extLst>
                <a:ext uri="{FF2B5EF4-FFF2-40B4-BE49-F238E27FC236}">
                  <a16:creationId xmlns:a16="http://schemas.microsoft.com/office/drawing/2014/main" id="{151CB1CB-DC2A-0376-C22C-C47A76C27764}"/>
                </a:ext>
              </a:extLst>
            </p:cNvPr>
            <p:cNvSpPr/>
            <p:nvPr/>
          </p:nvSpPr>
          <p:spPr>
            <a:xfrm>
              <a:off x="7033848"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49" name="Freeform 1348">
              <a:extLst>
                <a:ext uri="{FF2B5EF4-FFF2-40B4-BE49-F238E27FC236}">
                  <a16:creationId xmlns:a16="http://schemas.microsoft.com/office/drawing/2014/main" id="{6658E953-5933-9AF4-B056-673320EC9F87}"/>
                </a:ext>
              </a:extLst>
            </p:cNvPr>
            <p:cNvSpPr/>
            <p:nvPr/>
          </p:nvSpPr>
          <p:spPr>
            <a:xfrm>
              <a:off x="7031515"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01 w 38260"/>
                <a:gd name="connsiteY8" fmla="*/ 221041 h 223374"/>
                <a:gd name="connsiteX9" fmla="*/ 33501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01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01" y="221041"/>
                  </a:lnTo>
                  <a:lnTo>
                    <a:pt x="33501" y="4667"/>
                  </a:lnTo>
                  <a:lnTo>
                    <a:pt x="4666" y="4667"/>
                  </a:lnTo>
                  <a:lnTo>
                    <a:pt x="4666" y="218707"/>
                  </a:lnTo>
                  <a:lnTo>
                    <a:pt x="35928" y="218707"/>
                  </a:lnTo>
                  <a:lnTo>
                    <a:pt x="35928" y="221041"/>
                  </a:lnTo>
                  <a:lnTo>
                    <a:pt x="33501"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50" name="Freeform 1349">
              <a:extLst>
                <a:ext uri="{FF2B5EF4-FFF2-40B4-BE49-F238E27FC236}">
                  <a16:creationId xmlns:a16="http://schemas.microsoft.com/office/drawing/2014/main" id="{DFBCF79C-C9D7-436E-4630-08A599A73E8C}"/>
                </a:ext>
              </a:extLst>
            </p:cNvPr>
            <p:cNvSpPr/>
            <p:nvPr/>
          </p:nvSpPr>
          <p:spPr>
            <a:xfrm>
              <a:off x="7067443"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51" name="Freeform 1350">
              <a:extLst>
                <a:ext uri="{FF2B5EF4-FFF2-40B4-BE49-F238E27FC236}">
                  <a16:creationId xmlns:a16="http://schemas.microsoft.com/office/drawing/2014/main" id="{34A89C22-8774-1914-0F79-0CF44E0E8905}"/>
                </a:ext>
              </a:extLst>
            </p:cNvPr>
            <p:cNvSpPr/>
            <p:nvPr/>
          </p:nvSpPr>
          <p:spPr>
            <a:xfrm>
              <a:off x="7065016"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6021 w 38354"/>
                <a:gd name="connsiteY12" fmla="*/ 218707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707"/>
                  </a:lnTo>
                  <a:lnTo>
                    <a:pt x="36021" y="218707"/>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352" name="Freeform 1351">
              <a:extLst>
                <a:ext uri="{FF2B5EF4-FFF2-40B4-BE49-F238E27FC236}">
                  <a16:creationId xmlns:a16="http://schemas.microsoft.com/office/drawing/2014/main" id="{2E2F159D-5ABF-0853-1889-C91D764FDEA2}"/>
                </a:ext>
              </a:extLst>
            </p:cNvPr>
            <p:cNvSpPr/>
            <p:nvPr/>
          </p:nvSpPr>
          <p:spPr>
            <a:xfrm>
              <a:off x="7101037" y="512692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353" name="Freeform 1352">
              <a:extLst>
                <a:ext uri="{FF2B5EF4-FFF2-40B4-BE49-F238E27FC236}">
                  <a16:creationId xmlns:a16="http://schemas.microsoft.com/office/drawing/2014/main" id="{4E7BEF72-FBBE-EA0C-0B2A-C83B6224EC23}"/>
                </a:ext>
              </a:extLst>
            </p:cNvPr>
            <p:cNvSpPr/>
            <p:nvPr/>
          </p:nvSpPr>
          <p:spPr>
            <a:xfrm>
              <a:off x="7098611" y="512458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54" name="Freeform 1353">
              <a:extLst>
                <a:ext uri="{FF2B5EF4-FFF2-40B4-BE49-F238E27FC236}">
                  <a16:creationId xmlns:a16="http://schemas.microsoft.com/office/drawing/2014/main" id="{C83B6479-1CEB-F431-94E9-B22B2FAD6E39}"/>
                </a:ext>
              </a:extLst>
            </p:cNvPr>
            <p:cNvSpPr/>
            <p:nvPr/>
          </p:nvSpPr>
          <p:spPr>
            <a:xfrm>
              <a:off x="7134632"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55" name="Freeform 1354">
              <a:extLst>
                <a:ext uri="{FF2B5EF4-FFF2-40B4-BE49-F238E27FC236}">
                  <a16:creationId xmlns:a16="http://schemas.microsoft.com/office/drawing/2014/main" id="{6FAB75B9-9CAE-593C-ECE1-B9FB269E8B98}"/>
                </a:ext>
              </a:extLst>
            </p:cNvPr>
            <p:cNvSpPr/>
            <p:nvPr/>
          </p:nvSpPr>
          <p:spPr>
            <a:xfrm>
              <a:off x="7132206" y="512458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56" name="Freeform 1355">
              <a:extLst>
                <a:ext uri="{FF2B5EF4-FFF2-40B4-BE49-F238E27FC236}">
                  <a16:creationId xmlns:a16="http://schemas.microsoft.com/office/drawing/2014/main" id="{E329DCA6-C265-E97E-6A9B-9633181811AB}"/>
                </a:ext>
              </a:extLst>
            </p:cNvPr>
            <p:cNvSpPr/>
            <p:nvPr/>
          </p:nvSpPr>
          <p:spPr>
            <a:xfrm>
              <a:off x="7168227"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357" name="Freeform 1356">
              <a:extLst>
                <a:ext uri="{FF2B5EF4-FFF2-40B4-BE49-F238E27FC236}">
                  <a16:creationId xmlns:a16="http://schemas.microsoft.com/office/drawing/2014/main" id="{2FEF8B99-1357-D8DA-AD52-930D63BBF5F0}"/>
                </a:ext>
              </a:extLst>
            </p:cNvPr>
            <p:cNvSpPr/>
            <p:nvPr/>
          </p:nvSpPr>
          <p:spPr>
            <a:xfrm>
              <a:off x="7165801" y="512458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5" y="0"/>
                  </a:lnTo>
                  <a:lnTo>
                    <a:pt x="38355"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58" name="Freeform 1357">
              <a:extLst>
                <a:ext uri="{FF2B5EF4-FFF2-40B4-BE49-F238E27FC236}">
                  <a16:creationId xmlns:a16="http://schemas.microsoft.com/office/drawing/2014/main" id="{18DD9003-4586-0970-A77A-A1C86205D45B}"/>
                </a:ext>
              </a:extLst>
            </p:cNvPr>
            <p:cNvSpPr/>
            <p:nvPr/>
          </p:nvSpPr>
          <p:spPr>
            <a:xfrm>
              <a:off x="7201729"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59" name="Freeform 1358">
              <a:extLst>
                <a:ext uri="{FF2B5EF4-FFF2-40B4-BE49-F238E27FC236}">
                  <a16:creationId xmlns:a16="http://schemas.microsoft.com/office/drawing/2014/main" id="{5C97F7FC-2CF0-28AE-EBFE-8616B70BE379}"/>
                </a:ext>
              </a:extLst>
            </p:cNvPr>
            <p:cNvSpPr/>
            <p:nvPr/>
          </p:nvSpPr>
          <p:spPr>
            <a:xfrm>
              <a:off x="7199396"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60" name="Freeform 1359">
              <a:extLst>
                <a:ext uri="{FF2B5EF4-FFF2-40B4-BE49-F238E27FC236}">
                  <a16:creationId xmlns:a16="http://schemas.microsoft.com/office/drawing/2014/main" id="{209742FE-B078-7F51-3129-1F509318D097}"/>
                </a:ext>
              </a:extLst>
            </p:cNvPr>
            <p:cNvSpPr/>
            <p:nvPr/>
          </p:nvSpPr>
          <p:spPr>
            <a:xfrm>
              <a:off x="7235324"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61" name="Freeform 1360">
              <a:extLst>
                <a:ext uri="{FF2B5EF4-FFF2-40B4-BE49-F238E27FC236}">
                  <a16:creationId xmlns:a16="http://schemas.microsoft.com/office/drawing/2014/main" id="{6D2B6330-01A7-AF5C-BC1F-F79375CF8E8F}"/>
                </a:ext>
              </a:extLst>
            </p:cNvPr>
            <p:cNvSpPr/>
            <p:nvPr/>
          </p:nvSpPr>
          <p:spPr>
            <a:xfrm>
              <a:off x="7232991" y="512458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759 w 38261"/>
                <a:gd name="connsiteY10" fmla="*/ 4667 h 223374"/>
                <a:gd name="connsiteX11" fmla="*/ 4759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62" name="Freeform 1361">
              <a:extLst>
                <a:ext uri="{FF2B5EF4-FFF2-40B4-BE49-F238E27FC236}">
                  <a16:creationId xmlns:a16="http://schemas.microsoft.com/office/drawing/2014/main" id="{7690D193-92AC-8941-54B2-E2D49CE544F6}"/>
                </a:ext>
              </a:extLst>
            </p:cNvPr>
            <p:cNvSpPr/>
            <p:nvPr/>
          </p:nvSpPr>
          <p:spPr>
            <a:xfrm>
              <a:off x="7268919"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63" name="Freeform 1362">
              <a:extLst>
                <a:ext uri="{FF2B5EF4-FFF2-40B4-BE49-F238E27FC236}">
                  <a16:creationId xmlns:a16="http://schemas.microsoft.com/office/drawing/2014/main" id="{51A22848-2230-DDFB-F886-EC39D5049E07}"/>
                </a:ext>
              </a:extLst>
            </p:cNvPr>
            <p:cNvSpPr/>
            <p:nvPr/>
          </p:nvSpPr>
          <p:spPr>
            <a:xfrm>
              <a:off x="7266586"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64" name="Freeform 1363">
              <a:extLst>
                <a:ext uri="{FF2B5EF4-FFF2-40B4-BE49-F238E27FC236}">
                  <a16:creationId xmlns:a16="http://schemas.microsoft.com/office/drawing/2014/main" id="{F9332821-1D3D-8412-F1F1-6DC69040E667}"/>
                </a:ext>
              </a:extLst>
            </p:cNvPr>
            <p:cNvSpPr/>
            <p:nvPr/>
          </p:nvSpPr>
          <p:spPr>
            <a:xfrm>
              <a:off x="7302514"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65" name="Freeform 1364">
              <a:extLst>
                <a:ext uri="{FF2B5EF4-FFF2-40B4-BE49-F238E27FC236}">
                  <a16:creationId xmlns:a16="http://schemas.microsoft.com/office/drawing/2014/main" id="{F9B202F3-0A69-E3F4-248E-BE6AE1FEB79E}"/>
                </a:ext>
              </a:extLst>
            </p:cNvPr>
            <p:cNvSpPr/>
            <p:nvPr/>
          </p:nvSpPr>
          <p:spPr>
            <a:xfrm>
              <a:off x="7300181"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66" name="Freeform 1365">
              <a:extLst>
                <a:ext uri="{FF2B5EF4-FFF2-40B4-BE49-F238E27FC236}">
                  <a16:creationId xmlns:a16="http://schemas.microsoft.com/office/drawing/2014/main" id="{7AAE3512-14AA-4337-86FF-4D9C8B7A7500}"/>
                </a:ext>
              </a:extLst>
            </p:cNvPr>
            <p:cNvSpPr/>
            <p:nvPr/>
          </p:nvSpPr>
          <p:spPr>
            <a:xfrm>
              <a:off x="7336109" y="512692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367" name="Freeform 1366">
              <a:extLst>
                <a:ext uri="{FF2B5EF4-FFF2-40B4-BE49-F238E27FC236}">
                  <a16:creationId xmlns:a16="http://schemas.microsoft.com/office/drawing/2014/main" id="{0AF487BB-96AD-B3A2-BF03-6300136848C0}"/>
                </a:ext>
              </a:extLst>
            </p:cNvPr>
            <p:cNvSpPr/>
            <p:nvPr/>
          </p:nvSpPr>
          <p:spPr>
            <a:xfrm>
              <a:off x="7333775" y="512458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68" name="Freeform 1367">
              <a:extLst>
                <a:ext uri="{FF2B5EF4-FFF2-40B4-BE49-F238E27FC236}">
                  <a16:creationId xmlns:a16="http://schemas.microsoft.com/office/drawing/2014/main" id="{7F14197F-4971-8A88-81D8-A85534D81DC8}"/>
                </a:ext>
              </a:extLst>
            </p:cNvPr>
            <p:cNvSpPr/>
            <p:nvPr/>
          </p:nvSpPr>
          <p:spPr>
            <a:xfrm>
              <a:off x="7369704"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69" name="Freeform 1368">
              <a:extLst>
                <a:ext uri="{FF2B5EF4-FFF2-40B4-BE49-F238E27FC236}">
                  <a16:creationId xmlns:a16="http://schemas.microsoft.com/office/drawing/2014/main" id="{42CE89AA-B375-5747-56FC-3C4C0DE605CB}"/>
                </a:ext>
              </a:extLst>
            </p:cNvPr>
            <p:cNvSpPr/>
            <p:nvPr/>
          </p:nvSpPr>
          <p:spPr>
            <a:xfrm>
              <a:off x="7367371"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70" name="Freeform 1369">
              <a:extLst>
                <a:ext uri="{FF2B5EF4-FFF2-40B4-BE49-F238E27FC236}">
                  <a16:creationId xmlns:a16="http://schemas.microsoft.com/office/drawing/2014/main" id="{78D045AB-170D-631E-B2B5-128E64CC0C1E}"/>
                </a:ext>
              </a:extLst>
            </p:cNvPr>
            <p:cNvSpPr/>
            <p:nvPr/>
          </p:nvSpPr>
          <p:spPr>
            <a:xfrm>
              <a:off x="7403298"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371" name="Freeform 1370">
              <a:extLst>
                <a:ext uri="{FF2B5EF4-FFF2-40B4-BE49-F238E27FC236}">
                  <a16:creationId xmlns:a16="http://schemas.microsoft.com/office/drawing/2014/main" id="{C889EDDD-2C77-BBD2-522C-0EDFC324AC5C}"/>
                </a:ext>
              </a:extLst>
            </p:cNvPr>
            <p:cNvSpPr/>
            <p:nvPr/>
          </p:nvSpPr>
          <p:spPr>
            <a:xfrm>
              <a:off x="7400872" y="5124589"/>
              <a:ext cx="38354" cy="223374"/>
            </a:xfrm>
            <a:custGeom>
              <a:avLst/>
              <a:gdLst>
                <a:gd name="connsiteX0" fmla="*/ 36022 w 38354"/>
                <a:gd name="connsiteY0" fmla="*/ 221041 h 223374"/>
                <a:gd name="connsiteX1" fmla="*/ 36022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6022 w 38354"/>
                <a:gd name="connsiteY6" fmla="*/ 223375 h 223374"/>
                <a:gd name="connsiteX7" fmla="*/ 36022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6022 w 38354"/>
                <a:gd name="connsiteY12" fmla="*/ 218707 h 223374"/>
                <a:gd name="connsiteX13" fmla="*/ 36022 w 38354"/>
                <a:gd name="connsiteY13" fmla="*/ 221041 h 223374"/>
                <a:gd name="connsiteX14" fmla="*/ 33595 w 38354"/>
                <a:gd name="connsiteY14" fmla="*/ 221041 h 223374"/>
                <a:gd name="connsiteX15" fmla="*/ 36022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2" y="221041"/>
                  </a:moveTo>
                  <a:lnTo>
                    <a:pt x="36022" y="223375"/>
                  </a:lnTo>
                  <a:lnTo>
                    <a:pt x="0" y="223375"/>
                  </a:lnTo>
                  <a:lnTo>
                    <a:pt x="0" y="0"/>
                  </a:lnTo>
                  <a:lnTo>
                    <a:pt x="38355" y="0"/>
                  </a:lnTo>
                  <a:lnTo>
                    <a:pt x="38355" y="223375"/>
                  </a:lnTo>
                  <a:lnTo>
                    <a:pt x="36022" y="223375"/>
                  </a:lnTo>
                  <a:lnTo>
                    <a:pt x="36022" y="221041"/>
                  </a:lnTo>
                  <a:lnTo>
                    <a:pt x="33595" y="221041"/>
                  </a:lnTo>
                  <a:lnTo>
                    <a:pt x="33595" y="4667"/>
                  </a:lnTo>
                  <a:lnTo>
                    <a:pt x="4759" y="4667"/>
                  </a:lnTo>
                  <a:lnTo>
                    <a:pt x="4759" y="218707"/>
                  </a:lnTo>
                  <a:lnTo>
                    <a:pt x="36022" y="218707"/>
                  </a:lnTo>
                  <a:lnTo>
                    <a:pt x="36022" y="221041"/>
                  </a:lnTo>
                  <a:lnTo>
                    <a:pt x="33595"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372" name="Freeform 1371">
              <a:extLst>
                <a:ext uri="{FF2B5EF4-FFF2-40B4-BE49-F238E27FC236}">
                  <a16:creationId xmlns:a16="http://schemas.microsoft.com/office/drawing/2014/main" id="{EFE5E3A0-B44E-78CE-13FB-3BA3C3B854DA}"/>
                </a:ext>
              </a:extLst>
            </p:cNvPr>
            <p:cNvSpPr/>
            <p:nvPr/>
          </p:nvSpPr>
          <p:spPr>
            <a:xfrm>
              <a:off x="7436893"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73" name="Freeform 1372">
              <a:extLst>
                <a:ext uri="{FF2B5EF4-FFF2-40B4-BE49-F238E27FC236}">
                  <a16:creationId xmlns:a16="http://schemas.microsoft.com/office/drawing/2014/main" id="{492B343C-1D39-EE8C-3EB0-2957B1399B29}"/>
                </a:ext>
              </a:extLst>
            </p:cNvPr>
            <p:cNvSpPr/>
            <p:nvPr/>
          </p:nvSpPr>
          <p:spPr>
            <a:xfrm>
              <a:off x="7434467"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6021 w 38354"/>
                <a:gd name="connsiteY12" fmla="*/ 218707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707"/>
                  </a:lnTo>
                  <a:lnTo>
                    <a:pt x="36021" y="218707"/>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374" name="Freeform 1373">
              <a:extLst>
                <a:ext uri="{FF2B5EF4-FFF2-40B4-BE49-F238E27FC236}">
                  <a16:creationId xmlns:a16="http://schemas.microsoft.com/office/drawing/2014/main" id="{347D7546-931A-4B15-D753-6F847B70A3AB}"/>
                </a:ext>
              </a:extLst>
            </p:cNvPr>
            <p:cNvSpPr/>
            <p:nvPr/>
          </p:nvSpPr>
          <p:spPr>
            <a:xfrm>
              <a:off x="7470488"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75" name="Freeform 1374">
              <a:extLst>
                <a:ext uri="{FF2B5EF4-FFF2-40B4-BE49-F238E27FC236}">
                  <a16:creationId xmlns:a16="http://schemas.microsoft.com/office/drawing/2014/main" id="{8F4037C8-5A83-1AF8-2F55-9F9E247BFD94}"/>
                </a:ext>
              </a:extLst>
            </p:cNvPr>
            <p:cNvSpPr/>
            <p:nvPr/>
          </p:nvSpPr>
          <p:spPr>
            <a:xfrm>
              <a:off x="7468062" y="512458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76" name="Freeform 1375">
              <a:extLst>
                <a:ext uri="{FF2B5EF4-FFF2-40B4-BE49-F238E27FC236}">
                  <a16:creationId xmlns:a16="http://schemas.microsoft.com/office/drawing/2014/main" id="{812758D2-E152-4BC4-2A0F-9E8F4C2F14AD}"/>
                </a:ext>
              </a:extLst>
            </p:cNvPr>
            <p:cNvSpPr/>
            <p:nvPr/>
          </p:nvSpPr>
          <p:spPr>
            <a:xfrm>
              <a:off x="7504083" y="512692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377" name="Freeform 1376">
              <a:extLst>
                <a:ext uri="{FF2B5EF4-FFF2-40B4-BE49-F238E27FC236}">
                  <a16:creationId xmlns:a16="http://schemas.microsoft.com/office/drawing/2014/main" id="{393B62F9-BA8E-3DBF-D4F9-8467A8891D91}"/>
                </a:ext>
              </a:extLst>
            </p:cNvPr>
            <p:cNvSpPr/>
            <p:nvPr/>
          </p:nvSpPr>
          <p:spPr>
            <a:xfrm>
              <a:off x="7501657"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78" name="Freeform 1377">
              <a:extLst>
                <a:ext uri="{FF2B5EF4-FFF2-40B4-BE49-F238E27FC236}">
                  <a16:creationId xmlns:a16="http://schemas.microsoft.com/office/drawing/2014/main" id="{3960DE95-EA8A-BFAC-7A63-E4766F124510}"/>
                </a:ext>
              </a:extLst>
            </p:cNvPr>
            <p:cNvSpPr/>
            <p:nvPr/>
          </p:nvSpPr>
          <p:spPr>
            <a:xfrm>
              <a:off x="7537678"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379" name="Freeform 1378">
              <a:extLst>
                <a:ext uri="{FF2B5EF4-FFF2-40B4-BE49-F238E27FC236}">
                  <a16:creationId xmlns:a16="http://schemas.microsoft.com/office/drawing/2014/main" id="{A64C7EFB-5EE1-C14E-B4D8-34A4DAD4253C}"/>
                </a:ext>
              </a:extLst>
            </p:cNvPr>
            <p:cNvSpPr/>
            <p:nvPr/>
          </p:nvSpPr>
          <p:spPr>
            <a:xfrm>
              <a:off x="7535252"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80" name="Freeform 1379">
              <a:extLst>
                <a:ext uri="{FF2B5EF4-FFF2-40B4-BE49-F238E27FC236}">
                  <a16:creationId xmlns:a16="http://schemas.microsoft.com/office/drawing/2014/main" id="{16EEA47F-D6A8-51AB-67C8-0D6654E797A7}"/>
                </a:ext>
              </a:extLst>
            </p:cNvPr>
            <p:cNvSpPr/>
            <p:nvPr/>
          </p:nvSpPr>
          <p:spPr>
            <a:xfrm>
              <a:off x="7571180" y="512692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81" name="Freeform 1380">
              <a:extLst>
                <a:ext uri="{FF2B5EF4-FFF2-40B4-BE49-F238E27FC236}">
                  <a16:creationId xmlns:a16="http://schemas.microsoft.com/office/drawing/2014/main" id="{BE501584-D217-5FB5-9325-0D44C210C001}"/>
                </a:ext>
              </a:extLst>
            </p:cNvPr>
            <p:cNvSpPr/>
            <p:nvPr/>
          </p:nvSpPr>
          <p:spPr>
            <a:xfrm>
              <a:off x="7568847" y="512458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82" name="Freeform 1381">
              <a:extLst>
                <a:ext uri="{FF2B5EF4-FFF2-40B4-BE49-F238E27FC236}">
                  <a16:creationId xmlns:a16="http://schemas.microsoft.com/office/drawing/2014/main" id="{D7AEB572-266B-D3ED-1BC4-1D2A019FAA03}"/>
                </a:ext>
              </a:extLst>
            </p:cNvPr>
            <p:cNvSpPr/>
            <p:nvPr/>
          </p:nvSpPr>
          <p:spPr>
            <a:xfrm>
              <a:off x="7604775"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83" name="Freeform 1382">
              <a:extLst>
                <a:ext uri="{FF2B5EF4-FFF2-40B4-BE49-F238E27FC236}">
                  <a16:creationId xmlns:a16="http://schemas.microsoft.com/office/drawing/2014/main" id="{7877771A-2043-2ED0-089D-CE9CE35E3F85}"/>
                </a:ext>
              </a:extLst>
            </p:cNvPr>
            <p:cNvSpPr/>
            <p:nvPr/>
          </p:nvSpPr>
          <p:spPr>
            <a:xfrm>
              <a:off x="7602442"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84" name="Freeform 1383">
              <a:extLst>
                <a:ext uri="{FF2B5EF4-FFF2-40B4-BE49-F238E27FC236}">
                  <a16:creationId xmlns:a16="http://schemas.microsoft.com/office/drawing/2014/main" id="{9101E8CA-EA22-B71E-7956-B772E66C7456}"/>
                </a:ext>
              </a:extLst>
            </p:cNvPr>
            <p:cNvSpPr/>
            <p:nvPr/>
          </p:nvSpPr>
          <p:spPr>
            <a:xfrm>
              <a:off x="7638370"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385" name="Freeform 1384">
              <a:extLst>
                <a:ext uri="{FF2B5EF4-FFF2-40B4-BE49-F238E27FC236}">
                  <a16:creationId xmlns:a16="http://schemas.microsoft.com/office/drawing/2014/main" id="{BCCD6626-31FA-F987-EF69-634D45609346}"/>
                </a:ext>
              </a:extLst>
            </p:cNvPr>
            <p:cNvSpPr/>
            <p:nvPr/>
          </p:nvSpPr>
          <p:spPr>
            <a:xfrm>
              <a:off x="7636036" y="512458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86" name="Freeform 1385">
              <a:extLst>
                <a:ext uri="{FF2B5EF4-FFF2-40B4-BE49-F238E27FC236}">
                  <a16:creationId xmlns:a16="http://schemas.microsoft.com/office/drawing/2014/main" id="{C8793C93-C190-AAC0-FC61-29D67EE753D3}"/>
                </a:ext>
              </a:extLst>
            </p:cNvPr>
            <p:cNvSpPr/>
            <p:nvPr/>
          </p:nvSpPr>
          <p:spPr>
            <a:xfrm>
              <a:off x="7671964"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387" name="Freeform 1386">
              <a:extLst>
                <a:ext uri="{FF2B5EF4-FFF2-40B4-BE49-F238E27FC236}">
                  <a16:creationId xmlns:a16="http://schemas.microsoft.com/office/drawing/2014/main" id="{F6DDCDB1-7197-669F-8E94-906403FF46E0}"/>
                </a:ext>
              </a:extLst>
            </p:cNvPr>
            <p:cNvSpPr/>
            <p:nvPr/>
          </p:nvSpPr>
          <p:spPr>
            <a:xfrm>
              <a:off x="7669632"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88" name="Freeform 1387">
              <a:extLst>
                <a:ext uri="{FF2B5EF4-FFF2-40B4-BE49-F238E27FC236}">
                  <a16:creationId xmlns:a16="http://schemas.microsoft.com/office/drawing/2014/main" id="{999DD501-C7B3-7B4F-BBF6-AF80C4572C0F}"/>
                </a:ext>
              </a:extLst>
            </p:cNvPr>
            <p:cNvSpPr/>
            <p:nvPr/>
          </p:nvSpPr>
          <p:spPr>
            <a:xfrm>
              <a:off x="7705559"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89" name="Freeform 1388">
              <a:extLst>
                <a:ext uri="{FF2B5EF4-FFF2-40B4-BE49-F238E27FC236}">
                  <a16:creationId xmlns:a16="http://schemas.microsoft.com/office/drawing/2014/main" id="{3A057D60-7810-9FE1-A240-DB75397D8845}"/>
                </a:ext>
              </a:extLst>
            </p:cNvPr>
            <p:cNvSpPr/>
            <p:nvPr/>
          </p:nvSpPr>
          <p:spPr>
            <a:xfrm>
              <a:off x="7703226"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90" name="Freeform 1389">
              <a:extLst>
                <a:ext uri="{FF2B5EF4-FFF2-40B4-BE49-F238E27FC236}">
                  <a16:creationId xmlns:a16="http://schemas.microsoft.com/office/drawing/2014/main" id="{6C9DA97F-7701-1C88-69B3-AB3594979DC9}"/>
                </a:ext>
              </a:extLst>
            </p:cNvPr>
            <p:cNvSpPr/>
            <p:nvPr/>
          </p:nvSpPr>
          <p:spPr>
            <a:xfrm>
              <a:off x="7739154" y="512692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91" name="Freeform 1390">
              <a:extLst>
                <a:ext uri="{FF2B5EF4-FFF2-40B4-BE49-F238E27FC236}">
                  <a16:creationId xmlns:a16="http://schemas.microsoft.com/office/drawing/2014/main" id="{94534EB6-E401-EAE1-1137-98273CACC633}"/>
                </a:ext>
              </a:extLst>
            </p:cNvPr>
            <p:cNvSpPr/>
            <p:nvPr/>
          </p:nvSpPr>
          <p:spPr>
            <a:xfrm>
              <a:off x="7736821" y="512458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02 w 38261"/>
                <a:gd name="connsiteY8" fmla="*/ 221041 h 223374"/>
                <a:gd name="connsiteX9" fmla="*/ 33502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02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02" y="221041"/>
                  </a:lnTo>
                  <a:lnTo>
                    <a:pt x="33502" y="4667"/>
                  </a:lnTo>
                  <a:lnTo>
                    <a:pt x="4666" y="4667"/>
                  </a:lnTo>
                  <a:lnTo>
                    <a:pt x="4666" y="218707"/>
                  </a:lnTo>
                  <a:lnTo>
                    <a:pt x="35928" y="218707"/>
                  </a:lnTo>
                  <a:lnTo>
                    <a:pt x="35928" y="221041"/>
                  </a:lnTo>
                  <a:lnTo>
                    <a:pt x="33502"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92" name="Freeform 1391">
              <a:extLst>
                <a:ext uri="{FF2B5EF4-FFF2-40B4-BE49-F238E27FC236}">
                  <a16:creationId xmlns:a16="http://schemas.microsoft.com/office/drawing/2014/main" id="{5ABC9EB1-CBBB-8E06-8231-7DDD9FDF7E17}"/>
                </a:ext>
              </a:extLst>
            </p:cNvPr>
            <p:cNvSpPr/>
            <p:nvPr/>
          </p:nvSpPr>
          <p:spPr>
            <a:xfrm>
              <a:off x="7772749"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93" name="Freeform 1392">
              <a:extLst>
                <a:ext uri="{FF2B5EF4-FFF2-40B4-BE49-F238E27FC236}">
                  <a16:creationId xmlns:a16="http://schemas.microsoft.com/office/drawing/2014/main" id="{5EB8199E-CA62-220C-BB60-2A62736C806C}"/>
                </a:ext>
              </a:extLst>
            </p:cNvPr>
            <p:cNvSpPr/>
            <p:nvPr/>
          </p:nvSpPr>
          <p:spPr>
            <a:xfrm>
              <a:off x="7770323"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6021 w 38354"/>
                <a:gd name="connsiteY12" fmla="*/ 218707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707"/>
                  </a:lnTo>
                  <a:lnTo>
                    <a:pt x="36021" y="218707"/>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394" name="Freeform 1393">
              <a:extLst>
                <a:ext uri="{FF2B5EF4-FFF2-40B4-BE49-F238E27FC236}">
                  <a16:creationId xmlns:a16="http://schemas.microsoft.com/office/drawing/2014/main" id="{D0C0FC12-7A9F-7DEC-2300-A2E9F9D274E9}"/>
                </a:ext>
              </a:extLst>
            </p:cNvPr>
            <p:cNvSpPr/>
            <p:nvPr/>
          </p:nvSpPr>
          <p:spPr>
            <a:xfrm>
              <a:off x="7806344"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395" name="Freeform 1394">
              <a:extLst>
                <a:ext uri="{FF2B5EF4-FFF2-40B4-BE49-F238E27FC236}">
                  <a16:creationId xmlns:a16="http://schemas.microsoft.com/office/drawing/2014/main" id="{80871815-8E6B-EE13-F323-B086EAC111D4}"/>
                </a:ext>
              </a:extLst>
            </p:cNvPr>
            <p:cNvSpPr/>
            <p:nvPr/>
          </p:nvSpPr>
          <p:spPr>
            <a:xfrm>
              <a:off x="7804011" y="512458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02 w 38261"/>
                <a:gd name="connsiteY8" fmla="*/ 221041 h 223374"/>
                <a:gd name="connsiteX9" fmla="*/ 33502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02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02" y="221041"/>
                  </a:lnTo>
                  <a:lnTo>
                    <a:pt x="33502" y="4667"/>
                  </a:lnTo>
                  <a:lnTo>
                    <a:pt x="4666" y="4667"/>
                  </a:lnTo>
                  <a:lnTo>
                    <a:pt x="4666" y="218707"/>
                  </a:lnTo>
                  <a:lnTo>
                    <a:pt x="35928" y="218707"/>
                  </a:lnTo>
                  <a:lnTo>
                    <a:pt x="35928" y="221041"/>
                  </a:lnTo>
                  <a:lnTo>
                    <a:pt x="33502"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396" name="Freeform 1395">
              <a:extLst>
                <a:ext uri="{FF2B5EF4-FFF2-40B4-BE49-F238E27FC236}">
                  <a16:creationId xmlns:a16="http://schemas.microsoft.com/office/drawing/2014/main" id="{755AE26C-7A1E-247D-274F-63B67ECBF06A}"/>
                </a:ext>
              </a:extLst>
            </p:cNvPr>
            <p:cNvSpPr/>
            <p:nvPr/>
          </p:nvSpPr>
          <p:spPr>
            <a:xfrm>
              <a:off x="7839939"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397" name="Freeform 1396">
              <a:extLst>
                <a:ext uri="{FF2B5EF4-FFF2-40B4-BE49-F238E27FC236}">
                  <a16:creationId xmlns:a16="http://schemas.microsoft.com/office/drawing/2014/main" id="{13946C8F-1D4B-4FC7-CA62-723EAF283CC1}"/>
                </a:ext>
              </a:extLst>
            </p:cNvPr>
            <p:cNvSpPr/>
            <p:nvPr/>
          </p:nvSpPr>
          <p:spPr>
            <a:xfrm>
              <a:off x="7837513"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6021 w 38354"/>
                <a:gd name="connsiteY12" fmla="*/ 218707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707"/>
                  </a:lnTo>
                  <a:lnTo>
                    <a:pt x="36021" y="218707"/>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398" name="Freeform 1397">
              <a:extLst>
                <a:ext uri="{FF2B5EF4-FFF2-40B4-BE49-F238E27FC236}">
                  <a16:creationId xmlns:a16="http://schemas.microsoft.com/office/drawing/2014/main" id="{52BFA080-B859-687C-F76E-AD7C8AC2314D}"/>
                </a:ext>
              </a:extLst>
            </p:cNvPr>
            <p:cNvSpPr/>
            <p:nvPr/>
          </p:nvSpPr>
          <p:spPr>
            <a:xfrm>
              <a:off x="7873534"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399" name="Freeform 1398">
              <a:extLst>
                <a:ext uri="{FF2B5EF4-FFF2-40B4-BE49-F238E27FC236}">
                  <a16:creationId xmlns:a16="http://schemas.microsoft.com/office/drawing/2014/main" id="{0CF9399E-DA7B-A35D-EE82-8D74F1C1EEC5}"/>
                </a:ext>
              </a:extLst>
            </p:cNvPr>
            <p:cNvSpPr/>
            <p:nvPr/>
          </p:nvSpPr>
          <p:spPr>
            <a:xfrm>
              <a:off x="7871108" y="512458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400" name="Freeform 1399">
              <a:extLst>
                <a:ext uri="{FF2B5EF4-FFF2-40B4-BE49-F238E27FC236}">
                  <a16:creationId xmlns:a16="http://schemas.microsoft.com/office/drawing/2014/main" id="{7BDCF435-8F36-7E49-2DB8-9D61866278DC}"/>
                </a:ext>
              </a:extLst>
            </p:cNvPr>
            <p:cNvSpPr/>
            <p:nvPr/>
          </p:nvSpPr>
          <p:spPr>
            <a:xfrm>
              <a:off x="7907129" y="512692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01" name="Freeform 1400">
              <a:extLst>
                <a:ext uri="{FF2B5EF4-FFF2-40B4-BE49-F238E27FC236}">
                  <a16:creationId xmlns:a16="http://schemas.microsoft.com/office/drawing/2014/main" id="{ED492FE3-6111-DA1F-3CD3-3B36814BCC71}"/>
                </a:ext>
              </a:extLst>
            </p:cNvPr>
            <p:cNvSpPr/>
            <p:nvPr/>
          </p:nvSpPr>
          <p:spPr>
            <a:xfrm>
              <a:off x="7904703" y="512458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402" name="Freeform 1401">
              <a:extLst>
                <a:ext uri="{FF2B5EF4-FFF2-40B4-BE49-F238E27FC236}">
                  <a16:creationId xmlns:a16="http://schemas.microsoft.com/office/drawing/2014/main" id="{98AE6947-CE4A-8844-3302-AC284619B356}"/>
                </a:ext>
              </a:extLst>
            </p:cNvPr>
            <p:cNvSpPr/>
            <p:nvPr/>
          </p:nvSpPr>
          <p:spPr>
            <a:xfrm>
              <a:off x="7940631"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03" name="Freeform 1402">
              <a:extLst>
                <a:ext uri="{FF2B5EF4-FFF2-40B4-BE49-F238E27FC236}">
                  <a16:creationId xmlns:a16="http://schemas.microsoft.com/office/drawing/2014/main" id="{7775ECFB-DD65-DB09-69B0-B9A880783D30}"/>
                </a:ext>
              </a:extLst>
            </p:cNvPr>
            <p:cNvSpPr/>
            <p:nvPr/>
          </p:nvSpPr>
          <p:spPr>
            <a:xfrm>
              <a:off x="7938298"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404" name="Freeform 1403">
              <a:extLst>
                <a:ext uri="{FF2B5EF4-FFF2-40B4-BE49-F238E27FC236}">
                  <a16:creationId xmlns:a16="http://schemas.microsoft.com/office/drawing/2014/main" id="{1BA35AC9-2753-B794-47D0-86335A29F7CB}"/>
                </a:ext>
              </a:extLst>
            </p:cNvPr>
            <p:cNvSpPr/>
            <p:nvPr/>
          </p:nvSpPr>
          <p:spPr>
            <a:xfrm>
              <a:off x="7974225" y="512692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05" name="Freeform 1404">
              <a:extLst>
                <a:ext uri="{FF2B5EF4-FFF2-40B4-BE49-F238E27FC236}">
                  <a16:creationId xmlns:a16="http://schemas.microsoft.com/office/drawing/2014/main" id="{5B859800-6F53-56F3-E5CB-E70FE82AF61C}"/>
                </a:ext>
              </a:extLst>
            </p:cNvPr>
            <p:cNvSpPr/>
            <p:nvPr/>
          </p:nvSpPr>
          <p:spPr>
            <a:xfrm>
              <a:off x="7971892" y="512458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406" name="Freeform 1405">
              <a:extLst>
                <a:ext uri="{FF2B5EF4-FFF2-40B4-BE49-F238E27FC236}">
                  <a16:creationId xmlns:a16="http://schemas.microsoft.com/office/drawing/2014/main" id="{C470FFB4-C5D7-2ECB-2115-392E98699754}"/>
                </a:ext>
              </a:extLst>
            </p:cNvPr>
            <p:cNvSpPr/>
            <p:nvPr/>
          </p:nvSpPr>
          <p:spPr>
            <a:xfrm>
              <a:off x="8007820"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407" name="Freeform 1406">
              <a:extLst>
                <a:ext uri="{FF2B5EF4-FFF2-40B4-BE49-F238E27FC236}">
                  <a16:creationId xmlns:a16="http://schemas.microsoft.com/office/drawing/2014/main" id="{97CD7898-4D6B-4E61-D6C4-D11311AE5866}"/>
                </a:ext>
              </a:extLst>
            </p:cNvPr>
            <p:cNvSpPr/>
            <p:nvPr/>
          </p:nvSpPr>
          <p:spPr>
            <a:xfrm>
              <a:off x="8005488"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408" name="Freeform 1407">
              <a:extLst>
                <a:ext uri="{FF2B5EF4-FFF2-40B4-BE49-F238E27FC236}">
                  <a16:creationId xmlns:a16="http://schemas.microsoft.com/office/drawing/2014/main" id="{2A42BAC0-DB46-AD28-68B8-D34BDC8326BB}"/>
                </a:ext>
              </a:extLst>
            </p:cNvPr>
            <p:cNvSpPr/>
            <p:nvPr/>
          </p:nvSpPr>
          <p:spPr>
            <a:xfrm>
              <a:off x="8041415"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09" name="Freeform 1408">
              <a:extLst>
                <a:ext uri="{FF2B5EF4-FFF2-40B4-BE49-F238E27FC236}">
                  <a16:creationId xmlns:a16="http://schemas.microsoft.com/office/drawing/2014/main" id="{D35E1252-0B9F-701A-E61C-09E99F9A35AA}"/>
                </a:ext>
              </a:extLst>
            </p:cNvPr>
            <p:cNvSpPr/>
            <p:nvPr/>
          </p:nvSpPr>
          <p:spPr>
            <a:xfrm>
              <a:off x="8039082" y="512458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410" name="Freeform 1409">
              <a:extLst>
                <a:ext uri="{FF2B5EF4-FFF2-40B4-BE49-F238E27FC236}">
                  <a16:creationId xmlns:a16="http://schemas.microsoft.com/office/drawing/2014/main" id="{E13ED185-0C2D-86A7-49EA-8DAF15B308F5}"/>
                </a:ext>
              </a:extLst>
            </p:cNvPr>
            <p:cNvSpPr/>
            <p:nvPr/>
          </p:nvSpPr>
          <p:spPr>
            <a:xfrm>
              <a:off x="8075010"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11" name="Freeform 1410">
              <a:extLst>
                <a:ext uri="{FF2B5EF4-FFF2-40B4-BE49-F238E27FC236}">
                  <a16:creationId xmlns:a16="http://schemas.microsoft.com/office/drawing/2014/main" id="{29E8B1C4-381C-F064-6B40-61C46618DD88}"/>
                </a:ext>
              </a:extLst>
            </p:cNvPr>
            <p:cNvSpPr/>
            <p:nvPr/>
          </p:nvSpPr>
          <p:spPr>
            <a:xfrm>
              <a:off x="8072677"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412" name="Freeform 1411">
              <a:extLst>
                <a:ext uri="{FF2B5EF4-FFF2-40B4-BE49-F238E27FC236}">
                  <a16:creationId xmlns:a16="http://schemas.microsoft.com/office/drawing/2014/main" id="{67669B3B-0E1D-9673-F1F8-9349606FAD1E}"/>
                </a:ext>
              </a:extLst>
            </p:cNvPr>
            <p:cNvSpPr/>
            <p:nvPr/>
          </p:nvSpPr>
          <p:spPr>
            <a:xfrm>
              <a:off x="8108605"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13" name="Freeform 1412">
              <a:extLst>
                <a:ext uri="{FF2B5EF4-FFF2-40B4-BE49-F238E27FC236}">
                  <a16:creationId xmlns:a16="http://schemas.microsoft.com/office/drawing/2014/main" id="{F670E644-0B1A-5906-B19A-B490551601B3}"/>
                </a:ext>
              </a:extLst>
            </p:cNvPr>
            <p:cNvSpPr/>
            <p:nvPr/>
          </p:nvSpPr>
          <p:spPr>
            <a:xfrm>
              <a:off x="8106272"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414" name="Freeform 1413">
              <a:extLst>
                <a:ext uri="{FF2B5EF4-FFF2-40B4-BE49-F238E27FC236}">
                  <a16:creationId xmlns:a16="http://schemas.microsoft.com/office/drawing/2014/main" id="{C99C3E4D-9C67-77E9-F2F7-B2F29A953481}"/>
                </a:ext>
              </a:extLst>
            </p:cNvPr>
            <p:cNvSpPr/>
            <p:nvPr/>
          </p:nvSpPr>
          <p:spPr>
            <a:xfrm>
              <a:off x="8142200" y="512692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15" name="Freeform 1414">
              <a:extLst>
                <a:ext uri="{FF2B5EF4-FFF2-40B4-BE49-F238E27FC236}">
                  <a16:creationId xmlns:a16="http://schemas.microsoft.com/office/drawing/2014/main" id="{02C56536-AD53-956E-EA5F-93CAE02C9C15}"/>
                </a:ext>
              </a:extLst>
            </p:cNvPr>
            <p:cNvSpPr/>
            <p:nvPr/>
          </p:nvSpPr>
          <p:spPr>
            <a:xfrm>
              <a:off x="8139867" y="512458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02 w 38261"/>
                <a:gd name="connsiteY8" fmla="*/ 221041 h 223374"/>
                <a:gd name="connsiteX9" fmla="*/ 33502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02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02" y="221041"/>
                  </a:lnTo>
                  <a:lnTo>
                    <a:pt x="33502" y="4667"/>
                  </a:lnTo>
                  <a:lnTo>
                    <a:pt x="4666" y="4667"/>
                  </a:lnTo>
                  <a:lnTo>
                    <a:pt x="4666" y="218707"/>
                  </a:lnTo>
                  <a:lnTo>
                    <a:pt x="35928" y="218707"/>
                  </a:lnTo>
                  <a:lnTo>
                    <a:pt x="35928" y="221041"/>
                  </a:lnTo>
                  <a:lnTo>
                    <a:pt x="33502"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416" name="Freeform 1415">
              <a:extLst>
                <a:ext uri="{FF2B5EF4-FFF2-40B4-BE49-F238E27FC236}">
                  <a16:creationId xmlns:a16="http://schemas.microsoft.com/office/drawing/2014/main" id="{36D3B582-47F3-3C22-76EB-AA94B43DC416}"/>
                </a:ext>
              </a:extLst>
            </p:cNvPr>
            <p:cNvSpPr/>
            <p:nvPr/>
          </p:nvSpPr>
          <p:spPr>
            <a:xfrm>
              <a:off x="8175795"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17" name="Freeform 1416">
              <a:extLst>
                <a:ext uri="{FF2B5EF4-FFF2-40B4-BE49-F238E27FC236}">
                  <a16:creationId xmlns:a16="http://schemas.microsoft.com/office/drawing/2014/main" id="{47CC9FF6-C55C-5003-7531-602D4A415D79}"/>
                </a:ext>
              </a:extLst>
            </p:cNvPr>
            <p:cNvSpPr/>
            <p:nvPr/>
          </p:nvSpPr>
          <p:spPr>
            <a:xfrm>
              <a:off x="8173369"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6021 w 38354"/>
                <a:gd name="connsiteY12" fmla="*/ 218707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707"/>
                  </a:lnTo>
                  <a:lnTo>
                    <a:pt x="36021" y="218707"/>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18" name="Freeform 1417">
              <a:extLst>
                <a:ext uri="{FF2B5EF4-FFF2-40B4-BE49-F238E27FC236}">
                  <a16:creationId xmlns:a16="http://schemas.microsoft.com/office/drawing/2014/main" id="{4078F182-6ABF-F53A-A0F1-696C485A0920}"/>
                </a:ext>
              </a:extLst>
            </p:cNvPr>
            <p:cNvSpPr/>
            <p:nvPr/>
          </p:nvSpPr>
          <p:spPr>
            <a:xfrm>
              <a:off x="8209390"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419" name="Freeform 1418">
              <a:extLst>
                <a:ext uri="{FF2B5EF4-FFF2-40B4-BE49-F238E27FC236}">
                  <a16:creationId xmlns:a16="http://schemas.microsoft.com/office/drawing/2014/main" id="{B3F72D3A-74FA-B8A2-551E-1F0F6C9A38A2}"/>
                </a:ext>
              </a:extLst>
            </p:cNvPr>
            <p:cNvSpPr/>
            <p:nvPr/>
          </p:nvSpPr>
          <p:spPr>
            <a:xfrm>
              <a:off x="8206963" y="512458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5" y="0"/>
                  </a:lnTo>
                  <a:lnTo>
                    <a:pt x="38355"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420" name="Freeform 1419">
              <a:extLst>
                <a:ext uri="{FF2B5EF4-FFF2-40B4-BE49-F238E27FC236}">
                  <a16:creationId xmlns:a16="http://schemas.microsoft.com/office/drawing/2014/main" id="{203065E1-860D-2F38-CC0E-034BB2E3392D}"/>
                </a:ext>
              </a:extLst>
            </p:cNvPr>
            <p:cNvSpPr/>
            <p:nvPr/>
          </p:nvSpPr>
          <p:spPr>
            <a:xfrm>
              <a:off x="8242985"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21" name="Freeform 1420">
              <a:extLst>
                <a:ext uri="{FF2B5EF4-FFF2-40B4-BE49-F238E27FC236}">
                  <a16:creationId xmlns:a16="http://schemas.microsoft.com/office/drawing/2014/main" id="{45557671-4677-9FF3-7411-1306D55A7754}"/>
                </a:ext>
              </a:extLst>
            </p:cNvPr>
            <p:cNvSpPr/>
            <p:nvPr/>
          </p:nvSpPr>
          <p:spPr>
            <a:xfrm>
              <a:off x="8240559"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422" name="Freeform 1421">
              <a:extLst>
                <a:ext uri="{FF2B5EF4-FFF2-40B4-BE49-F238E27FC236}">
                  <a16:creationId xmlns:a16="http://schemas.microsoft.com/office/drawing/2014/main" id="{BF486E24-7CFC-8485-D911-FE20259251A2}"/>
                </a:ext>
              </a:extLst>
            </p:cNvPr>
            <p:cNvSpPr/>
            <p:nvPr/>
          </p:nvSpPr>
          <p:spPr>
            <a:xfrm>
              <a:off x="8276486"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23" name="Freeform 1422">
              <a:extLst>
                <a:ext uri="{FF2B5EF4-FFF2-40B4-BE49-F238E27FC236}">
                  <a16:creationId xmlns:a16="http://schemas.microsoft.com/office/drawing/2014/main" id="{F7CD389A-E286-5F7A-F929-22415BD3993F}"/>
                </a:ext>
              </a:extLst>
            </p:cNvPr>
            <p:cNvSpPr/>
            <p:nvPr/>
          </p:nvSpPr>
          <p:spPr>
            <a:xfrm>
              <a:off x="8274153" y="512458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424" name="Freeform 1423">
              <a:extLst>
                <a:ext uri="{FF2B5EF4-FFF2-40B4-BE49-F238E27FC236}">
                  <a16:creationId xmlns:a16="http://schemas.microsoft.com/office/drawing/2014/main" id="{949852D3-AFB0-9DC2-745E-CA87DF98C419}"/>
                </a:ext>
              </a:extLst>
            </p:cNvPr>
            <p:cNvSpPr/>
            <p:nvPr/>
          </p:nvSpPr>
          <p:spPr>
            <a:xfrm>
              <a:off x="8310175" y="512692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25" name="Freeform 1424">
              <a:extLst>
                <a:ext uri="{FF2B5EF4-FFF2-40B4-BE49-F238E27FC236}">
                  <a16:creationId xmlns:a16="http://schemas.microsoft.com/office/drawing/2014/main" id="{EB0B1901-F14A-0477-A574-6C67AA38BBD0}"/>
                </a:ext>
              </a:extLst>
            </p:cNvPr>
            <p:cNvSpPr/>
            <p:nvPr/>
          </p:nvSpPr>
          <p:spPr>
            <a:xfrm>
              <a:off x="8307749"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426" name="Freeform 1425">
              <a:extLst>
                <a:ext uri="{FF2B5EF4-FFF2-40B4-BE49-F238E27FC236}">
                  <a16:creationId xmlns:a16="http://schemas.microsoft.com/office/drawing/2014/main" id="{3B981F5B-8561-0024-5EC0-3FC1F2110BC6}"/>
                </a:ext>
              </a:extLst>
            </p:cNvPr>
            <p:cNvSpPr/>
            <p:nvPr/>
          </p:nvSpPr>
          <p:spPr>
            <a:xfrm>
              <a:off x="8343676"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27" name="Freeform 1426">
              <a:extLst>
                <a:ext uri="{FF2B5EF4-FFF2-40B4-BE49-F238E27FC236}">
                  <a16:creationId xmlns:a16="http://schemas.microsoft.com/office/drawing/2014/main" id="{B4F15291-9F0B-0B55-3086-1EC6213400B0}"/>
                </a:ext>
              </a:extLst>
            </p:cNvPr>
            <p:cNvSpPr/>
            <p:nvPr/>
          </p:nvSpPr>
          <p:spPr>
            <a:xfrm>
              <a:off x="8341343" y="512458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428" name="Freeform 1427">
              <a:extLst>
                <a:ext uri="{FF2B5EF4-FFF2-40B4-BE49-F238E27FC236}">
                  <a16:creationId xmlns:a16="http://schemas.microsoft.com/office/drawing/2014/main" id="{57D5D427-23C0-C876-01A2-945B9A254FE3}"/>
                </a:ext>
              </a:extLst>
            </p:cNvPr>
            <p:cNvSpPr/>
            <p:nvPr/>
          </p:nvSpPr>
          <p:spPr>
            <a:xfrm>
              <a:off x="8377271" y="512692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29" name="Freeform 1428">
              <a:extLst>
                <a:ext uri="{FF2B5EF4-FFF2-40B4-BE49-F238E27FC236}">
                  <a16:creationId xmlns:a16="http://schemas.microsoft.com/office/drawing/2014/main" id="{C68DDDFB-2E34-7131-1117-3FE8748A7F26}"/>
                </a:ext>
              </a:extLst>
            </p:cNvPr>
            <p:cNvSpPr/>
            <p:nvPr/>
          </p:nvSpPr>
          <p:spPr>
            <a:xfrm>
              <a:off x="8374938" y="512458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430" name="Freeform 1429">
              <a:extLst>
                <a:ext uri="{FF2B5EF4-FFF2-40B4-BE49-F238E27FC236}">
                  <a16:creationId xmlns:a16="http://schemas.microsoft.com/office/drawing/2014/main" id="{8B1884E0-45EF-A419-D928-5C1295CAEC5B}"/>
                </a:ext>
              </a:extLst>
            </p:cNvPr>
            <p:cNvSpPr/>
            <p:nvPr/>
          </p:nvSpPr>
          <p:spPr>
            <a:xfrm>
              <a:off x="9114866"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31" name="Freeform 1430">
              <a:extLst>
                <a:ext uri="{FF2B5EF4-FFF2-40B4-BE49-F238E27FC236}">
                  <a16:creationId xmlns:a16="http://schemas.microsoft.com/office/drawing/2014/main" id="{2FE235ED-B7F9-24D9-45FB-5EAF5251BCD8}"/>
                </a:ext>
              </a:extLst>
            </p:cNvPr>
            <p:cNvSpPr/>
            <p:nvPr/>
          </p:nvSpPr>
          <p:spPr>
            <a:xfrm>
              <a:off x="9112533"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432" name="Freeform 1431">
              <a:extLst>
                <a:ext uri="{FF2B5EF4-FFF2-40B4-BE49-F238E27FC236}">
                  <a16:creationId xmlns:a16="http://schemas.microsoft.com/office/drawing/2014/main" id="{ED21BA0C-2F53-9572-DB70-2729119B2BDB}"/>
                </a:ext>
              </a:extLst>
            </p:cNvPr>
            <p:cNvSpPr/>
            <p:nvPr/>
          </p:nvSpPr>
          <p:spPr>
            <a:xfrm>
              <a:off x="9148648"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433" name="Freeform 1432">
              <a:extLst>
                <a:ext uri="{FF2B5EF4-FFF2-40B4-BE49-F238E27FC236}">
                  <a16:creationId xmlns:a16="http://schemas.microsoft.com/office/drawing/2014/main" id="{C2AE981B-DB1E-4695-A61A-026435EAEEA5}"/>
                </a:ext>
              </a:extLst>
            </p:cNvPr>
            <p:cNvSpPr/>
            <p:nvPr/>
          </p:nvSpPr>
          <p:spPr>
            <a:xfrm>
              <a:off x="9146222"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434" name="Freeform 1433">
              <a:extLst>
                <a:ext uri="{FF2B5EF4-FFF2-40B4-BE49-F238E27FC236}">
                  <a16:creationId xmlns:a16="http://schemas.microsoft.com/office/drawing/2014/main" id="{79DBF4F7-6F55-5266-4329-511BDFD6B7B8}"/>
                </a:ext>
              </a:extLst>
            </p:cNvPr>
            <p:cNvSpPr/>
            <p:nvPr/>
          </p:nvSpPr>
          <p:spPr>
            <a:xfrm>
              <a:off x="9182336"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35" name="Freeform 1434">
              <a:extLst>
                <a:ext uri="{FF2B5EF4-FFF2-40B4-BE49-F238E27FC236}">
                  <a16:creationId xmlns:a16="http://schemas.microsoft.com/office/drawing/2014/main" id="{4C435897-BCC2-8F94-CDFD-7AD4FBAE20BD}"/>
                </a:ext>
              </a:extLst>
            </p:cNvPr>
            <p:cNvSpPr/>
            <p:nvPr/>
          </p:nvSpPr>
          <p:spPr>
            <a:xfrm>
              <a:off x="9180003"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36" name="Freeform 1435">
              <a:extLst>
                <a:ext uri="{FF2B5EF4-FFF2-40B4-BE49-F238E27FC236}">
                  <a16:creationId xmlns:a16="http://schemas.microsoft.com/office/drawing/2014/main" id="{55FC2062-0F2A-6E44-8581-CB416B348F0E}"/>
                </a:ext>
              </a:extLst>
            </p:cNvPr>
            <p:cNvSpPr/>
            <p:nvPr/>
          </p:nvSpPr>
          <p:spPr>
            <a:xfrm>
              <a:off x="9216024"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37" name="Freeform 1436">
              <a:extLst>
                <a:ext uri="{FF2B5EF4-FFF2-40B4-BE49-F238E27FC236}">
                  <a16:creationId xmlns:a16="http://schemas.microsoft.com/office/drawing/2014/main" id="{3D3CE3A0-6F50-50FC-7F3F-94B6D5D48E86}"/>
                </a:ext>
              </a:extLst>
            </p:cNvPr>
            <p:cNvSpPr/>
            <p:nvPr/>
          </p:nvSpPr>
          <p:spPr>
            <a:xfrm>
              <a:off x="9213691"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38" name="Freeform 1437">
              <a:extLst>
                <a:ext uri="{FF2B5EF4-FFF2-40B4-BE49-F238E27FC236}">
                  <a16:creationId xmlns:a16="http://schemas.microsoft.com/office/drawing/2014/main" id="{6E61C80A-8E7A-951E-6A9D-BF977881C9CC}"/>
                </a:ext>
              </a:extLst>
            </p:cNvPr>
            <p:cNvSpPr/>
            <p:nvPr/>
          </p:nvSpPr>
          <p:spPr>
            <a:xfrm>
              <a:off x="9249713"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39" name="Freeform 1438">
              <a:extLst>
                <a:ext uri="{FF2B5EF4-FFF2-40B4-BE49-F238E27FC236}">
                  <a16:creationId xmlns:a16="http://schemas.microsoft.com/office/drawing/2014/main" id="{3A53C71E-DDFC-70FA-8C24-7DA78886A795}"/>
                </a:ext>
              </a:extLst>
            </p:cNvPr>
            <p:cNvSpPr/>
            <p:nvPr/>
          </p:nvSpPr>
          <p:spPr>
            <a:xfrm>
              <a:off x="9247379" y="5124589"/>
              <a:ext cx="38448" cy="223374"/>
            </a:xfrm>
            <a:custGeom>
              <a:avLst/>
              <a:gdLst>
                <a:gd name="connsiteX0" fmla="*/ 36115 w 38448"/>
                <a:gd name="connsiteY0" fmla="*/ 221041 h 223374"/>
                <a:gd name="connsiteX1" fmla="*/ 36115 w 38448"/>
                <a:gd name="connsiteY1" fmla="*/ 223375 h 223374"/>
                <a:gd name="connsiteX2" fmla="*/ 0 w 38448"/>
                <a:gd name="connsiteY2" fmla="*/ 223375 h 223374"/>
                <a:gd name="connsiteX3" fmla="*/ 0 w 38448"/>
                <a:gd name="connsiteY3" fmla="*/ 0 h 223374"/>
                <a:gd name="connsiteX4" fmla="*/ 38448 w 38448"/>
                <a:gd name="connsiteY4" fmla="*/ 0 h 223374"/>
                <a:gd name="connsiteX5" fmla="*/ 38448 w 38448"/>
                <a:gd name="connsiteY5" fmla="*/ 223375 h 223374"/>
                <a:gd name="connsiteX6" fmla="*/ 36115 w 38448"/>
                <a:gd name="connsiteY6" fmla="*/ 223375 h 223374"/>
                <a:gd name="connsiteX7" fmla="*/ 36115 w 38448"/>
                <a:gd name="connsiteY7" fmla="*/ 221041 h 223374"/>
                <a:gd name="connsiteX8" fmla="*/ 33689 w 38448"/>
                <a:gd name="connsiteY8" fmla="*/ 221041 h 223374"/>
                <a:gd name="connsiteX9" fmla="*/ 33689 w 38448"/>
                <a:gd name="connsiteY9" fmla="*/ 4667 h 223374"/>
                <a:gd name="connsiteX10" fmla="*/ 4759 w 38448"/>
                <a:gd name="connsiteY10" fmla="*/ 4667 h 223374"/>
                <a:gd name="connsiteX11" fmla="*/ 4759 w 38448"/>
                <a:gd name="connsiteY11" fmla="*/ 218707 h 223374"/>
                <a:gd name="connsiteX12" fmla="*/ 36115 w 38448"/>
                <a:gd name="connsiteY12" fmla="*/ 218707 h 223374"/>
                <a:gd name="connsiteX13" fmla="*/ 36115 w 38448"/>
                <a:gd name="connsiteY13" fmla="*/ 221041 h 223374"/>
                <a:gd name="connsiteX14" fmla="*/ 33689 w 38448"/>
                <a:gd name="connsiteY14" fmla="*/ 221041 h 223374"/>
                <a:gd name="connsiteX15" fmla="*/ 36115 w 38448"/>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8" h="223374">
                  <a:moveTo>
                    <a:pt x="36115" y="221041"/>
                  </a:moveTo>
                  <a:lnTo>
                    <a:pt x="36115" y="223375"/>
                  </a:lnTo>
                  <a:lnTo>
                    <a:pt x="0" y="223375"/>
                  </a:lnTo>
                  <a:lnTo>
                    <a:pt x="0" y="0"/>
                  </a:lnTo>
                  <a:lnTo>
                    <a:pt x="38448" y="0"/>
                  </a:lnTo>
                  <a:lnTo>
                    <a:pt x="38448" y="223375"/>
                  </a:lnTo>
                  <a:lnTo>
                    <a:pt x="36115" y="223375"/>
                  </a:lnTo>
                  <a:lnTo>
                    <a:pt x="36115" y="221041"/>
                  </a:lnTo>
                  <a:lnTo>
                    <a:pt x="33689" y="221041"/>
                  </a:lnTo>
                  <a:lnTo>
                    <a:pt x="33689" y="4667"/>
                  </a:lnTo>
                  <a:lnTo>
                    <a:pt x="4759" y="4667"/>
                  </a:lnTo>
                  <a:lnTo>
                    <a:pt x="4759" y="218707"/>
                  </a:lnTo>
                  <a:lnTo>
                    <a:pt x="36115" y="218707"/>
                  </a:lnTo>
                  <a:lnTo>
                    <a:pt x="36115" y="221041"/>
                  </a:lnTo>
                  <a:lnTo>
                    <a:pt x="33689" y="221041"/>
                  </a:lnTo>
                  <a:lnTo>
                    <a:pt x="36115" y="221041"/>
                  </a:lnTo>
                  <a:close/>
                </a:path>
              </a:pathLst>
            </a:custGeom>
            <a:solidFill>
              <a:srgbClr val="231F20"/>
            </a:solidFill>
            <a:ln w="9328" cap="flat">
              <a:noFill/>
              <a:prstDash val="solid"/>
              <a:miter/>
            </a:ln>
          </p:spPr>
          <p:txBody>
            <a:bodyPr rtlCol="0" anchor="ctr"/>
            <a:lstStyle/>
            <a:p>
              <a:endParaRPr lang="en-US" dirty="0"/>
            </a:p>
          </p:txBody>
        </p:sp>
        <p:sp>
          <p:nvSpPr>
            <p:cNvPr id="1440" name="Freeform 1439">
              <a:extLst>
                <a:ext uri="{FF2B5EF4-FFF2-40B4-BE49-F238E27FC236}">
                  <a16:creationId xmlns:a16="http://schemas.microsoft.com/office/drawing/2014/main" id="{17F7B311-346A-FD16-D8C0-D602C212CAF7}"/>
                </a:ext>
              </a:extLst>
            </p:cNvPr>
            <p:cNvSpPr/>
            <p:nvPr/>
          </p:nvSpPr>
          <p:spPr>
            <a:xfrm>
              <a:off x="9283494"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41" name="Freeform 1440">
              <a:extLst>
                <a:ext uri="{FF2B5EF4-FFF2-40B4-BE49-F238E27FC236}">
                  <a16:creationId xmlns:a16="http://schemas.microsoft.com/office/drawing/2014/main" id="{4A51D9A2-D6F8-A809-D341-DA4A3D01309A}"/>
                </a:ext>
              </a:extLst>
            </p:cNvPr>
            <p:cNvSpPr/>
            <p:nvPr/>
          </p:nvSpPr>
          <p:spPr>
            <a:xfrm>
              <a:off x="9281161"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42" name="Freeform 1441">
              <a:extLst>
                <a:ext uri="{FF2B5EF4-FFF2-40B4-BE49-F238E27FC236}">
                  <a16:creationId xmlns:a16="http://schemas.microsoft.com/office/drawing/2014/main" id="{99762FF7-7E19-E5C5-D1C9-712F1BB55B4B}"/>
                </a:ext>
              </a:extLst>
            </p:cNvPr>
            <p:cNvSpPr/>
            <p:nvPr/>
          </p:nvSpPr>
          <p:spPr>
            <a:xfrm>
              <a:off x="9317182"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43" name="Freeform 1442">
              <a:extLst>
                <a:ext uri="{FF2B5EF4-FFF2-40B4-BE49-F238E27FC236}">
                  <a16:creationId xmlns:a16="http://schemas.microsoft.com/office/drawing/2014/main" id="{BCBEF009-18FF-FF3E-6BEC-C6477FDA0858}"/>
                </a:ext>
              </a:extLst>
            </p:cNvPr>
            <p:cNvSpPr/>
            <p:nvPr/>
          </p:nvSpPr>
          <p:spPr>
            <a:xfrm>
              <a:off x="9314849"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44" name="Freeform 1443">
              <a:extLst>
                <a:ext uri="{FF2B5EF4-FFF2-40B4-BE49-F238E27FC236}">
                  <a16:creationId xmlns:a16="http://schemas.microsoft.com/office/drawing/2014/main" id="{1EB720F6-9946-2660-2CC3-772A2162AB8D}"/>
                </a:ext>
              </a:extLst>
            </p:cNvPr>
            <p:cNvSpPr/>
            <p:nvPr/>
          </p:nvSpPr>
          <p:spPr>
            <a:xfrm>
              <a:off x="9350871"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45" name="Freeform 1444">
              <a:extLst>
                <a:ext uri="{FF2B5EF4-FFF2-40B4-BE49-F238E27FC236}">
                  <a16:creationId xmlns:a16="http://schemas.microsoft.com/office/drawing/2014/main" id="{7F17BF42-E6D0-C53B-F21D-A682D7DA4A99}"/>
                </a:ext>
              </a:extLst>
            </p:cNvPr>
            <p:cNvSpPr/>
            <p:nvPr/>
          </p:nvSpPr>
          <p:spPr>
            <a:xfrm>
              <a:off x="9348538"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46" name="Freeform 1445">
              <a:extLst>
                <a:ext uri="{FF2B5EF4-FFF2-40B4-BE49-F238E27FC236}">
                  <a16:creationId xmlns:a16="http://schemas.microsoft.com/office/drawing/2014/main" id="{9EC57F53-A4E4-52EB-3875-7E4C19A497BA}"/>
                </a:ext>
              </a:extLst>
            </p:cNvPr>
            <p:cNvSpPr/>
            <p:nvPr/>
          </p:nvSpPr>
          <p:spPr>
            <a:xfrm>
              <a:off x="9384652"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47" name="Freeform 1446">
              <a:extLst>
                <a:ext uri="{FF2B5EF4-FFF2-40B4-BE49-F238E27FC236}">
                  <a16:creationId xmlns:a16="http://schemas.microsoft.com/office/drawing/2014/main" id="{27733307-59BF-D44C-05C4-1DF36EC841D7}"/>
                </a:ext>
              </a:extLst>
            </p:cNvPr>
            <p:cNvSpPr/>
            <p:nvPr/>
          </p:nvSpPr>
          <p:spPr>
            <a:xfrm>
              <a:off x="9382226"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448" name="Freeform 1447">
              <a:extLst>
                <a:ext uri="{FF2B5EF4-FFF2-40B4-BE49-F238E27FC236}">
                  <a16:creationId xmlns:a16="http://schemas.microsoft.com/office/drawing/2014/main" id="{D14369B2-FF12-C8B0-7921-B3F3DDA6D6DC}"/>
                </a:ext>
              </a:extLst>
            </p:cNvPr>
            <p:cNvSpPr/>
            <p:nvPr/>
          </p:nvSpPr>
          <p:spPr>
            <a:xfrm>
              <a:off x="9418340"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49" name="Freeform 1448">
              <a:extLst>
                <a:ext uri="{FF2B5EF4-FFF2-40B4-BE49-F238E27FC236}">
                  <a16:creationId xmlns:a16="http://schemas.microsoft.com/office/drawing/2014/main" id="{7455FC2D-FCDF-B32B-E890-942E5BDFCF86}"/>
                </a:ext>
              </a:extLst>
            </p:cNvPr>
            <p:cNvSpPr/>
            <p:nvPr/>
          </p:nvSpPr>
          <p:spPr>
            <a:xfrm>
              <a:off x="9416007" y="5124589"/>
              <a:ext cx="38354" cy="223374"/>
            </a:xfrm>
            <a:custGeom>
              <a:avLst/>
              <a:gdLst>
                <a:gd name="connsiteX0" fmla="*/ 36022 w 38354"/>
                <a:gd name="connsiteY0" fmla="*/ 221041 h 223374"/>
                <a:gd name="connsiteX1" fmla="*/ 36022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6022 w 38354"/>
                <a:gd name="connsiteY6" fmla="*/ 223375 h 223374"/>
                <a:gd name="connsiteX7" fmla="*/ 36022 w 38354"/>
                <a:gd name="connsiteY7" fmla="*/ 221041 h 223374"/>
                <a:gd name="connsiteX8" fmla="*/ 33689 w 38354"/>
                <a:gd name="connsiteY8" fmla="*/ 221041 h 223374"/>
                <a:gd name="connsiteX9" fmla="*/ 33689 w 38354"/>
                <a:gd name="connsiteY9" fmla="*/ 4667 h 223374"/>
                <a:gd name="connsiteX10" fmla="*/ 4666 w 38354"/>
                <a:gd name="connsiteY10" fmla="*/ 4667 h 223374"/>
                <a:gd name="connsiteX11" fmla="*/ 4666 w 38354"/>
                <a:gd name="connsiteY11" fmla="*/ 218707 h 223374"/>
                <a:gd name="connsiteX12" fmla="*/ 36022 w 38354"/>
                <a:gd name="connsiteY12" fmla="*/ 218707 h 223374"/>
                <a:gd name="connsiteX13" fmla="*/ 36022 w 38354"/>
                <a:gd name="connsiteY13" fmla="*/ 221041 h 223374"/>
                <a:gd name="connsiteX14" fmla="*/ 33689 w 38354"/>
                <a:gd name="connsiteY14" fmla="*/ 221041 h 223374"/>
                <a:gd name="connsiteX15" fmla="*/ 36022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450" name="Freeform 1449">
              <a:extLst>
                <a:ext uri="{FF2B5EF4-FFF2-40B4-BE49-F238E27FC236}">
                  <a16:creationId xmlns:a16="http://schemas.microsoft.com/office/drawing/2014/main" id="{DBFD61B2-89AA-5895-2643-44D758FBE59D}"/>
                </a:ext>
              </a:extLst>
            </p:cNvPr>
            <p:cNvSpPr/>
            <p:nvPr/>
          </p:nvSpPr>
          <p:spPr>
            <a:xfrm>
              <a:off x="9452029"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51" name="Freeform 1450">
              <a:extLst>
                <a:ext uri="{FF2B5EF4-FFF2-40B4-BE49-F238E27FC236}">
                  <a16:creationId xmlns:a16="http://schemas.microsoft.com/office/drawing/2014/main" id="{4C8A422C-B2A5-93EC-C347-7D8D2EBBB974}"/>
                </a:ext>
              </a:extLst>
            </p:cNvPr>
            <p:cNvSpPr/>
            <p:nvPr/>
          </p:nvSpPr>
          <p:spPr>
            <a:xfrm>
              <a:off x="9449696"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52" name="Freeform 1451">
              <a:extLst>
                <a:ext uri="{FF2B5EF4-FFF2-40B4-BE49-F238E27FC236}">
                  <a16:creationId xmlns:a16="http://schemas.microsoft.com/office/drawing/2014/main" id="{F710FDC6-0676-F512-7D5B-FEA1DBC5BC32}"/>
                </a:ext>
              </a:extLst>
            </p:cNvPr>
            <p:cNvSpPr/>
            <p:nvPr/>
          </p:nvSpPr>
          <p:spPr>
            <a:xfrm>
              <a:off x="948571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53" name="Freeform 1452">
              <a:extLst>
                <a:ext uri="{FF2B5EF4-FFF2-40B4-BE49-F238E27FC236}">
                  <a16:creationId xmlns:a16="http://schemas.microsoft.com/office/drawing/2014/main" id="{660FD364-49ED-3C1C-8C9E-3B032222D10F}"/>
                </a:ext>
              </a:extLst>
            </p:cNvPr>
            <p:cNvSpPr/>
            <p:nvPr/>
          </p:nvSpPr>
          <p:spPr>
            <a:xfrm>
              <a:off x="9483384"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454" name="Freeform 1453">
              <a:extLst>
                <a:ext uri="{FF2B5EF4-FFF2-40B4-BE49-F238E27FC236}">
                  <a16:creationId xmlns:a16="http://schemas.microsoft.com/office/drawing/2014/main" id="{3187A2C7-357B-339A-BA39-923876A37D22}"/>
                </a:ext>
              </a:extLst>
            </p:cNvPr>
            <p:cNvSpPr/>
            <p:nvPr/>
          </p:nvSpPr>
          <p:spPr>
            <a:xfrm>
              <a:off x="9519498"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55" name="Freeform 1454">
              <a:extLst>
                <a:ext uri="{FF2B5EF4-FFF2-40B4-BE49-F238E27FC236}">
                  <a16:creationId xmlns:a16="http://schemas.microsoft.com/office/drawing/2014/main" id="{A26A81E2-7965-D545-3C5A-37535A80BD2E}"/>
                </a:ext>
              </a:extLst>
            </p:cNvPr>
            <p:cNvSpPr/>
            <p:nvPr/>
          </p:nvSpPr>
          <p:spPr>
            <a:xfrm>
              <a:off x="9517072"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456" name="Freeform 1455">
              <a:extLst>
                <a:ext uri="{FF2B5EF4-FFF2-40B4-BE49-F238E27FC236}">
                  <a16:creationId xmlns:a16="http://schemas.microsoft.com/office/drawing/2014/main" id="{3E0FCEF8-076E-54AB-2638-D444E5A5DAA9}"/>
                </a:ext>
              </a:extLst>
            </p:cNvPr>
            <p:cNvSpPr/>
            <p:nvPr/>
          </p:nvSpPr>
          <p:spPr>
            <a:xfrm>
              <a:off x="955318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57" name="Freeform 1456">
              <a:extLst>
                <a:ext uri="{FF2B5EF4-FFF2-40B4-BE49-F238E27FC236}">
                  <a16:creationId xmlns:a16="http://schemas.microsoft.com/office/drawing/2014/main" id="{D07356FB-D8F5-C005-EF54-B4DB3AB72796}"/>
                </a:ext>
              </a:extLst>
            </p:cNvPr>
            <p:cNvSpPr/>
            <p:nvPr/>
          </p:nvSpPr>
          <p:spPr>
            <a:xfrm>
              <a:off x="9550854"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58" name="Freeform 1457">
              <a:extLst>
                <a:ext uri="{FF2B5EF4-FFF2-40B4-BE49-F238E27FC236}">
                  <a16:creationId xmlns:a16="http://schemas.microsoft.com/office/drawing/2014/main" id="{ADAAD0CE-B3A0-ED69-114E-49795D786977}"/>
                </a:ext>
              </a:extLst>
            </p:cNvPr>
            <p:cNvSpPr/>
            <p:nvPr/>
          </p:nvSpPr>
          <p:spPr>
            <a:xfrm>
              <a:off x="9586875"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59" name="Freeform 1458">
              <a:extLst>
                <a:ext uri="{FF2B5EF4-FFF2-40B4-BE49-F238E27FC236}">
                  <a16:creationId xmlns:a16="http://schemas.microsoft.com/office/drawing/2014/main" id="{F768D09A-3C1B-17A5-A142-8F3D93742D6D}"/>
                </a:ext>
              </a:extLst>
            </p:cNvPr>
            <p:cNvSpPr/>
            <p:nvPr/>
          </p:nvSpPr>
          <p:spPr>
            <a:xfrm>
              <a:off x="9584542" y="5124589"/>
              <a:ext cx="38447" cy="223374"/>
            </a:xfrm>
            <a:custGeom>
              <a:avLst/>
              <a:gdLst>
                <a:gd name="connsiteX0" fmla="*/ 36022 w 38447"/>
                <a:gd name="connsiteY0" fmla="*/ 221041 h 223374"/>
                <a:gd name="connsiteX1" fmla="*/ 36022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2 w 38447"/>
                <a:gd name="connsiteY6" fmla="*/ 223375 h 223374"/>
                <a:gd name="connsiteX7" fmla="*/ 36022 w 38447"/>
                <a:gd name="connsiteY7" fmla="*/ 221041 h 223374"/>
                <a:gd name="connsiteX8" fmla="*/ 33689 w 38447"/>
                <a:gd name="connsiteY8" fmla="*/ 221041 h 223374"/>
                <a:gd name="connsiteX9" fmla="*/ 33689 w 38447"/>
                <a:gd name="connsiteY9" fmla="*/ 4667 h 223374"/>
                <a:gd name="connsiteX10" fmla="*/ 4666 w 38447"/>
                <a:gd name="connsiteY10" fmla="*/ 4667 h 223374"/>
                <a:gd name="connsiteX11" fmla="*/ 4666 w 38447"/>
                <a:gd name="connsiteY11" fmla="*/ 218707 h 223374"/>
                <a:gd name="connsiteX12" fmla="*/ 36022 w 38447"/>
                <a:gd name="connsiteY12" fmla="*/ 218707 h 223374"/>
                <a:gd name="connsiteX13" fmla="*/ 36022 w 38447"/>
                <a:gd name="connsiteY13" fmla="*/ 221041 h 223374"/>
                <a:gd name="connsiteX14" fmla="*/ 33689 w 38447"/>
                <a:gd name="connsiteY14" fmla="*/ 221041 h 223374"/>
                <a:gd name="connsiteX15" fmla="*/ 36022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2" y="221041"/>
                  </a:moveTo>
                  <a:lnTo>
                    <a:pt x="36022" y="223375"/>
                  </a:lnTo>
                  <a:lnTo>
                    <a:pt x="0" y="223375"/>
                  </a:lnTo>
                  <a:lnTo>
                    <a:pt x="0" y="0"/>
                  </a:lnTo>
                  <a:lnTo>
                    <a:pt x="38447" y="0"/>
                  </a:lnTo>
                  <a:lnTo>
                    <a:pt x="38447"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460" name="Freeform 1459">
              <a:extLst>
                <a:ext uri="{FF2B5EF4-FFF2-40B4-BE49-F238E27FC236}">
                  <a16:creationId xmlns:a16="http://schemas.microsoft.com/office/drawing/2014/main" id="{6D2B85C0-2DB9-D0A3-F47D-B5483EC4E2D5}"/>
                </a:ext>
              </a:extLst>
            </p:cNvPr>
            <p:cNvSpPr/>
            <p:nvPr/>
          </p:nvSpPr>
          <p:spPr>
            <a:xfrm>
              <a:off x="9620656"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461" name="Freeform 1460">
              <a:extLst>
                <a:ext uri="{FF2B5EF4-FFF2-40B4-BE49-F238E27FC236}">
                  <a16:creationId xmlns:a16="http://schemas.microsoft.com/office/drawing/2014/main" id="{3055277A-FC07-CE53-BA48-EECBD1431854}"/>
                </a:ext>
              </a:extLst>
            </p:cNvPr>
            <p:cNvSpPr/>
            <p:nvPr/>
          </p:nvSpPr>
          <p:spPr>
            <a:xfrm>
              <a:off x="9618230"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462" name="Freeform 1461">
              <a:extLst>
                <a:ext uri="{FF2B5EF4-FFF2-40B4-BE49-F238E27FC236}">
                  <a16:creationId xmlns:a16="http://schemas.microsoft.com/office/drawing/2014/main" id="{8A00AFBE-EC9E-9789-478D-628F952075E7}"/>
                </a:ext>
              </a:extLst>
            </p:cNvPr>
            <p:cNvSpPr/>
            <p:nvPr/>
          </p:nvSpPr>
          <p:spPr>
            <a:xfrm>
              <a:off x="9654345"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63" name="Freeform 1462">
              <a:extLst>
                <a:ext uri="{FF2B5EF4-FFF2-40B4-BE49-F238E27FC236}">
                  <a16:creationId xmlns:a16="http://schemas.microsoft.com/office/drawing/2014/main" id="{8BAE93FD-33F3-775C-CBFE-93F817770BBD}"/>
                </a:ext>
              </a:extLst>
            </p:cNvPr>
            <p:cNvSpPr/>
            <p:nvPr/>
          </p:nvSpPr>
          <p:spPr>
            <a:xfrm>
              <a:off x="9652012"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64" name="Freeform 1463">
              <a:extLst>
                <a:ext uri="{FF2B5EF4-FFF2-40B4-BE49-F238E27FC236}">
                  <a16:creationId xmlns:a16="http://schemas.microsoft.com/office/drawing/2014/main" id="{E9B4FE57-FE8A-DCF6-987F-0EDAED5BAA1E}"/>
                </a:ext>
              </a:extLst>
            </p:cNvPr>
            <p:cNvSpPr/>
            <p:nvPr/>
          </p:nvSpPr>
          <p:spPr>
            <a:xfrm>
              <a:off x="9688033"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65" name="Freeform 1464">
              <a:extLst>
                <a:ext uri="{FF2B5EF4-FFF2-40B4-BE49-F238E27FC236}">
                  <a16:creationId xmlns:a16="http://schemas.microsoft.com/office/drawing/2014/main" id="{CDEEC9F3-F230-7496-6F6D-3DAF1406D45F}"/>
                </a:ext>
              </a:extLst>
            </p:cNvPr>
            <p:cNvSpPr/>
            <p:nvPr/>
          </p:nvSpPr>
          <p:spPr>
            <a:xfrm>
              <a:off x="9685700"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66" name="Freeform 1465">
              <a:extLst>
                <a:ext uri="{FF2B5EF4-FFF2-40B4-BE49-F238E27FC236}">
                  <a16:creationId xmlns:a16="http://schemas.microsoft.com/office/drawing/2014/main" id="{6680B228-DF3D-3E29-235F-1F0876FFB49B}"/>
                </a:ext>
              </a:extLst>
            </p:cNvPr>
            <p:cNvSpPr/>
            <p:nvPr/>
          </p:nvSpPr>
          <p:spPr>
            <a:xfrm>
              <a:off x="9721721"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67" name="Freeform 1466">
              <a:extLst>
                <a:ext uri="{FF2B5EF4-FFF2-40B4-BE49-F238E27FC236}">
                  <a16:creationId xmlns:a16="http://schemas.microsoft.com/office/drawing/2014/main" id="{893A499B-C344-FF98-6D82-C98210AD1571}"/>
                </a:ext>
              </a:extLst>
            </p:cNvPr>
            <p:cNvSpPr/>
            <p:nvPr/>
          </p:nvSpPr>
          <p:spPr>
            <a:xfrm>
              <a:off x="9719388"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468" name="Freeform 1467">
              <a:extLst>
                <a:ext uri="{FF2B5EF4-FFF2-40B4-BE49-F238E27FC236}">
                  <a16:creationId xmlns:a16="http://schemas.microsoft.com/office/drawing/2014/main" id="{5E8B6CAA-A95D-1554-AF0B-2126B288A29E}"/>
                </a:ext>
              </a:extLst>
            </p:cNvPr>
            <p:cNvSpPr/>
            <p:nvPr/>
          </p:nvSpPr>
          <p:spPr>
            <a:xfrm>
              <a:off x="9755503"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69" name="Freeform 1468">
              <a:extLst>
                <a:ext uri="{FF2B5EF4-FFF2-40B4-BE49-F238E27FC236}">
                  <a16:creationId xmlns:a16="http://schemas.microsoft.com/office/drawing/2014/main" id="{35B5C879-A5CF-3BD7-0589-7DFD1185BAC9}"/>
                </a:ext>
              </a:extLst>
            </p:cNvPr>
            <p:cNvSpPr/>
            <p:nvPr/>
          </p:nvSpPr>
          <p:spPr>
            <a:xfrm>
              <a:off x="9753076" y="5124589"/>
              <a:ext cx="38448" cy="223374"/>
            </a:xfrm>
            <a:custGeom>
              <a:avLst/>
              <a:gdLst>
                <a:gd name="connsiteX0" fmla="*/ 36115 w 38448"/>
                <a:gd name="connsiteY0" fmla="*/ 221041 h 223374"/>
                <a:gd name="connsiteX1" fmla="*/ 36115 w 38448"/>
                <a:gd name="connsiteY1" fmla="*/ 223375 h 223374"/>
                <a:gd name="connsiteX2" fmla="*/ 0 w 38448"/>
                <a:gd name="connsiteY2" fmla="*/ 223375 h 223374"/>
                <a:gd name="connsiteX3" fmla="*/ 0 w 38448"/>
                <a:gd name="connsiteY3" fmla="*/ 0 h 223374"/>
                <a:gd name="connsiteX4" fmla="*/ 38448 w 38448"/>
                <a:gd name="connsiteY4" fmla="*/ 0 h 223374"/>
                <a:gd name="connsiteX5" fmla="*/ 38448 w 38448"/>
                <a:gd name="connsiteY5" fmla="*/ 223375 h 223374"/>
                <a:gd name="connsiteX6" fmla="*/ 36115 w 38448"/>
                <a:gd name="connsiteY6" fmla="*/ 223375 h 223374"/>
                <a:gd name="connsiteX7" fmla="*/ 36115 w 38448"/>
                <a:gd name="connsiteY7" fmla="*/ 221041 h 223374"/>
                <a:gd name="connsiteX8" fmla="*/ 33782 w 38448"/>
                <a:gd name="connsiteY8" fmla="*/ 221041 h 223374"/>
                <a:gd name="connsiteX9" fmla="*/ 33782 w 38448"/>
                <a:gd name="connsiteY9" fmla="*/ 4667 h 223374"/>
                <a:gd name="connsiteX10" fmla="*/ 4759 w 38448"/>
                <a:gd name="connsiteY10" fmla="*/ 4667 h 223374"/>
                <a:gd name="connsiteX11" fmla="*/ 4759 w 38448"/>
                <a:gd name="connsiteY11" fmla="*/ 218707 h 223374"/>
                <a:gd name="connsiteX12" fmla="*/ 36115 w 38448"/>
                <a:gd name="connsiteY12" fmla="*/ 218707 h 223374"/>
                <a:gd name="connsiteX13" fmla="*/ 36115 w 38448"/>
                <a:gd name="connsiteY13" fmla="*/ 221041 h 223374"/>
                <a:gd name="connsiteX14" fmla="*/ 33782 w 38448"/>
                <a:gd name="connsiteY14" fmla="*/ 221041 h 223374"/>
                <a:gd name="connsiteX15" fmla="*/ 36115 w 38448"/>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8" h="223374">
                  <a:moveTo>
                    <a:pt x="36115" y="221041"/>
                  </a:moveTo>
                  <a:lnTo>
                    <a:pt x="36115" y="223375"/>
                  </a:lnTo>
                  <a:lnTo>
                    <a:pt x="0" y="223375"/>
                  </a:lnTo>
                  <a:lnTo>
                    <a:pt x="0" y="0"/>
                  </a:lnTo>
                  <a:lnTo>
                    <a:pt x="38448" y="0"/>
                  </a:lnTo>
                  <a:lnTo>
                    <a:pt x="38448" y="223375"/>
                  </a:lnTo>
                  <a:lnTo>
                    <a:pt x="36115" y="223375"/>
                  </a:lnTo>
                  <a:lnTo>
                    <a:pt x="36115" y="221041"/>
                  </a:lnTo>
                  <a:lnTo>
                    <a:pt x="33782" y="221041"/>
                  </a:lnTo>
                  <a:lnTo>
                    <a:pt x="33782" y="4667"/>
                  </a:lnTo>
                  <a:lnTo>
                    <a:pt x="4759" y="4667"/>
                  </a:lnTo>
                  <a:lnTo>
                    <a:pt x="4759" y="218707"/>
                  </a:lnTo>
                  <a:lnTo>
                    <a:pt x="36115" y="218707"/>
                  </a:lnTo>
                  <a:lnTo>
                    <a:pt x="36115" y="221041"/>
                  </a:lnTo>
                  <a:lnTo>
                    <a:pt x="33782" y="221041"/>
                  </a:lnTo>
                  <a:lnTo>
                    <a:pt x="36115" y="221041"/>
                  </a:lnTo>
                  <a:close/>
                </a:path>
              </a:pathLst>
            </a:custGeom>
            <a:solidFill>
              <a:srgbClr val="231F20"/>
            </a:solidFill>
            <a:ln w="9328" cap="flat">
              <a:noFill/>
              <a:prstDash val="solid"/>
              <a:miter/>
            </a:ln>
          </p:spPr>
          <p:txBody>
            <a:bodyPr rtlCol="0" anchor="ctr"/>
            <a:lstStyle/>
            <a:p>
              <a:endParaRPr lang="en-US" dirty="0"/>
            </a:p>
          </p:txBody>
        </p:sp>
        <p:sp>
          <p:nvSpPr>
            <p:cNvPr id="1470" name="Freeform 1469">
              <a:extLst>
                <a:ext uri="{FF2B5EF4-FFF2-40B4-BE49-F238E27FC236}">
                  <a16:creationId xmlns:a16="http://schemas.microsoft.com/office/drawing/2014/main" id="{4E17362B-8830-FEA3-5EB3-44D787180B1E}"/>
                </a:ext>
              </a:extLst>
            </p:cNvPr>
            <p:cNvSpPr/>
            <p:nvPr/>
          </p:nvSpPr>
          <p:spPr>
            <a:xfrm>
              <a:off x="9789191"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71" name="Freeform 1470">
              <a:extLst>
                <a:ext uri="{FF2B5EF4-FFF2-40B4-BE49-F238E27FC236}">
                  <a16:creationId xmlns:a16="http://schemas.microsoft.com/office/drawing/2014/main" id="{2CADECF5-C2B6-2D8A-7F7F-F8DC2AD9E336}"/>
                </a:ext>
              </a:extLst>
            </p:cNvPr>
            <p:cNvSpPr/>
            <p:nvPr/>
          </p:nvSpPr>
          <p:spPr>
            <a:xfrm>
              <a:off x="9786858"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72" name="Freeform 1471">
              <a:extLst>
                <a:ext uri="{FF2B5EF4-FFF2-40B4-BE49-F238E27FC236}">
                  <a16:creationId xmlns:a16="http://schemas.microsoft.com/office/drawing/2014/main" id="{AF99D3DE-907F-5FF7-F8BD-DA809C04CEB2}"/>
                </a:ext>
              </a:extLst>
            </p:cNvPr>
            <p:cNvSpPr/>
            <p:nvPr/>
          </p:nvSpPr>
          <p:spPr>
            <a:xfrm>
              <a:off x="9822879"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473" name="Freeform 1472">
              <a:extLst>
                <a:ext uri="{FF2B5EF4-FFF2-40B4-BE49-F238E27FC236}">
                  <a16:creationId xmlns:a16="http://schemas.microsoft.com/office/drawing/2014/main" id="{D467078C-6267-05F5-79AA-FD7734F0DC55}"/>
                </a:ext>
              </a:extLst>
            </p:cNvPr>
            <p:cNvSpPr/>
            <p:nvPr/>
          </p:nvSpPr>
          <p:spPr>
            <a:xfrm>
              <a:off x="9820546"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74" name="Freeform 1473">
              <a:extLst>
                <a:ext uri="{FF2B5EF4-FFF2-40B4-BE49-F238E27FC236}">
                  <a16:creationId xmlns:a16="http://schemas.microsoft.com/office/drawing/2014/main" id="{496A5A63-E6A1-1AEA-662D-2866B2167669}"/>
                </a:ext>
              </a:extLst>
            </p:cNvPr>
            <p:cNvSpPr/>
            <p:nvPr/>
          </p:nvSpPr>
          <p:spPr>
            <a:xfrm>
              <a:off x="985656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75" name="Freeform 1474">
              <a:extLst>
                <a:ext uri="{FF2B5EF4-FFF2-40B4-BE49-F238E27FC236}">
                  <a16:creationId xmlns:a16="http://schemas.microsoft.com/office/drawing/2014/main" id="{032EC20D-A277-667D-E781-ECE7DF47D8BA}"/>
                </a:ext>
              </a:extLst>
            </p:cNvPr>
            <p:cNvSpPr/>
            <p:nvPr/>
          </p:nvSpPr>
          <p:spPr>
            <a:xfrm>
              <a:off x="9854234"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666" y="4667"/>
                  </a:lnTo>
                  <a:lnTo>
                    <a:pt x="4666"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476" name="Freeform 1475">
              <a:extLst>
                <a:ext uri="{FF2B5EF4-FFF2-40B4-BE49-F238E27FC236}">
                  <a16:creationId xmlns:a16="http://schemas.microsoft.com/office/drawing/2014/main" id="{AC91A86F-8C30-B13B-06BD-32215286ADD9}"/>
                </a:ext>
              </a:extLst>
            </p:cNvPr>
            <p:cNvSpPr/>
            <p:nvPr/>
          </p:nvSpPr>
          <p:spPr>
            <a:xfrm>
              <a:off x="9890349"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477" name="Freeform 1476">
              <a:extLst>
                <a:ext uri="{FF2B5EF4-FFF2-40B4-BE49-F238E27FC236}">
                  <a16:creationId xmlns:a16="http://schemas.microsoft.com/office/drawing/2014/main" id="{DB037089-9B31-BD23-F085-3CE8A4D367DB}"/>
                </a:ext>
              </a:extLst>
            </p:cNvPr>
            <p:cNvSpPr/>
            <p:nvPr/>
          </p:nvSpPr>
          <p:spPr>
            <a:xfrm>
              <a:off x="9888016"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78" name="Freeform 1477">
              <a:extLst>
                <a:ext uri="{FF2B5EF4-FFF2-40B4-BE49-F238E27FC236}">
                  <a16:creationId xmlns:a16="http://schemas.microsoft.com/office/drawing/2014/main" id="{37B8ECBA-1D89-E5BE-BCA1-E3F103A7E87B}"/>
                </a:ext>
              </a:extLst>
            </p:cNvPr>
            <p:cNvSpPr/>
            <p:nvPr/>
          </p:nvSpPr>
          <p:spPr>
            <a:xfrm>
              <a:off x="992403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79" name="Freeform 1478">
              <a:extLst>
                <a:ext uri="{FF2B5EF4-FFF2-40B4-BE49-F238E27FC236}">
                  <a16:creationId xmlns:a16="http://schemas.microsoft.com/office/drawing/2014/main" id="{72FCA369-9A2E-193D-CE0D-9492AE3BE2E9}"/>
                </a:ext>
              </a:extLst>
            </p:cNvPr>
            <p:cNvSpPr/>
            <p:nvPr/>
          </p:nvSpPr>
          <p:spPr>
            <a:xfrm>
              <a:off x="9921704"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80" name="Freeform 1479">
              <a:extLst>
                <a:ext uri="{FF2B5EF4-FFF2-40B4-BE49-F238E27FC236}">
                  <a16:creationId xmlns:a16="http://schemas.microsoft.com/office/drawing/2014/main" id="{F7F7B088-44B1-7B9C-BE60-7542D0F4F68E}"/>
                </a:ext>
              </a:extLst>
            </p:cNvPr>
            <p:cNvSpPr/>
            <p:nvPr/>
          </p:nvSpPr>
          <p:spPr>
            <a:xfrm>
              <a:off x="9957725"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81" name="Freeform 1480">
              <a:extLst>
                <a:ext uri="{FF2B5EF4-FFF2-40B4-BE49-F238E27FC236}">
                  <a16:creationId xmlns:a16="http://schemas.microsoft.com/office/drawing/2014/main" id="{A033713D-3577-C76F-980C-C37E4C9365A0}"/>
                </a:ext>
              </a:extLst>
            </p:cNvPr>
            <p:cNvSpPr/>
            <p:nvPr/>
          </p:nvSpPr>
          <p:spPr>
            <a:xfrm>
              <a:off x="9955392"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82" name="Freeform 1481">
              <a:extLst>
                <a:ext uri="{FF2B5EF4-FFF2-40B4-BE49-F238E27FC236}">
                  <a16:creationId xmlns:a16="http://schemas.microsoft.com/office/drawing/2014/main" id="{AFDD85F4-52B2-06A3-0020-95E240F4D144}"/>
                </a:ext>
              </a:extLst>
            </p:cNvPr>
            <p:cNvSpPr/>
            <p:nvPr/>
          </p:nvSpPr>
          <p:spPr>
            <a:xfrm>
              <a:off x="999150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83" name="Freeform 1482">
              <a:extLst>
                <a:ext uri="{FF2B5EF4-FFF2-40B4-BE49-F238E27FC236}">
                  <a16:creationId xmlns:a16="http://schemas.microsoft.com/office/drawing/2014/main" id="{6EA19213-3EA8-D8D2-CBD2-21F9344BE571}"/>
                </a:ext>
              </a:extLst>
            </p:cNvPr>
            <p:cNvSpPr/>
            <p:nvPr/>
          </p:nvSpPr>
          <p:spPr>
            <a:xfrm>
              <a:off x="9989080"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9 w 38447"/>
                <a:gd name="connsiteY8" fmla="*/ 221041 h 223374"/>
                <a:gd name="connsiteX9" fmla="*/ 33689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9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9" y="221041"/>
                  </a:lnTo>
                  <a:lnTo>
                    <a:pt x="33689" y="4667"/>
                  </a:lnTo>
                  <a:lnTo>
                    <a:pt x="4759" y="4667"/>
                  </a:lnTo>
                  <a:lnTo>
                    <a:pt x="4759" y="218707"/>
                  </a:lnTo>
                  <a:lnTo>
                    <a:pt x="36114" y="218707"/>
                  </a:lnTo>
                  <a:lnTo>
                    <a:pt x="36114" y="221041"/>
                  </a:lnTo>
                  <a:lnTo>
                    <a:pt x="33689"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484" name="Freeform 1483">
              <a:extLst>
                <a:ext uri="{FF2B5EF4-FFF2-40B4-BE49-F238E27FC236}">
                  <a16:creationId xmlns:a16="http://schemas.microsoft.com/office/drawing/2014/main" id="{A2965458-4302-4924-D900-952421095A7A}"/>
                </a:ext>
              </a:extLst>
            </p:cNvPr>
            <p:cNvSpPr/>
            <p:nvPr/>
          </p:nvSpPr>
          <p:spPr>
            <a:xfrm>
              <a:off x="10025195" y="5126922"/>
              <a:ext cx="33688" cy="218707"/>
            </a:xfrm>
            <a:custGeom>
              <a:avLst/>
              <a:gdLst>
                <a:gd name="connsiteX0" fmla="*/ -1 w 33688"/>
                <a:gd name="connsiteY0" fmla="*/ 0 h 218707"/>
                <a:gd name="connsiteX1" fmla="*/ 33688 w 33688"/>
                <a:gd name="connsiteY1" fmla="*/ 0 h 218707"/>
                <a:gd name="connsiteX2" fmla="*/ 33688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8" y="0"/>
                  </a:lnTo>
                  <a:lnTo>
                    <a:pt x="33688" y="218707"/>
                  </a:lnTo>
                  <a:lnTo>
                    <a:pt x="-1" y="218707"/>
                  </a:lnTo>
                  <a:close/>
                </a:path>
              </a:pathLst>
            </a:custGeom>
            <a:solidFill>
              <a:srgbClr val="E8BCB1"/>
            </a:solidFill>
            <a:ln w="9328" cap="flat">
              <a:noFill/>
              <a:prstDash val="solid"/>
              <a:miter/>
            </a:ln>
          </p:spPr>
          <p:txBody>
            <a:bodyPr rtlCol="0" anchor="ctr"/>
            <a:lstStyle/>
            <a:p>
              <a:endParaRPr lang="en-US" dirty="0"/>
            </a:p>
          </p:txBody>
        </p:sp>
        <p:sp>
          <p:nvSpPr>
            <p:cNvPr id="1485" name="Freeform 1484">
              <a:extLst>
                <a:ext uri="{FF2B5EF4-FFF2-40B4-BE49-F238E27FC236}">
                  <a16:creationId xmlns:a16="http://schemas.microsoft.com/office/drawing/2014/main" id="{3F22175B-2E1E-8C50-4021-8E0F1A8AFB38}"/>
                </a:ext>
              </a:extLst>
            </p:cNvPr>
            <p:cNvSpPr/>
            <p:nvPr/>
          </p:nvSpPr>
          <p:spPr>
            <a:xfrm>
              <a:off x="10022862" y="5124589"/>
              <a:ext cx="38355" cy="223374"/>
            </a:xfrm>
            <a:custGeom>
              <a:avLst/>
              <a:gdLst>
                <a:gd name="connsiteX0" fmla="*/ 36022 w 38355"/>
                <a:gd name="connsiteY0" fmla="*/ 221041 h 223374"/>
                <a:gd name="connsiteX1" fmla="*/ 36022 w 38355"/>
                <a:gd name="connsiteY1" fmla="*/ 223375 h 223374"/>
                <a:gd name="connsiteX2" fmla="*/ 0 w 38355"/>
                <a:gd name="connsiteY2" fmla="*/ 223375 h 223374"/>
                <a:gd name="connsiteX3" fmla="*/ 0 w 38355"/>
                <a:gd name="connsiteY3" fmla="*/ 0 h 223374"/>
                <a:gd name="connsiteX4" fmla="*/ 38355 w 38355"/>
                <a:gd name="connsiteY4" fmla="*/ 0 h 223374"/>
                <a:gd name="connsiteX5" fmla="*/ 38355 w 38355"/>
                <a:gd name="connsiteY5" fmla="*/ 223375 h 223374"/>
                <a:gd name="connsiteX6" fmla="*/ 36022 w 38355"/>
                <a:gd name="connsiteY6" fmla="*/ 223375 h 223374"/>
                <a:gd name="connsiteX7" fmla="*/ 36022 w 38355"/>
                <a:gd name="connsiteY7" fmla="*/ 221041 h 223374"/>
                <a:gd name="connsiteX8" fmla="*/ 33689 w 38355"/>
                <a:gd name="connsiteY8" fmla="*/ 221041 h 223374"/>
                <a:gd name="connsiteX9" fmla="*/ 33689 w 38355"/>
                <a:gd name="connsiteY9" fmla="*/ 4667 h 223374"/>
                <a:gd name="connsiteX10" fmla="*/ 4666 w 38355"/>
                <a:gd name="connsiteY10" fmla="*/ 4667 h 223374"/>
                <a:gd name="connsiteX11" fmla="*/ 4666 w 38355"/>
                <a:gd name="connsiteY11" fmla="*/ 218707 h 223374"/>
                <a:gd name="connsiteX12" fmla="*/ 36022 w 38355"/>
                <a:gd name="connsiteY12" fmla="*/ 218707 h 223374"/>
                <a:gd name="connsiteX13" fmla="*/ 36022 w 38355"/>
                <a:gd name="connsiteY13" fmla="*/ 221041 h 223374"/>
                <a:gd name="connsiteX14" fmla="*/ 33689 w 38355"/>
                <a:gd name="connsiteY14" fmla="*/ 221041 h 223374"/>
                <a:gd name="connsiteX15" fmla="*/ 36022 w 38355"/>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5"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486" name="Freeform 1485">
              <a:extLst>
                <a:ext uri="{FF2B5EF4-FFF2-40B4-BE49-F238E27FC236}">
                  <a16:creationId xmlns:a16="http://schemas.microsoft.com/office/drawing/2014/main" id="{BA179701-177E-6FB2-933C-8DCE9B1EAB4F}"/>
                </a:ext>
              </a:extLst>
            </p:cNvPr>
            <p:cNvSpPr/>
            <p:nvPr/>
          </p:nvSpPr>
          <p:spPr>
            <a:xfrm>
              <a:off x="10058884" y="5126922"/>
              <a:ext cx="33688" cy="218707"/>
            </a:xfrm>
            <a:custGeom>
              <a:avLst/>
              <a:gdLst>
                <a:gd name="connsiteX0" fmla="*/ 1 w 33688"/>
                <a:gd name="connsiteY0" fmla="*/ 0 h 218707"/>
                <a:gd name="connsiteX1" fmla="*/ 33689 w 33688"/>
                <a:gd name="connsiteY1" fmla="*/ 0 h 218707"/>
                <a:gd name="connsiteX2" fmla="*/ 33689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9" y="0"/>
                  </a:lnTo>
                  <a:lnTo>
                    <a:pt x="33689" y="218707"/>
                  </a:lnTo>
                  <a:lnTo>
                    <a:pt x="1" y="218707"/>
                  </a:lnTo>
                  <a:close/>
                </a:path>
              </a:pathLst>
            </a:custGeom>
            <a:solidFill>
              <a:srgbClr val="C6573B"/>
            </a:solidFill>
            <a:ln w="9328" cap="flat">
              <a:noFill/>
              <a:prstDash val="solid"/>
              <a:miter/>
            </a:ln>
          </p:spPr>
          <p:txBody>
            <a:bodyPr rtlCol="0" anchor="ctr"/>
            <a:lstStyle/>
            <a:p>
              <a:endParaRPr lang="en-US" dirty="0"/>
            </a:p>
          </p:txBody>
        </p:sp>
        <p:sp>
          <p:nvSpPr>
            <p:cNvPr id="1487" name="Freeform 1486">
              <a:extLst>
                <a:ext uri="{FF2B5EF4-FFF2-40B4-BE49-F238E27FC236}">
                  <a16:creationId xmlns:a16="http://schemas.microsoft.com/office/drawing/2014/main" id="{0F5D4879-C97D-8903-2BE3-3A5A589305BF}"/>
                </a:ext>
              </a:extLst>
            </p:cNvPr>
            <p:cNvSpPr/>
            <p:nvPr/>
          </p:nvSpPr>
          <p:spPr>
            <a:xfrm>
              <a:off x="10056551"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88" name="Freeform 1487">
              <a:extLst>
                <a:ext uri="{FF2B5EF4-FFF2-40B4-BE49-F238E27FC236}">
                  <a16:creationId xmlns:a16="http://schemas.microsoft.com/office/drawing/2014/main" id="{27A33420-820F-649D-FEB9-11C55861FE92}"/>
                </a:ext>
              </a:extLst>
            </p:cNvPr>
            <p:cNvSpPr/>
            <p:nvPr/>
          </p:nvSpPr>
          <p:spPr>
            <a:xfrm>
              <a:off x="10092572"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89" name="Freeform 1488">
              <a:extLst>
                <a:ext uri="{FF2B5EF4-FFF2-40B4-BE49-F238E27FC236}">
                  <a16:creationId xmlns:a16="http://schemas.microsoft.com/office/drawing/2014/main" id="{834E1606-9AE6-11D6-973C-7577800872A1}"/>
                </a:ext>
              </a:extLst>
            </p:cNvPr>
            <p:cNvSpPr/>
            <p:nvPr/>
          </p:nvSpPr>
          <p:spPr>
            <a:xfrm>
              <a:off x="10090239"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90" name="Freeform 1489">
              <a:extLst>
                <a:ext uri="{FF2B5EF4-FFF2-40B4-BE49-F238E27FC236}">
                  <a16:creationId xmlns:a16="http://schemas.microsoft.com/office/drawing/2014/main" id="{8DB5057A-6A57-8A27-A653-6BF01379D43F}"/>
                </a:ext>
              </a:extLst>
            </p:cNvPr>
            <p:cNvSpPr/>
            <p:nvPr/>
          </p:nvSpPr>
          <p:spPr>
            <a:xfrm>
              <a:off x="10126353"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91" name="Freeform 1490">
              <a:extLst>
                <a:ext uri="{FF2B5EF4-FFF2-40B4-BE49-F238E27FC236}">
                  <a16:creationId xmlns:a16="http://schemas.microsoft.com/office/drawing/2014/main" id="{262D239A-DFDF-FEBD-EDA4-772AA9A1E584}"/>
                </a:ext>
              </a:extLst>
            </p:cNvPr>
            <p:cNvSpPr/>
            <p:nvPr/>
          </p:nvSpPr>
          <p:spPr>
            <a:xfrm>
              <a:off x="10123927"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492" name="Freeform 1491">
              <a:extLst>
                <a:ext uri="{FF2B5EF4-FFF2-40B4-BE49-F238E27FC236}">
                  <a16:creationId xmlns:a16="http://schemas.microsoft.com/office/drawing/2014/main" id="{211D4BC6-6059-DBA4-91B9-E231490D4583}"/>
                </a:ext>
              </a:extLst>
            </p:cNvPr>
            <p:cNvSpPr/>
            <p:nvPr/>
          </p:nvSpPr>
          <p:spPr>
            <a:xfrm>
              <a:off x="10160042"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93" name="Freeform 1492">
              <a:extLst>
                <a:ext uri="{FF2B5EF4-FFF2-40B4-BE49-F238E27FC236}">
                  <a16:creationId xmlns:a16="http://schemas.microsoft.com/office/drawing/2014/main" id="{0EC08909-58BA-4A5F-9E19-606F68EBC636}"/>
                </a:ext>
              </a:extLst>
            </p:cNvPr>
            <p:cNvSpPr/>
            <p:nvPr/>
          </p:nvSpPr>
          <p:spPr>
            <a:xfrm>
              <a:off x="10157615"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494" name="Freeform 1493">
              <a:extLst>
                <a:ext uri="{FF2B5EF4-FFF2-40B4-BE49-F238E27FC236}">
                  <a16:creationId xmlns:a16="http://schemas.microsoft.com/office/drawing/2014/main" id="{573FB473-8AF9-342F-7D96-2277B265B860}"/>
                </a:ext>
              </a:extLst>
            </p:cNvPr>
            <p:cNvSpPr/>
            <p:nvPr/>
          </p:nvSpPr>
          <p:spPr>
            <a:xfrm>
              <a:off x="10193730"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95" name="Freeform 1494">
              <a:extLst>
                <a:ext uri="{FF2B5EF4-FFF2-40B4-BE49-F238E27FC236}">
                  <a16:creationId xmlns:a16="http://schemas.microsoft.com/office/drawing/2014/main" id="{DD72FDD1-6D9A-9B04-5795-D3A157F9DD17}"/>
                </a:ext>
              </a:extLst>
            </p:cNvPr>
            <p:cNvSpPr/>
            <p:nvPr/>
          </p:nvSpPr>
          <p:spPr>
            <a:xfrm>
              <a:off x="10191397"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96" name="Freeform 1495">
              <a:extLst>
                <a:ext uri="{FF2B5EF4-FFF2-40B4-BE49-F238E27FC236}">
                  <a16:creationId xmlns:a16="http://schemas.microsoft.com/office/drawing/2014/main" id="{4B5976A6-7E42-D3D9-9CA4-608E539F91E3}"/>
                </a:ext>
              </a:extLst>
            </p:cNvPr>
            <p:cNvSpPr/>
            <p:nvPr/>
          </p:nvSpPr>
          <p:spPr>
            <a:xfrm>
              <a:off x="10227418"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97" name="Freeform 1496">
              <a:extLst>
                <a:ext uri="{FF2B5EF4-FFF2-40B4-BE49-F238E27FC236}">
                  <a16:creationId xmlns:a16="http://schemas.microsoft.com/office/drawing/2014/main" id="{63940ACC-66B8-E03D-36F0-07E2B6CA2A8C}"/>
                </a:ext>
              </a:extLst>
            </p:cNvPr>
            <p:cNvSpPr/>
            <p:nvPr/>
          </p:nvSpPr>
          <p:spPr>
            <a:xfrm>
              <a:off x="10225085"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498" name="Freeform 1497">
              <a:extLst>
                <a:ext uri="{FF2B5EF4-FFF2-40B4-BE49-F238E27FC236}">
                  <a16:creationId xmlns:a16="http://schemas.microsoft.com/office/drawing/2014/main" id="{6E6AE635-2F8C-AED4-DE57-27CA3436AD02}"/>
                </a:ext>
              </a:extLst>
            </p:cNvPr>
            <p:cNvSpPr/>
            <p:nvPr/>
          </p:nvSpPr>
          <p:spPr>
            <a:xfrm>
              <a:off x="10261200"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499" name="Freeform 1498">
              <a:extLst>
                <a:ext uri="{FF2B5EF4-FFF2-40B4-BE49-F238E27FC236}">
                  <a16:creationId xmlns:a16="http://schemas.microsoft.com/office/drawing/2014/main" id="{A37229A8-C982-A81B-38C3-7FA243828E0D}"/>
                </a:ext>
              </a:extLst>
            </p:cNvPr>
            <p:cNvSpPr/>
            <p:nvPr/>
          </p:nvSpPr>
          <p:spPr>
            <a:xfrm>
              <a:off x="10258773"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00" name="Freeform 1499">
              <a:extLst>
                <a:ext uri="{FF2B5EF4-FFF2-40B4-BE49-F238E27FC236}">
                  <a16:creationId xmlns:a16="http://schemas.microsoft.com/office/drawing/2014/main" id="{423135FF-CA48-676C-621F-00F7F811FFD9}"/>
                </a:ext>
              </a:extLst>
            </p:cNvPr>
            <p:cNvSpPr/>
            <p:nvPr/>
          </p:nvSpPr>
          <p:spPr>
            <a:xfrm>
              <a:off x="10294888"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01" name="Freeform 1500">
              <a:extLst>
                <a:ext uri="{FF2B5EF4-FFF2-40B4-BE49-F238E27FC236}">
                  <a16:creationId xmlns:a16="http://schemas.microsoft.com/office/drawing/2014/main" id="{45AA82A2-7A75-D7CB-D971-B74189C2AFEB}"/>
                </a:ext>
              </a:extLst>
            </p:cNvPr>
            <p:cNvSpPr/>
            <p:nvPr/>
          </p:nvSpPr>
          <p:spPr>
            <a:xfrm>
              <a:off x="10292555"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02" name="Freeform 1501">
              <a:extLst>
                <a:ext uri="{FF2B5EF4-FFF2-40B4-BE49-F238E27FC236}">
                  <a16:creationId xmlns:a16="http://schemas.microsoft.com/office/drawing/2014/main" id="{ADFA6D58-00DB-C486-8AA1-3D403497F720}"/>
                </a:ext>
              </a:extLst>
            </p:cNvPr>
            <p:cNvSpPr/>
            <p:nvPr/>
          </p:nvSpPr>
          <p:spPr>
            <a:xfrm>
              <a:off x="10327643"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03" name="Freeform 1502">
              <a:extLst>
                <a:ext uri="{FF2B5EF4-FFF2-40B4-BE49-F238E27FC236}">
                  <a16:creationId xmlns:a16="http://schemas.microsoft.com/office/drawing/2014/main" id="{ED3F061D-E532-2E49-1E61-CC707F7C0CC5}"/>
                </a:ext>
              </a:extLst>
            </p:cNvPr>
            <p:cNvSpPr/>
            <p:nvPr/>
          </p:nvSpPr>
          <p:spPr>
            <a:xfrm>
              <a:off x="10325310"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04" name="Freeform 1503">
              <a:extLst>
                <a:ext uri="{FF2B5EF4-FFF2-40B4-BE49-F238E27FC236}">
                  <a16:creationId xmlns:a16="http://schemas.microsoft.com/office/drawing/2014/main" id="{B305089A-EAC7-59E4-B384-5E3C922D4602}"/>
                </a:ext>
              </a:extLst>
            </p:cNvPr>
            <p:cNvSpPr/>
            <p:nvPr/>
          </p:nvSpPr>
          <p:spPr>
            <a:xfrm>
              <a:off x="10361331"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05" name="Freeform 1504">
              <a:extLst>
                <a:ext uri="{FF2B5EF4-FFF2-40B4-BE49-F238E27FC236}">
                  <a16:creationId xmlns:a16="http://schemas.microsoft.com/office/drawing/2014/main" id="{7B0B5826-AB88-4154-02AA-BEC1CA487EB2}"/>
                </a:ext>
              </a:extLst>
            </p:cNvPr>
            <p:cNvSpPr/>
            <p:nvPr/>
          </p:nvSpPr>
          <p:spPr>
            <a:xfrm>
              <a:off x="10358998"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06" name="Freeform 1505">
              <a:extLst>
                <a:ext uri="{FF2B5EF4-FFF2-40B4-BE49-F238E27FC236}">
                  <a16:creationId xmlns:a16="http://schemas.microsoft.com/office/drawing/2014/main" id="{36930C75-24B6-5A6C-B219-F10F38D7A84D}"/>
                </a:ext>
              </a:extLst>
            </p:cNvPr>
            <p:cNvSpPr/>
            <p:nvPr/>
          </p:nvSpPr>
          <p:spPr>
            <a:xfrm>
              <a:off x="10395113"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07" name="Freeform 1506">
              <a:extLst>
                <a:ext uri="{FF2B5EF4-FFF2-40B4-BE49-F238E27FC236}">
                  <a16:creationId xmlns:a16="http://schemas.microsoft.com/office/drawing/2014/main" id="{C26292F5-4B87-A3EA-D703-3DA521B5C20B}"/>
                </a:ext>
              </a:extLst>
            </p:cNvPr>
            <p:cNvSpPr/>
            <p:nvPr/>
          </p:nvSpPr>
          <p:spPr>
            <a:xfrm>
              <a:off x="10392779"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08" name="Freeform 1507">
              <a:extLst>
                <a:ext uri="{FF2B5EF4-FFF2-40B4-BE49-F238E27FC236}">
                  <a16:creationId xmlns:a16="http://schemas.microsoft.com/office/drawing/2014/main" id="{4872A8CE-59ED-A392-14F1-5B99B18BA49B}"/>
                </a:ext>
              </a:extLst>
            </p:cNvPr>
            <p:cNvSpPr/>
            <p:nvPr/>
          </p:nvSpPr>
          <p:spPr>
            <a:xfrm>
              <a:off x="10428801" y="5126922"/>
              <a:ext cx="33688" cy="218707"/>
            </a:xfrm>
            <a:custGeom>
              <a:avLst/>
              <a:gdLst>
                <a:gd name="connsiteX0" fmla="*/ -1 w 33688"/>
                <a:gd name="connsiteY0" fmla="*/ 0 h 218707"/>
                <a:gd name="connsiteX1" fmla="*/ 33688 w 33688"/>
                <a:gd name="connsiteY1" fmla="*/ 0 h 218707"/>
                <a:gd name="connsiteX2" fmla="*/ 33688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8" y="0"/>
                  </a:lnTo>
                  <a:lnTo>
                    <a:pt x="33688" y="218707"/>
                  </a:lnTo>
                  <a:lnTo>
                    <a:pt x="-1" y="218707"/>
                  </a:lnTo>
                  <a:close/>
                </a:path>
              </a:pathLst>
            </a:custGeom>
            <a:solidFill>
              <a:srgbClr val="C6573B"/>
            </a:solidFill>
            <a:ln w="9328" cap="flat">
              <a:noFill/>
              <a:prstDash val="solid"/>
              <a:miter/>
            </a:ln>
          </p:spPr>
          <p:txBody>
            <a:bodyPr rtlCol="0" anchor="ctr"/>
            <a:lstStyle/>
            <a:p>
              <a:endParaRPr lang="en-US" dirty="0"/>
            </a:p>
          </p:txBody>
        </p:sp>
        <p:sp>
          <p:nvSpPr>
            <p:cNvPr id="1509" name="Freeform 1508">
              <a:extLst>
                <a:ext uri="{FF2B5EF4-FFF2-40B4-BE49-F238E27FC236}">
                  <a16:creationId xmlns:a16="http://schemas.microsoft.com/office/drawing/2014/main" id="{C432760B-9385-88A8-7F45-4DE9C70827B9}"/>
                </a:ext>
              </a:extLst>
            </p:cNvPr>
            <p:cNvSpPr/>
            <p:nvPr/>
          </p:nvSpPr>
          <p:spPr>
            <a:xfrm>
              <a:off x="10426467" y="5124589"/>
              <a:ext cx="38355" cy="223374"/>
            </a:xfrm>
            <a:custGeom>
              <a:avLst/>
              <a:gdLst>
                <a:gd name="connsiteX0" fmla="*/ 36022 w 38355"/>
                <a:gd name="connsiteY0" fmla="*/ 221041 h 223374"/>
                <a:gd name="connsiteX1" fmla="*/ 36022 w 38355"/>
                <a:gd name="connsiteY1" fmla="*/ 223375 h 223374"/>
                <a:gd name="connsiteX2" fmla="*/ 0 w 38355"/>
                <a:gd name="connsiteY2" fmla="*/ 223375 h 223374"/>
                <a:gd name="connsiteX3" fmla="*/ 0 w 38355"/>
                <a:gd name="connsiteY3" fmla="*/ 0 h 223374"/>
                <a:gd name="connsiteX4" fmla="*/ 38355 w 38355"/>
                <a:gd name="connsiteY4" fmla="*/ 0 h 223374"/>
                <a:gd name="connsiteX5" fmla="*/ 38355 w 38355"/>
                <a:gd name="connsiteY5" fmla="*/ 223375 h 223374"/>
                <a:gd name="connsiteX6" fmla="*/ 36022 w 38355"/>
                <a:gd name="connsiteY6" fmla="*/ 223375 h 223374"/>
                <a:gd name="connsiteX7" fmla="*/ 36022 w 38355"/>
                <a:gd name="connsiteY7" fmla="*/ 221041 h 223374"/>
                <a:gd name="connsiteX8" fmla="*/ 33689 w 38355"/>
                <a:gd name="connsiteY8" fmla="*/ 221041 h 223374"/>
                <a:gd name="connsiteX9" fmla="*/ 33689 w 38355"/>
                <a:gd name="connsiteY9" fmla="*/ 4667 h 223374"/>
                <a:gd name="connsiteX10" fmla="*/ 4666 w 38355"/>
                <a:gd name="connsiteY10" fmla="*/ 4667 h 223374"/>
                <a:gd name="connsiteX11" fmla="*/ 4666 w 38355"/>
                <a:gd name="connsiteY11" fmla="*/ 218707 h 223374"/>
                <a:gd name="connsiteX12" fmla="*/ 36022 w 38355"/>
                <a:gd name="connsiteY12" fmla="*/ 218707 h 223374"/>
                <a:gd name="connsiteX13" fmla="*/ 36022 w 38355"/>
                <a:gd name="connsiteY13" fmla="*/ 221041 h 223374"/>
                <a:gd name="connsiteX14" fmla="*/ 33689 w 38355"/>
                <a:gd name="connsiteY14" fmla="*/ 221041 h 223374"/>
                <a:gd name="connsiteX15" fmla="*/ 36022 w 38355"/>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5"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510" name="Freeform 1509">
              <a:extLst>
                <a:ext uri="{FF2B5EF4-FFF2-40B4-BE49-F238E27FC236}">
                  <a16:creationId xmlns:a16="http://schemas.microsoft.com/office/drawing/2014/main" id="{30F9C0B6-344D-BF56-7C43-B0445EA47817}"/>
                </a:ext>
              </a:extLst>
            </p:cNvPr>
            <p:cNvSpPr/>
            <p:nvPr/>
          </p:nvSpPr>
          <p:spPr>
            <a:xfrm>
              <a:off x="10462489" y="5126922"/>
              <a:ext cx="33688" cy="218707"/>
            </a:xfrm>
            <a:custGeom>
              <a:avLst/>
              <a:gdLst>
                <a:gd name="connsiteX0" fmla="*/ 1 w 33688"/>
                <a:gd name="connsiteY0" fmla="*/ 0 h 218707"/>
                <a:gd name="connsiteX1" fmla="*/ 33689 w 33688"/>
                <a:gd name="connsiteY1" fmla="*/ 0 h 218707"/>
                <a:gd name="connsiteX2" fmla="*/ 33689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9" y="0"/>
                  </a:lnTo>
                  <a:lnTo>
                    <a:pt x="33689" y="218707"/>
                  </a:lnTo>
                  <a:lnTo>
                    <a:pt x="1" y="218707"/>
                  </a:lnTo>
                  <a:close/>
                </a:path>
              </a:pathLst>
            </a:custGeom>
            <a:solidFill>
              <a:srgbClr val="E8BCB1"/>
            </a:solidFill>
            <a:ln w="9328" cap="flat">
              <a:noFill/>
              <a:prstDash val="solid"/>
              <a:miter/>
            </a:ln>
          </p:spPr>
          <p:txBody>
            <a:bodyPr rtlCol="0" anchor="ctr"/>
            <a:lstStyle/>
            <a:p>
              <a:endParaRPr lang="en-US" dirty="0"/>
            </a:p>
          </p:txBody>
        </p:sp>
        <p:sp>
          <p:nvSpPr>
            <p:cNvPr id="1511" name="Freeform 1510">
              <a:extLst>
                <a:ext uri="{FF2B5EF4-FFF2-40B4-BE49-F238E27FC236}">
                  <a16:creationId xmlns:a16="http://schemas.microsoft.com/office/drawing/2014/main" id="{E1D36FBE-BC15-C407-E4FB-A1FEE2BE6720}"/>
                </a:ext>
              </a:extLst>
            </p:cNvPr>
            <p:cNvSpPr/>
            <p:nvPr/>
          </p:nvSpPr>
          <p:spPr>
            <a:xfrm>
              <a:off x="10460157"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12" name="Freeform 1511">
              <a:extLst>
                <a:ext uri="{FF2B5EF4-FFF2-40B4-BE49-F238E27FC236}">
                  <a16:creationId xmlns:a16="http://schemas.microsoft.com/office/drawing/2014/main" id="{919087FC-B8DB-B655-2925-66E190AE112C}"/>
                </a:ext>
              </a:extLst>
            </p:cNvPr>
            <p:cNvSpPr/>
            <p:nvPr/>
          </p:nvSpPr>
          <p:spPr>
            <a:xfrm>
              <a:off x="10496271" y="5126922"/>
              <a:ext cx="33688" cy="218707"/>
            </a:xfrm>
            <a:custGeom>
              <a:avLst/>
              <a:gdLst>
                <a:gd name="connsiteX0" fmla="*/ 0 w 33688"/>
                <a:gd name="connsiteY0" fmla="*/ 0 h 218707"/>
                <a:gd name="connsiteX1" fmla="*/ 33689 w 33688"/>
                <a:gd name="connsiteY1" fmla="*/ 0 h 218707"/>
                <a:gd name="connsiteX2" fmla="*/ 33689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9" y="0"/>
                  </a:lnTo>
                  <a:lnTo>
                    <a:pt x="33689"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13" name="Freeform 1512">
              <a:extLst>
                <a:ext uri="{FF2B5EF4-FFF2-40B4-BE49-F238E27FC236}">
                  <a16:creationId xmlns:a16="http://schemas.microsoft.com/office/drawing/2014/main" id="{34373C49-E867-1EC7-A302-85C9FAE58A2C}"/>
                </a:ext>
              </a:extLst>
            </p:cNvPr>
            <p:cNvSpPr/>
            <p:nvPr/>
          </p:nvSpPr>
          <p:spPr>
            <a:xfrm>
              <a:off x="10493845"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14" name="Freeform 1513">
              <a:extLst>
                <a:ext uri="{FF2B5EF4-FFF2-40B4-BE49-F238E27FC236}">
                  <a16:creationId xmlns:a16="http://schemas.microsoft.com/office/drawing/2014/main" id="{7D088A76-72FC-2494-28CF-A6E12A3076C7}"/>
                </a:ext>
              </a:extLst>
            </p:cNvPr>
            <p:cNvSpPr/>
            <p:nvPr/>
          </p:nvSpPr>
          <p:spPr>
            <a:xfrm>
              <a:off x="10529959"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15" name="Freeform 1514">
              <a:extLst>
                <a:ext uri="{FF2B5EF4-FFF2-40B4-BE49-F238E27FC236}">
                  <a16:creationId xmlns:a16="http://schemas.microsoft.com/office/drawing/2014/main" id="{6A605338-7CC7-AEAC-7C79-24E320469B3B}"/>
                </a:ext>
              </a:extLst>
            </p:cNvPr>
            <p:cNvSpPr/>
            <p:nvPr/>
          </p:nvSpPr>
          <p:spPr>
            <a:xfrm>
              <a:off x="10527626"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16" name="Freeform 1515">
              <a:extLst>
                <a:ext uri="{FF2B5EF4-FFF2-40B4-BE49-F238E27FC236}">
                  <a16:creationId xmlns:a16="http://schemas.microsoft.com/office/drawing/2014/main" id="{BB1F6A7A-F0AC-C503-F71F-4539E6C0EAC0}"/>
                </a:ext>
              </a:extLst>
            </p:cNvPr>
            <p:cNvSpPr/>
            <p:nvPr/>
          </p:nvSpPr>
          <p:spPr>
            <a:xfrm>
              <a:off x="1056364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17" name="Freeform 1516">
              <a:extLst>
                <a:ext uri="{FF2B5EF4-FFF2-40B4-BE49-F238E27FC236}">
                  <a16:creationId xmlns:a16="http://schemas.microsoft.com/office/drawing/2014/main" id="{78F99AB0-96C3-20AF-4206-B184C5A937EA}"/>
                </a:ext>
              </a:extLst>
            </p:cNvPr>
            <p:cNvSpPr/>
            <p:nvPr/>
          </p:nvSpPr>
          <p:spPr>
            <a:xfrm>
              <a:off x="10561314"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18" name="Freeform 1517">
              <a:extLst>
                <a:ext uri="{FF2B5EF4-FFF2-40B4-BE49-F238E27FC236}">
                  <a16:creationId xmlns:a16="http://schemas.microsoft.com/office/drawing/2014/main" id="{8EE1053F-63F1-0F72-64B8-2208CBBF35D4}"/>
                </a:ext>
              </a:extLst>
            </p:cNvPr>
            <p:cNvSpPr/>
            <p:nvPr/>
          </p:nvSpPr>
          <p:spPr>
            <a:xfrm>
              <a:off x="10597335"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19" name="Freeform 1518">
              <a:extLst>
                <a:ext uri="{FF2B5EF4-FFF2-40B4-BE49-F238E27FC236}">
                  <a16:creationId xmlns:a16="http://schemas.microsoft.com/office/drawing/2014/main" id="{288D661C-1332-C1D3-6D49-D2A089C18000}"/>
                </a:ext>
              </a:extLst>
            </p:cNvPr>
            <p:cNvSpPr/>
            <p:nvPr/>
          </p:nvSpPr>
          <p:spPr>
            <a:xfrm>
              <a:off x="10595002"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20" name="Freeform 1519">
              <a:extLst>
                <a:ext uri="{FF2B5EF4-FFF2-40B4-BE49-F238E27FC236}">
                  <a16:creationId xmlns:a16="http://schemas.microsoft.com/office/drawing/2014/main" id="{21ED9EED-1929-28F5-DFAC-59797064AD91}"/>
                </a:ext>
              </a:extLst>
            </p:cNvPr>
            <p:cNvSpPr/>
            <p:nvPr/>
          </p:nvSpPr>
          <p:spPr>
            <a:xfrm>
              <a:off x="1063111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21" name="Freeform 1520">
              <a:extLst>
                <a:ext uri="{FF2B5EF4-FFF2-40B4-BE49-F238E27FC236}">
                  <a16:creationId xmlns:a16="http://schemas.microsoft.com/office/drawing/2014/main" id="{4A5B3A1E-0617-32EF-D89C-9DEE0BFA5A18}"/>
                </a:ext>
              </a:extLst>
            </p:cNvPr>
            <p:cNvSpPr/>
            <p:nvPr/>
          </p:nvSpPr>
          <p:spPr>
            <a:xfrm>
              <a:off x="10628691"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22" name="Freeform 1521">
              <a:extLst>
                <a:ext uri="{FF2B5EF4-FFF2-40B4-BE49-F238E27FC236}">
                  <a16:creationId xmlns:a16="http://schemas.microsoft.com/office/drawing/2014/main" id="{C68BA617-FCB4-99F2-6F81-A4F75ED9C714}"/>
                </a:ext>
              </a:extLst>
            </p:cNvPr>
            <p:cNvSpPr/>
            <p:nvPr/>
          </p:nvSpPr>
          <p:spPr>
            <a:xfrm>
              <a:off x="10664805"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23" name="Freeform 1522">
              <a:extLst>
                <a:ext uri="{FF2B5EF4-FFF2-40B4-BE49-F238E27FC236}">
                  <a16:creationId xmlns:a16="http://schemas.microsoft.com/office/drawing/2014/main" id="{219DE4D8-D45F-CC2A-2051-36835D03F451}"/>
                </a:ext>
              </a:extLst>
            </p:cNvPr>
            <p:cNvSpPr/>
            <p:nvPr/>
          </p:nvSpPr>
          <p:spPr>
            <a:xfrm>
              <a:off x="10662472"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24" name="Freeform 1523">
              <a:extLst>
                <a:ext uri="{FF2B5EF4-FFF2-40B4-BE49-F238E27FC236}">
                  <a16:creationId xmlns:a16="http://schemas.microsoft.com/office/drawing/2014/main" id="{9E124655-52A2-AB90-7C3B-96568E2A4FDE}"/>
                </a:ext>
              </a:extLst>
            </p:cNvPr>
            <p:cNvSpPr/>
            <p:nvPr/>
          </p:nvSpPr>
          <p:spPr>
            <a:xfrm>
              <a:off x="10698493"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25" name="Freeform 1524">
              <a:extLst>
                <a:ext uri="{FF2B5EF4-FFF2-40B4-BE49-F238E27FC236}">
                  <a16:creationId xmlns:a16="http://schemas.microsoft.com/office/drawing/2014/main" id="{8D260D0A-CFFB-1203-3F4A-A42D321F7DDE}"/>
                </a:ext>
              </a:extLst>
            </p:cNvPr>
            <p:cNvSpPr/>
            <p:nvPr/>
          </p:nvSpPr>
          <p:spPr>
            <a:xfrm>
              <a:off x="10696160"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26" name="Freeform 1525">
              <a:extLst>
                <a:ext uri="{FF2B5EF4-FFF2-40B4-BE49-F238E27FC236}">
                  <a16:creationId xmlns:a16="http://schemas.microsoft.com/office/drawing/2014/main" id="{F809CCAC-9DB6-FEDD-1415-B597904B4055}"/>
                </a:ext>
              </a:extLst>
            </p:cNvPr>
            <p:cNvSpPr/>
            <p:nvPr/>
          </p:nvSpPr>
          <p:spPr>
            <a:xfrm>
              <a:off x="10732182"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27" name="Freeform 1526">
              <a:extLst>
                <a:ext uri="{FF2B5EF4-FFF2-40B4-BE49-F238E27FC236}">
                  <a16:creationId xmlns:a16="http://schemas.microsoft.com/office/drawing/2014/main" id="{ADF1B5F3-CD08-A80C-CDDA-C4440A1C94BB}"/>
                </a:ext>
              </a:extLst>
            </p:cNvPr>
            <p:cNvSpPr/>
            <p:nvPr/>
          </p:nvSpPr>
          <p:spPr>
            <a:xfrm>
              <a:off x="10729848"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28" name="Freeform 1527">
              <a:extLst>
                <a:ext uri="{FF2B5EF4-FFF2-40B4-BE49-F238E27FC236}">
                  <a16:creationId xmlns:a16="http://schemas.microsoft.com/office/drawing/2014/main" id="{58098185-C22F-A6F0-8C0F-E7DF312D8FD3}"/>
                </a:ext>
              </a:extLst>
            </p:cNvPr>
            <p:cNvSpPr/>
            <p:nvPr/>
          </p:nvSpPr>
          <p:spPr>
            <a:xfrm>
              <a:off x="10765963"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29" name="Freeform 1528">
              <a:extLst>
                <a:ext uri="{FF2B5EF4-FFF2-40B4-BE49-F238E27FC236}">
                  <a16:creationId xmlns:a16="http://schemas.microsoft.com/office/drawing/2014/main" id="{654D9220-2C5B-ECE6-70E7-2603B1CA9152}"/>
                </a:ext>
              </a:extLst>
            </p:cNvPr>
            <p:cNvSpPr/>
            <p:nvPr/>
          </p:nvSpPr>
          <p:spPr>
            <a:xfrm>
              <a:off x="10763630" y="5124589"/>
              <a:ext cx="38355" cy="223374"/>
            </a:xfrm>
            <a:custGeom>
              <a:avLst/>
              <a:gdLst>
                <a:gd name="connsiteX0" fmla="*/ 36022 w 38355"/>
                <a:gd name="connsiteY0" fmla="*/ 221041 h 223374"/>
                <a:gd name="connsiteX1" fmla="*/ 36022 w 38355"/>
                <a:gd name="connsiteY1" fmla="*/ 223375 h 223374"/>
                <a:gd name="connsiteX2" fmla="*/ 0 w 38355"/>
                <a:gd name="connsiteY2" fmla="*/ 223375 h 223374"/>
                <a:gd name="connsiteX3" fmla="*/ 0 w 38355"/>
                <a:gd name="connsiteY3" fmla="*/ 0 h 223374"/>
                <a:gd name="connsiteX4" fmla="*/ 38355 w 38355"/>
                <a:gd name="connsiteY4" fmla="*/ 0 h 223374"/>
                <a:gd name="connsiteX5" fmla="*/ 38355 w 38355"/>
                <a:gd name="connsiteY5" fmla="*/ 223375 h 223374"/>
                <a:gd name="connsiteX6" fmla="*/ 36022 w 38355"/>
                <a:gd name="connsiteY6" fmla="*/ 223375 h 223374"/>
                <a:gd name="connsiteX7" fmla="*/ 36022 w 38355"/>
                <a:gd name="connsiteY7" fmla="*/ 221041 h 223374"/>
                <a:gd name="connsiteX8" fmla="*/ 33689 w 38355"/>
                <a:gd name="connsiteY8" fmla="*/ 221041 h 223374"/>
                <a:gd name="connsiteX9" fmla="*/ 33689 w 38355"/>
                <a:gd name="connsiteY9" fmla="*/ 4667 h 223374"/>
                <a:gd name="connsiteX10" fmla="*/ 4666 w 38355"/>
                <a:gd name="connsiteY10" fmla="*/ 4667 h 223374"/>
                <a:gd name="connsiteX11" fmla="*/ 4666 w 38355"/>
                <a:gd name="connsiteY11" fmla="*/ 218707 h 223374"/>
                <a:gd name="connsiteX12" fmla="*/ 36022 w 38355"/>
                <a:gd name="connsiteY12" fmla="*/ 218707 h 223374"/>
                <a:gd name="connsiteX13" fmla="*/ 36022 w 38355"/>
                <a:gd name="connsiteY13" fmla="*/ 221041 h 223374"/>
                <a:gd name="connsiteX14" fmla="*/ 33689 w 38355"/>
                <a:gd name="connsiteY14" fmla="*/ 221041 h 223374"/>
                <a:gd name="connsiteX15" fmla="*/ 36022 w 38355"/>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5"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530" name="Freeform 1529">
              <a:extLst>
                <a:ext uri="{FF2B5EF4-FFF2-40B4-BE49-F238E27FC236}">
                  <a16:creationId xmlns:a16="http://schemas.microsoft.com/office/drawing/2014/main" id="{7133E152-B08D-4F9E-F2BD-F5ECD6061C2C}"/>
                </a:ext>
              </a:extLst>
            </p:cNvPr>
            <p:cNvSpPr/>
            <p:nvPr/>
          </p:nvSpPr>
          <p:spPr>
            <a:xfrm>
              <a:off x="10799651" y="5126922"/>
              <a:ext cx="33688" cy="218707"/>
            </a:xfrm>
            <a:custGeom>
              <a:avLst/>
              <a:gdLst>
                <a:gd name="connsiteX0" fmla="*/ 1 w 33688"/>
                <a:gd name="connsiteY0" fmla="*/ 0 h 218707"/>
                <a:gd name="connsiteX1" fmla="*/ 33689 w 33688"/>
                <a:gd name="connsiteY1" fmla="*/ 0 h 218707"/>
                <a:gd name="connsiteX2" fmla="*/ 33689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9" y="0"/>
                  </a:lnTo>
                  <a:lnTo>
                    <a:pt x="33689" y="218707"/>
                  </a:lnTo>
                  <a:lnTo>
                    <a:pt x="1" y="218707"/>
                  </a:lnTo>
                  <a:close/>
                </a:path>
              </a:pathLst>
            </a:custGeom>
            <a:solidFill>
              <a:srgbClr val="E8BCB1"/>
            </a:solidFill>
            <a:ln w="9328" cap="flat">
              <a:noFill/>
              <a:prstDash val="solid"/>
              <a:miter/>
            </a:ln>
          </p:spPr>
          <p:txBody>
            <a:bodyPr rtlCol="0" anchor="ctr"/>
            <a:lstStyle/>
            <a:p>
              <a:endParaRPr lang="en-US" dirty="0"/>
            </a:p>
          </p:txBody>
        </p:sp>
        <p:sp>
          <p:nvSpPr>
            <p:cNvPr id="1531" name="Freeform 1530">
              <a:extLst>
                <a:ext uri="{FF2B5EF4-FFF2-40B4-BE49-F238E27FC236}">
                  <a16:creationId xmlns:a16="http://schemas.microsoft.com/office/drawing/2014/main" id="{DDC53B44-8039-DE9A-D4BB-FFAA17EFB39F}"/>
                </a:ext>
              </a:extLst>
            </p:cNvPr>
            <p:cNvSpPr/>
            <p:nvPr/>
          </p:nvSpPr>
          <p:spPr>
            <a:xfrm>
              <a:off x="10797319"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32" name="Freeform 1531">
              <a:extLst>
                <a:ext uri="{FF2B5EF4-FFF2-40B4-BE49-F238E27FC236}">
                  <a16:creationId xmlns:a16="http://schemas.microsoft.com/office/drawing/2014/main" id="{A1C57CEB-34EF-FDC3-2FAC-0698F31391DB}"/>
                </a:ext>
              </a:extLst>
            </p:cNvPr>
            <p:cNvSpPr/>
            <p:nvPr/>
          </p:nvSpPr>
          <p:spPr>
            <a:xfrm>
              <a:off x="10833340" y="5126922"/>
              <a:ext cx="33688" cy="218707"/>
            </a:xfrm>
            <a:custGeom>
              <a:avLst/>
              <a:gdLst>
                <a:gd name="connsiteX0" fmla="*/ 0 w 33688"/>
                <a:gd name="connsiteY0" fmla="*/ 0 h 218707"/>
                <a:gd name="connsiteX1" fmla="*/ 33689 w 33688"/>
                <a:gd name="connsiteY1" fmla="*/ 0 h 218707"/>
                <a:gd name="connsiteX2" fmla="*/ 33689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9" y="0"/>
                  </a:lnTo>
                  <a:lnTo>
                    <a:pt x="33689"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533" name="Freeform 1532">
              <a:extLst>
                <a:ext uri="{FF2B5EF4-FFF2-40B4-BE49-F238E27FC236}">
                  <a16:creationId xmlns:a16="http://schemas.microsoft.com/office/drawing/2014/main" id="{12BA7479-4621-45AC-E63F-9B3ABA89E636}"/>
                </a:ext>
              </a:extLst>
            </p:cNvPr>
            <p:cNvSpPr/>
            <p:nvPr/>
          </p:nvSpPr>
          <p:spPr>
            <a:xfrm>
              <a:off x="10831007"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34" name="Freeform 1533">
              <a:extLst>
                <a:ext uri="{FF2B5EF4-FFF2-40B4-BE49-F238E27FC236}">
                  <a16:creationId xmlns:a16="http://schemas.microsoft.com/office/drawing/2014/main" id="{D675BD46-37DA-D83B-C065-FFC752FB5AAD}"/>
                </a:ext>
              </a:extLst>
            </p:cNvPr>
            <p:cNvSpPr/>
            <p:nvPr/>
          </p:nvSpPr>
          <p:spPr>
            <a:xfrm>
              <a:off x="10867121"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35" name="Freeform 1534">
              <a:extLst>
                <a:ext uri="{FF2B5EF4-FFF2-40B4-BE49-F238E27FC236}">
                  <a16:creationId xmlns:a16="http://schemas.microsoft.com/office/drawing/2014/main" id="{36018D7B-3A18-0BC8-CF89-415962BF898D}"/>
                </a:ext>
              </a:extLst>
            </p:cNvPr>
            <p:cNvSpPr/>
            <p:nvPr/>
          </p:nvSpPr>
          <p:spPr>
            <a:xfrm>
              <a:off x="10864695"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36" name="Freeform 1535">
              <a:extLst>
                <a:ext uri="{FF2B5EF4-FFF2-40B4-BE49-F238E27FC236}">
                  <a16:creationId xmlns:a16="http://schemas.microsoft.com/office/drawing/2014/main" id="{B707C097-25B3-F803-61A4-B117C17043BF}"/>
                </a:ext>
              </a:extLst>
            </p:cNvPr>
            <p:cNvSpPr/>
            <p:nvPr/>
          </p:nvSpPr>
          <p:spPr>
            <a:xfrm>
              <a:off x="10900810"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37" name="Freeform 1536">
              <a:extLst>
                <a:ext uri="{FF2B5EF4-FFF2-40B4-BE49-F238E27FC236}">
                  <a16:creationId xmlns:a16="http://schemas.microsoft.com/office/drawing/2014/main" id="{25C9B3F6-FD5D-F7AB-7550-37953197237B}"/>
                </a:ext>
              </a:extLst>
            </p:cNvPr>
            <p:cNvSpPr/>
            <p:nvPr/>
          </p:nvSpPr>
          <p:spPr>
            <a:xfrm>
              <a:off x="10898477"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38" name="Freeform 1537">
              <a:extLst>
                <a:ext uri="{FF2B5EF4-FFF2-40B4-BE49-F238E27FC236}">
                  <a16:creationId xmlns:a16="http://schemas.microsoft.com/office/drawing/2014/main" id="{9C483173-44DF-6F8E-CCA6-9F9969EC27AB}"/>
                </a:ext>
              </a:extLst>
            </p:cNvPr>
            <p:cNvSpPr/>
            <p:nvPr/>
          </p:nvSpPr>
          <p:spPr>
            <a:xfrm>
              <a:off x="10934498"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39" name="Freeform 1538">
              <a:extLst>
                <a:ext uri="{FF2B5EF4-FFF2-40B4-BE49-F238E27FC236}">
                  <a16:creationId xmlns:a16="http://schemas.microsoft.com/office/drawing/2014/main" id="{4591DAA2-2F46-0F4A-63BE-0BB64B25724D}"/>
                </a:ext>
              </a:extLst>
            </p:cNvPr>
            <p:cNvSpPr/>
            <p:nvPr/>
          </p:nvSpPr>
          <p:spPr>
            <a:xfrm>
              <a:off x="10932165"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40" name="Freeform 1539">
              <a:extLst>
                <a:ext uri="{FF2B5EF4-FFF2-40B4-BE49-F238E27FC236}">
                  <a16:creationId xmlns:a16="http://schemas.microsoft.com/office/drawing/2014/main" id="{77912753-6AD1-54C8-B9EA-F238D7664349}"/>
                </a:ext>
              </a:extLst>
            </p:cNvPr>
            <p:cNvSpPr/>
            <p:nvPr/>
          </p:nvSpPr>
          <p:spPr>
            <a:xfrm>
              <a:off x="10968186"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41" name="Freeform 1540">
              <a:extLst>
                <a:ext uri="{FF2B5EF4-FFF2-40B4-BE49-F238E27FC236}">
                  <a16:creationId xmlns:a16="http://schemas.microsoft.com/office/drawing/2014/main" id="{84CA1941-360E-D041-9A07-EBE608F6EBC3}"/>
                </a:ext>
              </a:extLst>
            </p:cNvPr>
            <p:cNvSpPr/>
            <p:nvPr/>
          </p:nvSpPr>
          <p:spPr>
            <a:xfrm>
              <a:off x="10965853"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42" name="Freeform 1541">
              <a:extLst>
                <a:ext uri="{FF2B5EF4-FFF2-40B4-BE49-F238E27FC236}">
                  <a16:creationId xmlns:a16="http://schemas.microsoft.com/office/drawing/2014/main" id="{27D45D73-B4C4-8725-EADE-7DDBDB917085}"/>
                </a:ext>
              </a:extLst>
            </p:cNvPr>
            <p:cNvSpPr/>
            <p:nvPr/>
          </p:nvSpPr>
          <p:spPr>
            <a:xfrm>
              <a:off x="11001968"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43" name="Freeform 1542">
              <a:extLst>
                <a:ext uri="{FF2B5EF4-FFF2-40B4-BE49-F238E27FC236}">
                  <a16:creationId xmlns:a16="http://schemas.microsoft.com/office/drawing/2014/main" id="{B7D905EC-6BFD-E269-045C-4F90A3313B78}"/>
                </a:ext>
              </a:extLst>
            </p:cNvPr>
            <p:cNvSpPr/>
            <p:nvPr/>
          </p:nvSpPr>
          <p:spPr>
            <a:xfrm>
              <a:off x="10999634"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44" name="Freeform 1543">
              <a:extLst>
                <a:ext uri="{FF2B5EF4-FFF2-40B4-BE49-F238E27FC236}">
                  <a16:creationId xmlns:a16="http://schemas.microsoft.com/office/drawing/2014/main" id="{6FAFAD9D-5AF6-0A6E-5668-27DD8487846A}"/>
                </a:ext>
              </a:extLst>
            </p:cNvPr>
            <p:cNvSpPr/>
            <p:nvPr/>
          </p:nvSpPr>
          <p:spPr>
            <a:xfrm>
              <a:off x="11035656"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45" name="Freeform 1544">
              <a:extLst>
                <a:ext uri="{FF2B5EF4-FFF2-40B4-BE49-F238E27FC236}">
                  <a16:creationId xmlns:a16="http://schemas.microsoft.com/office/drawing/2014/main" id="{AFA8C7E8-5A4E-C2E1-A708-348FAA98D553}"/>
                </a:ext>
              </a:extLst>
            </p:cNvPr>
            <p:cNvSpPr/>
            <p:nvPr/>
          </p:nvSpPr>
          <p:spPr>
            <a:xfrm>
              <a:off x="11033323"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46" name="Freeform 1545">
              <a:extLst>
                <a:ext uri="{FF2B5EF4-FFF2-40B4-BE49-F238E27FC236}">
                  <a16:creationId xmlns:a16="http://schemas.microsoft.com/office/drawing/2014/main" id="{AED53E21-CEDC-78C1-A2CB-4471A5CDDD2C}"/>
                </a:ext>
              </a:extLst>
            </p:cNvPr>
            <p:cNvSpPr/>
            <p:nvPr/>
          </p:nvSpPr>
          <p:spPr>
            <a:xfrm>
              <a:off x="11069344"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47" name="Freeform 1546">
              <a:extLst>
                <a:ext uri="{FF2B5EF4-FFF2-40B4-BE49-F238E27FC236}">
                  <a16:creationId xmlns:a16="http://schemas.microsoft.com/office/drawing/2014/main" id="{A4FAA987-5F55-8BE8-060A-F54BF1138EE2}"/>
                </a:ext>
              </a:extLst>
            </p:cNvPr>
            <p:cNvSpPr/>
            <p:nvPr/>
          </p:nvSpPr>
          <p:spPr>
            <a:xfrm>
              <a:off x="11067011"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48" name="Freeform 1547">
              <a:extLst>
                <a:ext uri="{FF2B5EF4-FFF2-40B4-BE49-F238E27FC236}">
                  <a16:creationId xmlns:a16="http://schemas.microsoft.com/office/drawing/2014/main" id="{7440C2BC-FC73-B3CA-7C51-B834DFB4AE1F}"/>
                </a:ext>
              </a:extLst>
            </p:cNvPr>
            <p:cNvSpPr/>
            <p:nvPr/>
          </p:nvSpPr>
          <p:spPr>
            <a:xfrm>
              <a:off x="11103126"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49" name="Freeform 1548">
              <a:extLst>
                <a:ext uri="{FF2B5EF4-FFF2-40B4-BE49-F238E27FC236}">
                  <a16:creationId xmlns:a16="http://schemas.microsoft.com/office/drawing/2014/main" id="{EB462AB3-66AA-E155-6EF1-E83981D57964}"/>
                </a:ext>
              </a:extLst>
            </p:cNvPr>
            <p:cNvSpPr/>
            <p:nvPr/>
          </p:nvSpPr>
          <p:spPr>
            <a:xfrm>
              <a:off x="11100699"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50" name="Freeform 1549">
              <a:extLst>
                <a:ext uri="{FF2B5EF4-FFF2-40B4-BE49-F238E27FC236}">
                  <a16:creationId xmlns:a16="http://schemas.microsoft.com/office/drawing/2014/main" id="{273488AC-AD79-1712-D421-455DFB5A4A0B}"/>
                </a:ext>
              </a:extLst>
            </p:cNvPr>
            <p:cNvSpPr/>
            <p:nvPr/>
          </p:nvSpPr>
          <p:spPr>
            <a:xfrm>
              <a:off x="11136814" y="5126922"/>
              <a:ext cx="33688" cy="218707"/>
            </a:xfrm>
            <a:custGeom>
              <a:avLst/>
              <a:gdLst>
                <a:gd name="connsiteX0" fmla="*/ -1 w 33688"/>
                <a:gd name="connsiteY0" fmla="*/ 0 h 218707"/>
                <a:gd name="connsiteX1" fmla="*/ 33688 w 33688"/>
                <a:gd name="connsiteY1" fmla="*/ 0 h 218707"/>
                <a:gd name="connsiteX2" fmla="*/ 33688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8" y="0"/>
                  </a:lnTo>
                  <a:lnTo>
                    <a:pt x="33688" y="218707"/>
                  </a:lnTo>
                  <a:lnTo>
                    <a:pt x="-1" y="218707"/>
                  </a:lnTo>
                  <a:close/>
                </a:path>
              </a:pathLst>
            </a:custGeom>
            <a:solidFill>
              <a:srgbClr val="E8BCB1"/>
            </a:solidFill>
            <a:ln w="9328" cap="flat">
              <a:noFill/>
              <a:prstDash val="solid"/>
              <a:miter/>
            </a:ln>
          </p:spPr>
          <p:txBody>
            <a:bodyPr rtlCol="0" anchor="ctr"/>
            <a:lstStyle/>
            <a:p>
              <a:endParaRPr lang="en-US" dirty="0"/>
            </a:p>
          </p:txBody>
        </p:sp>
        <p:sp>
          <p:nvSpPr>
            <p:cNvPr id="1551" name="Freeform 1550">
              <a:extLst>
                <a:ext uri="{FF2B5EF4-FFF2-40B4-BE49-F238E27FC236}">
                  <a16:creationId xmlns:a16="http://schemas.microsoft.com/office/drawing/2014/main" id="{40B44E1D-6881-776E-4F72-6325DFEC34AF}"/>
                </a:ext>
              </a:extLst>
            </p:cNvPr>
            <p:cNvSpPr/>
            <p:nvPr/>
          </p:nvSpPr>
          <p:spPr>
            <a:xfrm>
              <a:off x="11134480" y="5124589"/>
              <a:ext cx="38355" cy="223374"/>
            </a:xfrm>
            <a:custGeom>
              <a:avLst/>
              <a:gdLst>
                <a:gd name="connsiteX0" fmla="*/ 36022 w 38355"/>
                <a:gd name="connsiteY0" fmla="*/ 221041 h 223374"/>
                <a:gd name="connsiteX1" fmla="*/ 36022 w 38355"/>
                <a:gd name="connsiteY1" fmla="*/ 223375 h 223374"/>
                <a:gd name="connsiteX2" fmla="*/ 0 w 38355"/>
                <a:gd name="connsiteY2" fmla="*/ 223375 h 223374"/>
                <a:gd name="connsiteX3" fmla="*/ 0 w 38355"/>
                <a:gd name="connsiteY3" fmla="*/ 0 h 223374"/>
                <a:gd name="connsiteX4" fmla="*/ 38355 w 38355"/>
                <a:gd name="connsiteY4" fmla="*/ 0 h 223374"/>
                <a:gd name="connsiteX5" fmla="*/ 38355 w 38355"/>
                <a:gd name="connsiteY5" fmla="*/ 223375 h 223374"/>
                <a:gd name="connsiteX6" fmla="*/ 36022 w 38355"/>
                <a:gd name="connsiteY6" fmla="*/ 223375 h 223374"/>
                <a:gd name="connsiteX7" fmla="*/ 36022 w 38355"/>
                <a:gd name="connsiteY7" fmla="*/ 221041 h 223374"/>
                <a:gd name="connsiteX8" fmla="*/ 33689 w 38355"/>
                <a:gd name="connsiteY8" fmla="*/ 221041 h 223374"/>
                <a:gd name="connsiteX9" fmla="*/ 33689 w 38355"/>
                <a:gd name="connsiteY9" fmla="*/ 4667 h 223374"/>
                <a:gd name="connsiteX10" fmla="*/ 4666 w 38355"/>
                <a:gd name="connsiteY10" fmla="*/ 4667 h 223374"/>
                <a:gd name="connsiteX11" fmla="*/ 4666 w 38355"/>
                <a:gd name="connsiteY11" fmla="*/ 218707 h 223374"/>
                <a:gd name="connsiteX12" fmla="*/ 36022 w 38355"/>
                <a:gd name="connsiteY12" fmla="*/ 218707 h 223374"/>
                <a:gd name="connsiteX13" fmla="*/ 36022 w 38355"/>
                <a:gd name="connsiteY13" fmla="*/ 221041 h 223374"/>
                <a:gd name="connsiteX14" fmla="*/ 33689 w 38355"/>
                <a:gd name="connsiteY14" fmla="*/ 221041 h 223374"/>
                <a:gd name="connsiteX15" fmla="*/ 36022 w 38355"/>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5"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552" name="Freeform 1551">
              <a:extLst>
                <a:ext uri="{FF2B5EF4-FFF2-40B4-BE49-F238E27FC236}">
                  <a16:creationId xmlns:a16="http://schemas.microsoft.com/office/drawing/2014/main" id="{43345672-F758-83E6-3DB0-87215E11227E}"/>
                </a:ext>
              </a:extLst>
            </p:cNvPr>
            <p:cNvSpPr/>
            <p:nvPr/>
          </p:nvSpPr>
          <p:spPr>
            <a:xfrm>
              <a:off x="11170502" y="5126922"/>
              <a:ext cx="33688" cy="218707"/>
            </a:xfrm>
            <a:custGeom>
              <a:avLst/>
              <a:gdLst>
                <a:gd name="connsiteX0" fmla="*/ 0 w 33688"/>
                <a:gd name="connsiteY0" fmla="*/ 0 h 218707"/>
                <a:gd name="connsiteX1" fmla="*/ 33689 w 33688"/>
                <a:gd name="connsiteY1" fmla="*/ 0 h 218707"/>
                <a:gd name="connsiteX2" fmla="*/ 33689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9" y="0"/>
                  </a:lnTo>
                  <a:lnTo>
                    <a:pt x="33689" y="218707"/>
                  </a:lnTo>
                  <a:lnTo>
                    <a:pt x="0" y="218707"/>
                  </a:lnTo>
                  <a:close/>
                </a:path>
              </a:pathLst>
            </a:custGeom>
            <a:solidFill>
              <a:srgbClr val="C6573B"/>
            </a:solidFill>
            <a:ln w="9328" cap="flat">
              <a:noFill/>
              <a:prstDash val="solid"/>
              <a:miter/>
            </a:ln>
          </p:spPr>
          <p:txBody>
            <a:bodyPr rtlCol="0" anchor="ctr"/>
            <a:lstStyle/>
            <a:p>
              <a:endParaRPr lang="en-US" dirty="0"/>
            </a:p>
          </p:txBody>
        </p:sp>
        <p:sp>
          <p:nvSpPr>
            <p:cNvPr id="1553" name="Freeform 1552">
              <a:extLst>
                <a:ext uri="{FF2B5EF4-FFF2-40B4-BE49-F238E27FC236}">
                  <a16:creationId xmlns:a16="http://schemas.microsoft.com/office/drawing/2014/main" id="{EA4812B6-91A4-5737-FD0C-5C2E8BABEAAE}"/>
                </a:ext>
              </a:extLst>
            </p:cNvPr>
            <p:cNvSpPr/>
            <p:nvPr/>
          </p:nvSpPr>
          <p:spPr>
            <a:xfrm>
              <a:off x="11168170"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54" name="Freeform 1553">
              <a:extLst>
                <a:ext uri="{FF2B5EF4-FFF2-40B4-BE49-F238E27FC236}">
                  <a16:creationId xmlns:a16="http://schemas.microsoft.com/office/drawing/2014/main" id="{60BD646F-D0D4-EFC4-00B5-F1864CBB7C78}"/>
                </a:ext>
              </a:extLst>
            </p:cNvPr>
            <p:cNvSpPr/>
            <p:nvPr/>
          </p:nvSpPr>
          <p:spPr>
            <a:xfrm>
              <a:off x="11204190"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55" name="Freeform 1554">
              <a:extLst>
                <a:ext uri="{FF2B5EF4-FFF2-40B4-BE49-F238E27FC236}">
                  <a16:creationId xmlns:a16="http://schemas.microsoft.com/office/drawing/2014/main" id="{36A306F7-5065-7AE9-8E18-B208D37BC4DA}"/>
                </a:ext>
              </a:extLst>
            </p:cNvPr>
            <p:cNvSpPr/>
            <p:nvPr/>
          </p:nvSpPr>
          <p:spPr>
            <a:xfrm>
              <a:off x="11201858"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56" name="Freeform 1555">
              <a:extLst>
                <a:ext uri="{FF2B5EF4-FFF2-40B4-BE49-F238E27FC236}">
                  <a16:creationId xmlns:a16="http://schemas.microsoft.com/office/drawing/2014/main" id="{FE872FF4-593A-39FB-79DF-7028E4AA8177}"/>
                </a:ext>
              </a:extLst>
            </p:cNvPr>
            <p:cNvSpPr/>
            <p:nvPr/>
          </p:nvSpPr>
          <p:spPr>
            <a:xfrm>
              <a:off x="11237972"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57" name="Freeform 1556">
              <a:extLst>
                <a:ext uri="{FF2B5EF4-FFF2-40B4-BE49-F238E27FC236}">
                  <a16:creationId xmlns:a16="http://schemas.microsoft.com/office/drawing/2014/main" id="{DBC17084-6C12-87B4-3FAE-13A3933B2798}"/>
                </a:ext>
              </a:extLst>
            </p:cNvPr>
            <p:cNvSpPr/>
            <p:nvPr/>
          </p:nvSpPr>
          <p:spPr>
            <a:xfrm>
              <a:off x="11235546"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58" name="Freeform 1557">
              <a:extLst>
                <a:ext uri="{FF2B5EF4-FFF2-40B4-BE49-F238E27FC236}">
                  <a16:creationId xmlns:a16="http://schemas.microsoft.com/office/drawing/2014/main" id="{0EE56087-1398-EC0D-A255-798BC625218A}"/>
                </a:ext>
              </a:extLst>
            </p:cNvPr>
            <p:cNvSpPr/>
            <p:nvPr/>
          </p:nvSpPr>
          <p:spPr>
            <a:xfrm>
              <a:off x="11271660"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59" name="Freeform 1558">
              <a:extLst>
                <a:ext uri="{FF2B5EF4-FFF2-40B4-BE49-F238E27FC236}">
                  <a16:creationId xmlns:a16="http://schemas.microsoft.com/office/drawing/2014/main" id="{E954BDE9-BAD4-D6D2-0BB9-E497D60BC331}"/>
                </a:ext>
              </a:extLst>
            </p:cNvPr>
            <p:cNvSpPr/>
            <p:nvPr/>
          </p:nvSpPr>
          <p:spPr>
            <a:xfrm>
              <a:off x="11269327"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60" name="Freeform 1559">
              <a:extLst>
                <a:ext uri="{FF2B5EF4-FFF2-40B4-BE49-F238E27FC236}">
                  <a16:creationId xmlns:a16="http://schemas.microsoft.com/office/drawing/2014/main" id="{1356BF5C-3922-9936-118A-97CDE5EAD9F9}"/>
                </a:ext>
              </a:extLst>
            </p:cNvPr>
            <p:cNvSpPr/>
            <p:nvPr/>
          </p:nvSpPr>
          <p:spPr>
            <a:xfrm>
              <a:off x="11305348"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61" name="Freeform 1560">
              <a:extLst>
                <a:ext uri="{FF2B5EF4-FFF2-40B4-BE49-F238E27FC236}">
                  <a16:creationId xmlns:a16="http://schemas.microsoft.com/office/drawing/2014/main" id="{6B538FD9-D711-4166-F8EE-849E156A98DB}"/>
                </a:ext>
              </a:extLst>
            </p:cNvPr>
            <p:cNvSpPr/>
            <p:nvPr/>
          </p:nvSpPr>
          <p:spPr>
            <a:xfrm>
              <a:off x="11303015" y="512458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62" name="Freeform 1561">
              <a:extLst>
                <a:ext uri="{FF2B5EF4-FFF2-40B4-BE49-F238E27FC236}">
                  <a16:creationId xmlns:a16="http://schemas.microsoft.com/office/drawing/2014/main" id="{364DA2B2-419A-3818-47E2-55D3FC9E6E59}"/>
                </a:ext>
              </a:extLst>
            </p:cNvPr>
            <p:cNvSpPr/>
            <p:nvPr/>
          </p:nvSpPr>
          <p:spPr>
            <a:xfrm>
              <a:off x="11339037"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63" name="Freeform 1562">
              <a:extLst>
                <a:ext uri="{FF2B5EF4-FFF2-40B4-BE49-F238E27FC236}">
                  <a16:creationId xmlns:a16="http://schemas.microsoft.com/office/drawing/2014/main" id="{7D1F1F53-954B-4DCA-FA2E-45E07245B5A6}"/>
                </a:ext>
              </a:extLst>
            </p:cNvPr>
            <p:cNvSpPr/>
            <p:nvPr/>
          </p:nvSpPr>
          <p:spPr>
            <a:xfrm>
              <a:off x="11336703"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64" name="Freeform 1563">
              <a:extLst>
                <a:ext uri="{FF2B5EF4-FFF2-40B4-BE49-F238E27FC236}">
                  <a16:creationId xmlns:a16="http://schemas.microsoft.com/office/drawing/2014/main" id="{83742924-9F51-F3CA-3D1B-8B8177545BC4}"/>
                </a:ext>
              </a:extLst>
            </p:cNvPr>
            <p:cNvSpPr/>
            <p:nvPr/>
          </p:nvSpPr>
          <p:spPr>
            <a:xfrm>
              <a:off x="11372818"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65" name="Freeform 1564">
              <a:extLst>
                <a:ext uri="{FF2B5EF4-FFF2-40B4-BE49-F238E27FC236}">
                  <a16:creationId xmlns:a16="http://schemas.microsoft.com/office/drawing/2014/main" id="{F82C3F5F-5890-30F2-08DD-8C953A97C711}"/>
                </a:ext>
              </a:extLst>
            </p:cNvPr>
            <p:cNvSpPr/>
            <p:nvPr/>
          </p:nvSpPr>
          <p:spPr>
            <a:xfrm>
              <a:off x="11370392" y="512458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66" name="Freeform 1565">
              <a:extLst>
                <a:ext uri="{FF2B5EF4-FFF2-40B4-BE49-F238E27FC236}">
                  <a16:creationId xmlns:a16="http://schemas.microsoft.com/office/drawing/2014/main" id="{F6CDAB78-F4A4-5014-4F98-E369C9583D14}"/>
                </a:ext>
              </a:extLst>
            </p:cNvPr>
            <p:cNvSpPr/>
            <p:nvPr/>
          </p:nvSpPr>
          <p:spPr>
            <a:xfrm>
              <a:off x="11406506"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67" name="Freeform 1566">
              <a:extLst>
                <a:ext uri="{FF2B5EF4-FFF2-40B4-BE49-F238E27FC236}">
                  <a16:creationId xmlns:a16="http://schemas.microsoft.com/office/drawing/2014/main" id="{29C34FD3-66B6-278B-1D33-063DD6186F24}"/>
                </a:ext>
              </a:extLst>
            </p:cNvPr>
            <p:cNvSpPr/>
            <p:nvPr/>
          </p:nvSpPr>
          <p:spPr>
            <a:xfrm>
              <a:off x="11404173" y="512458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68" name="Freeform 1567">
              <a:extLst>
                <a:ext uri="{FF2B5EF4-FFF2-40B4-BE49-F238E27FC236}">
                  <a16:creationId xmlns:a16="http://schemas.microsoft.com/office/drawing/2014/main" id="{C1E019CE-377F-BE9A-B5B8-3B7B4552F227}"/>
                </a:ext>
              </a:extLst>
            </p:cNvPr>
            <p:cNvSpPr/>
            <p:nvPr/>
          </p:nvSpPr>
          <p:spPr>
            <a:xfrm>
              <a:off x="11440195" y="512692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E8BCB1"/>
            </a:solidFill>
            <a:ln w="9328" cap="flat">
              <a:noFill/>
              <a:prstDash val="solid"/>
              <a:miter/>
            </a:ln>
          </p:spPr>
          <p:txBody>
            <a:bodyPr rtlCol="0" anchor="ctr"/>
            <a:lstStyle/>
            <a:p>
              <a:endParaRPr lang="en-US" dirty="0"/>
            </a:p>
          </p:txBody>
        </p:sp>
        <p:sp>
          <p:nvSpPr>
            <p:cNvPr id="1569" name="Freeform 1568">
              <a:extLst>
                <a:ext uri="{FF2B5EF4-FFF2-40B4-BE49-F238E27FC236}">
                  <a16:creationId xmlns:a16="http://schemas.microsoft.com/office/drawing/2014/main" id="{BBB5E95D-81B6-A562-A34F-9F5FCBAFCC0C}"/>
                </a:ext>
              </a:extLst>
            </p:cNvPr>
            <p:cNvSpPr/>
            <p:nvPr/>
          </p:nvSpPr>
          <p:spPr>
            <a:xfrm>
              <a:off x="11437861" y="5124589"/>
              <a:ext cx="38447" cy="223374"/>
            </a:xfrm>
            <a:custGeom>
              <a:avLst/>
              <a:gdLst>
                <a:gd name="connsiteX0" fmla="*/ 36022 w 38447"/>
                <a:gd name="connsiteY0" fmla="*/ 221041 h 223374"/>
                <a:gd name="connsiteX1" fmla="*/ 36022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2 w 38447"/>
                <a:gd name="connsiteY6" fmla="*/ 223375 h 223374"/>
                <a:gd name="connsiteX7" fmla="*/ 36022 w 38447"/>
                <a:gd name="connsiteY7" fmla="*/ 221041 h 223374"/>
                <a:gd name="connsiteX8" fmla="*/ 33689 w 38447"/>
                <a:gd name="connsiteY8" fmla="*/ 221041 h 223374"/>
                <a:gd name="connsiteX9" fmla="*/ 33689 w 38447"/>
                <a:gd name="connsiteY9" fmla="*/ 4667 h 223374"/>
                <a:gd name="connsiteX10" fmla="*/ 4666 w 38447"/>
                <a:gd name="connsiteY10" fmla="*/ 4667 h 223374"/>
                <a:gd name="connsiteX11" fmla="*/ 4666 w 38447"/>
                <a:gd name="connsiteY11" fmla="*/ 218707 h 223374"/>
                <a:gd name="connsiteX12" fmla="*/ 36022 w 38447"/>
                <a:gd name="connsiteY12" fmla="*/ 218707 h 223374"/>
                <a:gd name="connsiteX13" fmla="*/ 36022 w 38447"/>
                <a:gd name="connsiteY13" fmla="*/ 221041 h 223374"/>
                <a:gd name="connsiteX14" fmla="*/ 33689 w 38447"/>
                <a:gd name="connsiteY14" fmla="*/ 221041 h 223374"/>
                <a:gd name="connsiteX15" fmla="*/ 36022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2" y="221041"/>
                  </a:moveTo>
                  <a:lnTo>
                    <a:pt x="36022" y="223375"/>
                  </a:lnTo>
                  <a:lnTo>
                    <a:pt x="0" y="223375"/>
                  </a:lnTo>
                  <a:lnTo>
                    <a:pt x="0" y="0"/>
                  </a:lnTo>
                  <a:lnTo>
                    <a:pt x="38447" y="0"/>
                  </a:lnTo>
                  <a:lnTo>
                    <a:pt x="38447"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grpSp>
      <p:grpSp>
        <p:nvGrpSpPr>
          <p:cNvPr id="1570" name="Graphic 31">
            <a:extLst>
              <a:ext uri="{FF2B5EF4-FFF2-40B4-BE49-F238E27FC236}">
                <a16:creationId xmlns:a16="http://schemas.microsoft.com/office/drawing/2014/main" id="{363840A5-8479-2790-729F-5BA2D3A39D47}"/>
              </a:ext>
            </a:extLst>
          </p:cNvPr>
          <p:cNvGrpSpPr/>
          <p:nvPr/>
        </p:nvGrpSpPr>
        <p:grpSpPr>
          <a:xfrm>
            <a:off x="2045935" y="5607929"/>
            <a:ext cx="9429067" cy="228788"/>
            <a:chOff x="2045935" y="5607929"/>
            <a:chExt cx="9429067" cy="228788"/>
          </a:xfrm>
        </p:grpSpPr>
        <p:sp>
          <p:nvSpPr>
            <p:cNvPr id="1571" name="Freeform 1570">
              <a:extLst>
                <a:ext uri="{FF2B5EF4-FFF2-40B4-BE49-F238E27FC236}">
                  <a16:creationId xmlns:a16="http://schemas.microsoft.com/office/drawing/2014/main" id="{6F0E4F2A-1CD1-FC9C-40BD-101B236263D4}"/>
                </a:ext>
              </a:extLst>
            </p:cNvPr>
            <p:cNvSpPr/>
            <p:nvPr/>
          </p:nvSpPr>
          <p:spPr>
            <a:xfrm>
              <a:off x="2357621" y="5759241"/>
              <a:ext cx="75028" cy="75049"/>
            </a:xfrm>
            <a:custGeom>
              <a:avLst/>
              <a:gdLst>
                <a:gd name="connsiteX0" fmla="*/ 0 w 75028"/>
                <a:gd name="connsiteY0" fmla="*/ 0 h 75049"/>
                <a:gd name="connsiteX1" fmla="*/ 75029 w 75028"/>
                <a:gd name="connsiteY1" fmla="*/ 0 h 75049"/>
                <a:gd name="connsiteX2" fmla="*/ 75029 w 75028"/>
                <a:gd name="connsiteY2" fmla="*/ 75049 h 75049"/>
                <a:gd name="connsiteX3" fmla="*/ 0 w 75028"/>
                <a:gd name="connsiteY3" fmla="*/ 75049 h 75049"/>
              </a:gdLst>
              <a:ahLst/>
              <a:cxnLst>
                <a:cxn ang="0">
                  <a:pos x="connsiteX0" y="connsiteY0"/>
                </a:cxn>
                <a:cxn ang="0">
                  <a:pos x="connsiteX1" y="connsiteY1"/>
                </a:cxn>
                <a:cxn ang="0">
                  <a:pos x="connsiteX2" y="connsiteY2"/>
                </a:cxn>
                <a:cxn ang="0">
                  <a:pos x="connsiteX3" y="connsiteY3"/>
                </a:cxn>
              </a:cxnLst>
              <a:rect l="l" t="t" r="r" b="b"/>
              <a:pathLst>
                <a:path w="75028" h="75049">
                  <a:moveTo>
                    <a:pt x="0" y="0"/>
                  </a:moveTo>
                  <a:lnTo>
                    <a:pt x="75029" y="0"/>
                  </a:lnTo>
                  <a:lnTo>
                    <a:pt x="75029" y="75049"/>
                  </a:lnTo>
                  <a:lnTo>
                    <a:pt x="0" y="75049"/>
                  </a:lnTo>
                  <a:close/>
                </a:path>
              </a:pathLst>
            </a:custGeom>
            <a:solidFill>
              <a:srgbClr val="DDD9C3"/>
            </a:solidFill>
            <a:ln w="9328" cap="flat">
              <a:noFill/>
              <a:prstDash val="solid"/>
              <a:miter/>
            </a:ln>
          </p:spPr>
          <p:txBody>
            <a:bodyPr rtlCol="0" anchor="ctr"/>
            <a:lstStyle/>
            <a:p>
              <a:endParaRPr lang="en-US" dirty="0"/>
            </a:p>
          </p:txBody>
        </p:sp>
        <p:sp>
          <p:nvSpPr>
            <p:cNvPr id="1572" name="Freeform 1571">
              <a:extLst>
                <a:ext uri="{FF2B5EF4-FFF2-40B4-BE49-F238E27FC236}">
                  <a16:creationId xmlns:a16="http://schemas.microsoft.com/office/drawing/2014/main" id="{D554280D-1679-0ABF-E29B-3BC014806EE7}"/>
                </a:ext>
              </a:extLst>
            </p:cNvPr>
            <p:cNvSpPr/>
            <p:nvPr/>
          </p:nvSpPr>
          <p:spPr>
            <a:xfrm>
              <a:off x="2355288" y="5756907"/>
              <a:ext cx="79694" cy="79809"/>
            </a:xfrm>
            <a:custGeom>
              <a:avLst/>
              <a:gdLst>
                <a:gd name="connsiteX0" fmla="*/ 77362 w 79694"/>
                <a:gd name="connsiteY0" fmla="*/ 77476 h 79809"/>
                <a:gd name="connsiteX1" fmla="*/ 77362 w 79694"/>
                <a:gd name="connsiteY1" fmla="*/ 79810 h 79809"/>
                <a:gd name="connsiteX2" fmla="*/ 0 w 79694"/>
                <a:gd name="connsiteY2" fmla="*/ 79810 h 79809"/>
                <a:gd name="connsiteX3" fmla="*/ 0 w 79694"/>
                <a:gd name="connsiteY3" fmla="*/ 0 h 79809"/>
                <a:gd name="connsiteX4" fmla="*/ 79695 w 79694"/>
                <a:gd name="connsiteY4" fmla="*/ 0 h 79809"/>
                <a:gd name="connsiteX5" fmla="*/ 79695 w 79694"/>
                <a:gd name="connsiteY5" fmla="*/ 79810 h 79809"/>
                <a:gd name="connsiteX6" fmla="*/ 77362 w 79694"/>
                <a:gd name="connsiteY6" fmla="*/ 79810 h 79809"/>
                <a:gd name="connsiteX7" fmla="*/ 77362 w 79694"/>
                <a:gd name="connsiteY7" fmla="*/ 77476 h 79809"/>
                <a:gd name="connsiteX8" fmla="*/ 75029 w 79694"/>
                <a:gd name="connsiteY8" fmla="*/ 77476 h 79809"/>
                <a:gd name="connsiteX9" fmla="*/ 75029 w 79694"/>
                <a:gd name="connsiteY9" fmla="*/ 4761 h 79809"/>
                <a:gd name="connsiteX10" fmla="*/ 4666 w 79694"/>
                <a:gd name="connsiteY10" fmla="*/ 4761 h 79809"/>
                <a:gd name="connsiteX11" fmla="*/ 4666 w 79694"/>
                <a:gd name="connsiteY11" fmla="*/ 75049 h 79809"/>
                <a:gd name="connsiteX12" fmla="*/ 77362 w 79694"/>
                <a:gd name="connsiteY12" fmla="*/ 75049 h 79809"/>
                <a:gd name="connsiteX13" fmla="*/ 77362 w 79694"/>
                <a:gd name="connsiteY13" fmla="*/ 77476 h 79809"/>
                <a:gd name="connsiteX14" fmla="*/ 75029 w 79694"/>
                <a:gd name="connsiteY14" fmla="*/ 77476 h 79809"/>
                <a:gd name="connsiteX15" fmla="*/ 77362 w 79694"/>
                <a:gd name="connsiteY15" fmla="*/ 77476 h 7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694" h="79809">
                  <a:moveTo>
                    <a:pt x="77362" y="77476"/>
                  </a:moveTo>
                  <a:lnTo>
                    <a:pt x="77362" y="79810"/>
                  </a:lnTo>
                  <a:lnTo>
                    <a:pt x="0" y="79810"/>
                  </a:lnTo>
                  <a:lnTo>
                    <a:pt x="0" y="0"/>
                  </a:lnTo>
                  <a:lnTo>
                    <a:pt x="79695" y="0"/>
                  </a:lnTo>
                  <a:lnTo>
                    <a:pt x="79695" y="79810"/>
                  </a:lnTo>
                  <a:lnTo>
                    <a:pt x="77362" y="79810"/>
                  </a:lnTo>
                  <a:lnTo>
                    <a:pt x="77362" y="77476"/>
                  </a:lnTo>
                  <a:lnTo>
                    <a:pt x="75029" y="77476"/>
                  </a:lnTo>
                  <a:lnTo>
                    <a:pt x="75029" y="4761"/>
                  </a:lnTo>
                  <a:lnTo>
                    <a:pt x="4666" y="4761"/>
                  </a:lnTo>
                  <a:lnTo>
                    <a:pt x="4666" y="75049"/>
                  </a:lnTo>
                  <a:lnTo>
                    <a:pt x="77362" y="75049"/>
                  </a:lnTo>
                  <a:lnTo>
                    <a:pt x="77362" y="77476"/>
                  </a:lnTo>
                  <a:lnTo>
                    <a:pt x="75029" y="77476"/>
                  </a:lnTo>
                  <a:lnTo>
                    <a:pt x="77362" y="77476"/>
                  </a:lnTo>
                  <a:close/>
                </a:path>
              </a:pathLst>
            </a:custGeom>
            <a:solidFill>
              <a:srgbClr val="231F20"/>
            </a:solidFill>
            <a:ln w="9328" cap="flat">
              <a:noFill/>
              <a:prstDash val="solid"/>
              <a:miter/>
            </a:ln>
          </p:spPr>
          <p:txBody>
            <a:bodyPr rtlCol="0" anchor="ctr"/>
            <a:lstStyle/>
            <a:p>
              <a:endParaRPr lang="en-US" dirty="0"/>
            </a:p>
          </p:txBody>
        </p:sp>
        <p:sp>
          <p:nvSpPr>
            <p:cNvPr id="1573" name="Freeform 1572">
              <a:extLst>
                <a:ext uri="{FF2B5EF4-FFF2-40B4-BE49-F238E27FC236}">
                  <a16:creationId xmlns:a16="http://schemas.microsoft.com/office/drawing/2014/main" id="{87D87241-BDE6-D122-A495-3CD0C406A0A4}"/>
                </a:ext>
              </a:extLst>
            </p:cNvPr>
            <p:cNvSpPr/>
            <p:nvPr/>
          </p:nvSpPr>
          <p:spPr>
            <a:xfrm>
              <a:off x="2048268" y="5759241"/>
              <a:ext cx="75028" cy="75049"/>
            </a:xfrm>
            <a:custGeom>
              <a:avLst/>
              <a:gdLst>
                <a:gd name="connsiteX0" fmla="*/ 0 w 75028"/>
                <a:gd name="connsiteY0" fmla="*/ 0 h 75049"/>
                <a:gd name="connsiteX1" fmla="*/ 75029 w 75028"/>
                <a:gd name="connsiteY1" fmla="*/ 0 h 75049"/>
                <a:gd name="connsiteX2" fmla="*/ 75029 w 75028"/>
                <a:gd name="connsiteY2" fmla="*/ 75049 h 75049"/>
                <a:gd name="connsiteX3" fmla="*/ 0 w 75028"/>
                <a:gd name="connsiteY3" fmla="*/ 75049 h 75049"/>
              </a:gdLst>
              <a:ahLst/>
              <a:cxnLst>
                <a:cxn ang="0">
                  <a:pos x="connsiteX0" y="connsiteY0"/>
                </a:cxn>
                <a:cxn ang="0">
                  <a:pos x="connsiteX1" y="connsiteY1"/>
                </a:cxn>
                <a:cxn ang="0">
                  <a:pos x="connsiteX2" y="connsiteY2"/>
                </a:cxn>
                <a:cxn ang="0">
                  <a:pos x="connsiteX3" y="connsiteY3"/>
                </a:cxn>
              </a:cxnLst>
              <a:rect l="l" t="t" r="r" b="b"/>
              <a:pathLst>
                <a:path w="75028" h="75049">
                  <a:moveTo>
                    <a:pt x="0" y="0"/>
                  </a:moveTo>
                  <a:lnTo>
                    <a:pt x="75029" y="0"/>
                  </a:lnTo>
                  <a:lnTo>
                    <a:pt x="75029" y="75049"/>
                  </a:lnTo>
                  <a:lnTo>
                    <a:pt x="0" y="75049"/>
                  </a:lnTo>
                  <a:close/>
                </a:path>
              </a:pathLst>
            </a:custGeom>
            <a:solidFill>
              <a:srgbClr val="FFFFFF"/>
            </a:solidFill>
            <a:ln w="9328" cap="flat">
              <a:noFill/>
              <a:prstDash val="solid"/>
              <a:miter/>
            </a:ln>
          </p:spPr>
          <p:txBody>
            <a:bodyPr rtlCol="0" anchor="ctr"/>
            <a:lstStyle/>
            <a:p>
              <a:endParaRPr lang="en-US" dirty="0"/>
            </a:p>
          </p:txBody>
        </p:sp>
        <p:sp>
          <p:nvSpPr>
            <p:cNvPr id="1574" name="Freeform 1573">
              <a:extLst>
                <a:ext uri="{FF2B5EF4-FFF2-40B4-BE49-F238E27FC236}">
                  <a16:creationId xmlns:a16="http://schemas.microsoft.com/office/drawing/2014/main" id="{AC596D48-3001-4909-B4A0-0D7939865C93}"/>
                </a:ext>
              </a:extLst>
            </p:cNvPr>
            <p:cNvSpPr/>
            <p:nvPr/>
          </p:nvSpPr>
          <p:spPr>
            <a:xfrm>
              <a:off x="2045935" y="5756907"/>
              <a:ext cx="79694" cy="79809"/>
            </a:xfrm>
            <a:custGeom>
              <a:avLst/>
              <a:gdLst>
                <a:gd name="connsiteX0" fmla="*/ 77362 w 79694"/>
                <a:gd name="connsiteY0" fmla="*/ 77476 h 79809"/>
                <a:gd name="connsiteX1" fmla="*/ 77362 w 79694"/>
                <a:gd name="connsiteY1" fmla="*/ 79810 h 79809"/>
                <a:gd name="connsiteX2" fmla="*/ 0 w 79694"/>
                <a:gd name="connsiteY2" fmla="*/ 79810 h 79809"/>
                <a:gd name="connsiteX3" fmla="*/ 0 w 79694"/>
                <a:gd name="connsiteY3" fmla="*/ 0 h 79809"/>
                <a:gd name="connsiteX4" fmla="*/ 79695 w 79694"/>
                <a:gd name="connsiteY4" fmla="*/ 0 h 79809"/>
                <a:gd name="connsiteX5" fmla="*/ 79695 w 79694"/>
                <a:gd name="connsiteY5" fmla="*/ 79810 h 79809"/>
                <a:gd name="connsiteX6" fmla="*/ 77362 w 79694"/>
                <a:gd name="connsiteY6" fmla="*/ 79810 h 79809"/>
                <a:gd name="connsiteX7" fmla="*/ 77362 w 79694"/>
                <a:gd name="connsiteY7" fmla="*/ 77476 h 79809"/>
                <a:gd name="connsiteX8" fmla="*/ 75029 w 79694"/>
                <a:gd name="connsiteY8" fmla="*/ 77476 h 79809"/>
                <a:gd name="connsiteX9" fmla="*/ 75029 w 79694"/>
                <a:gd name="connsiteY9" fmla="*/ 4761 h 79809"/>
                <a:gd name="connsiteX10" fmla="*/ 4666 w 79694"/>
                <a:gd name="connsiteY10" fmla="*/ 4761 h 79809"/>
                <a:gd name="connsiteX11" fmla="*/ 4666 w 79694"/>
                <a:gd name="connsiteY11" fmla="*/ 75049 h 79809"/>
                <a:gd name="connsiteX12" fmla="*/ 77362 w 79694"/>
                <a:gd name="connsiteY12" fmla="*/ 75049 h 79809"/>
                <a:gd name="connsiteX13" fmla="*/ 77362 w 79694"/>
                <a:gd name="connsiteY13" fmla="*/ 77476 h 79809"/>
                <a:gd name="connsiteX14" fmla="*/ 75029 w 79694"/>
                <a:gd name="connsiteY14" fmla="*/ 77476 h 79809"/>
                <a:gd name="connsiteX15" fmla="*/ 77362 w 79694"/>
                <a:gd name="connsiteY15" fmla="*/ 77476 h 7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694" h="79809">
                  <a:moveTo>
                    <a:pt x="77362" y="77476"/>
                  </a:moveTo>
                  <a:lnTo>
                    <a:pt x="77362" y="79810"/>
                  </a:lnTo>
                  <a:lnTo>
                    <a:pt x="0" y="79810"/>
                  </a:lnTo>
                  <a:lnTo>
                    <a:pt x="0" y="0"/>
                  </a:lnTo>
                  <a:lnTo>
                    <a:pt x="79695" y="0"/>
                  </a:lnTo>
                  <a:lnTo>
                    <a:pt x="79695" y="79810"/>
                  </a:lnTo>
                  <a:lnTo>
                    <a:pt x="77362" y="79810"/>
                  </a:lnTo>
                  <a:lnTo>
                    <a:pt x="77362" y="77476"/>
                  </a:lnTo>
                  <a:lnTo>
                    <a:pt x="75029" y="77476"/>
                  </a:lnTo>
                  <a:lnTo>
                    <a:pt x="75029" y="4761"/>
                  </a:lnTo>
                  <a:lnTo>
                    <a:pt x="4666" y="4761"/>
                  </a:lnTo>
                  <a:lnTo>
                    <a:pt x="4666" y="75049"/>
                  </a:lnTo>
                  <a:lnTo>
                    <a:pt x="77362" y="75049"/>
                  </a:lnTo>
                  <a:lnTo>
                    <a:pt x="77362" y="77476"/>
                  </a:lnTo>
                  <a:lnTo>
                    <a:pt x="75029" y="77476"/>
                  </a:lnTo>
                  <a:lnTo>
                    <a:pt x="77362" y="77476"/>
                  </a:lnTo>
                  <a:close/>
                </a:path>
              </a:pathLst>
            </a:custGeom>
            <a:solidFill>
              <a:srgbClr val="231F20"/>
            </a:solidFill>
            <a:ln w="9328" cap="flat">
              <a:noFill/>
              <a:prstDash val="solid"/>
              <a:miter/>
            </a:ln>
          </p:spPr>
          <p:txBody>
            <a:bodyPr rtlCol="0" anchor="ctr"/>
            <a:lstStyle/>
            <a:p>
              <a:endParaRPr lang="en-US" dirty="0"/>
            </a:p>
          </p:txBody>
        </p:sp>
        <p:sp>
          <p:nvSpPr>
            <p:cNvPr id="1575" name="Freeform 1574">
              <a:extLst>
                <a:ext uri="{FF2B5EF4-FFF2-40B4-BE49-F238E27FC236}">
                  <a16:creationId xmlns:a16="http://schemas.microsoft.com/office/drawing/2014/main" id="{E004A471-A2E6-070B-8D37-2881FB4F430F}"/>
                </a:ext>
              </a:extLst>
            </p:cNvPr>
            <p:cNvSpPr/>
            <p:nvPr/>
          </p:nvSpPr>
          <p:spPr>
            <a:xfrm>
              <a:off x="2666975" y="5759241"/>
              <a:ext cx="75028" cy="75049"/>
            </a:xfrm>
            <a:custGeom>
              <a:avLst/>
              <a:gdLst>
                <a:gd name="connsiteX0" fmla="*/ 0 w 75028"/>
                <a:gd name="connsiteY0" fmla="*/ 0 h 75049"/>
                <a:gd name="connsiteX1" fmla="*/ 75029 w 75028"/>
                <a:gd name="connsiteY1" fmla="*/ 0 h 75049"/>
                <a:gd name="connsiteX2" fmla="*/ 75029 w 75028"/>
                <a:gd name="connsiteY2" fmla="*/ 75049 h 75049"/>
                <a:gd name="connsiteX3" fmla="*/ 0 w 75028"/>
                <a:gd name="connsiteY3" fmla="*/ 75049 h 75049"/>
              </a:gdLst>
              <a:ahLst/>
              <a:cxnLst>
                <a:cxn ang="0">
                  <a:pos x="connsiteX0" y="connsiteY0"/>
                </a:cxn>
                <a:cxn ang="0">
                  <a:pos x="connsiteX1" y="connsiteY1"/>
                </a:cxn>
                <a:cxn ang="0">
                  <a:pos x="connsiteX2" y="connsiteY2"/>
                </a:cxn>
                <a:cxn ang="0">
                  <a:pos x="connsiteX3" y="connsiteY3"/>
                </a:cxn>
              </a:cxnLst>
              <a:rect l="l" t="t" r="r" b="b"/>
              <a:pathLst>
                <a:path w="75028" h="75049">
                  <a:moveTo>
                    <a:pt x="0" y="0"/>
                  </a:moveTo>
                  <a:lnTo>
                    <a:pt x="75029" y="0"/>
                  </a:lnTo>
                  <a:lnTo>
                    <a:pt x="75029" y="75049"/>
                  </a:lnTo>
                  <a:lnTo>
                    <a:pt x="0" y="75049"/>
                  </a:lnTo>
                  <a:close/>
                </a:path>
              </a:pathLst>
            </a:custGeom>
            <a:solidFill>
              <a:srgbClr val="948A54"/>
            </a:solidFill>
            <a:ln w="9328" cap="flat">
              <a:noFill/>
              <a:prstDash val="solid"/>
              <a:miter/>
            </a:ln>
          </p:spPr>
          <p:txBody>
            <a:bodyPr rtlCol="0" anchor="ctr"/>
            <a:lstStyle/>
            <a:p>
              <a:endParaRPr lang="en-US" dirty="0"/>
            </a:p>
          </p:txBody>
        </p:sp>
        <p:sp>
          <p:nvSpPr>
            <p:cNvPr id="1576" name="Freeform 1575">
              <a:extLst>
                <a:ext uri="{FF2B5EF4-FFF2-40B4-BE49-F238E27FC236}">
                  <a16:creationId xmlns:a16="http://schemas.microsoft.com/office/drawing/2014/main" id="{9A3B77AE-6943-9E78-223E-A1ED3C598192}"/>
                </a:ext>
              </a:extLst>
            </p:cNvPr>
            <p:cNvSpPr/>
            <p:nvPr/>
          </p:nvSpPr>
          <p:spPr>
            <a:xfrm>
              <a:off x="2664642" y="5756907"/>
              <a:ext cx="79694" cy="79809"/>
            </a:xfrm>
            <a:custGeom>
              <a:avLst/>
              <a:gdLst>
                <a:gd name="connsiteX0" fmla="*/ 77361 w 79694"/>
                <a:gd name="connsiteY0" fmla="*/ 77476 h 79809"/>
                <a:gd name="connsiteX1" fmla="*/ 77361 w 79694"/>
                <a:gd name="connsiteY1" fmla="*/ 79810 h 79809"/>
                <a:gd name="connsiteX2" fmla="*/ 0 w 79694"/>
                <a:gd name="connsiteY2" fmla="*/ 79810 h 79809"/>
                <a:gd name="connsiteX3" fmla="*/ 0 w 79694"/>
                <a:gd name="connsiteY3" fmla="*/ 0 h 79809"/>
                <a:gd name="connsiteX4" fmla="*/ 79694 w 79694"/>
                <a:gd name="connsiteY4" fmla="*/ 0 h 79809"/>
                <a:gd name="connsiteX5" fmla="*/ 79694 w 79694"/>
                <a:gd name="connsiteY5" fmla="*/ 79810 h 79809"/>
                <a:gd name="connsiteX6" fmla="*/ 77361 w 79694"/>
                <a:gd name="connsiteY6" fmla="*/ 79810 h 79809"/>
                <a:gd name="connsiteX7" fmla="*/ 77361 w 79694"/>
                <a:gd name="connsiteY7" fmla="*/ 77476 h 79809"/>
                <a:gd name="connsiteX8" fmla="*/ 75028 w 79694"/>
                <a:gd name="connsiteY8" fmla="*/ 77476 h 79809"/>
                <a:gd name="connsiteX9" fmla="*/ 75028 w 79694"/>
                <a:gd name="connsiteY9" fmla="*/ 4761 h 79809"/>
                <a:gd name="connsiteX10" fmla="*/ 4666 w 79694"/>
                <a:gd name="connsiteY10" fmla="*/ 4761 h 79809"/>
                <a:gd name="connsiteX11" fmla="*/ 4666 w 79694"/>
                <a:gd name="connsiteY11" fmla="*/ 75049 h 79809"/>
                <a:gd name="connsiteX12" fmla="*/ 77361 w 79694"/>
                <a:gd name="connsiteY12" fmla="*/ 75049 h 79809"/>
                <a:gd name="connsiteX13" fmla="*/ 77361 w 79694"/>
                <a:gd name="connsiteY13" fmla="*/ 77476 h 79809"/>
                <a:gd name="connsiteX14" fmla="*/ 75028 w 79694"/>
                <a:gd name="connsiteY14" fmla="*/ 77476 h 79809"/>
                <a:gd name="connsiteX15" fmla="*/ 77361 w 79694"/>
                <a:gd name="connsiteY15" fmla="*/ 77476 h 7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694" h="79809">
                  <a:moveTo>
                    <a:pt x="77361" y="77476"/>
                  </a:moveTo>
                  <a:lnTo>
                    <a:pt x="77361" y="79810"/>
                  </a:lnTo>
                  <a:lnTo>
                    <a:pt x="0" y="79810"/>
                  </a:lnTo>
                  <a:lnTo>
                    <a:pt x="0" y="0"/>
                  </a:lnTo>
                  <a:lnTo>
                    <a:pt x="79694" y="0"/>
                  </a:lnTo>
                  <a:lnTo>
                    <a:pt x="79694" y="79810"/>
                  </a:lnTo>
                  <a:lnTo>
                    <a:pt x="77361" y="79810"/>
                  </a:lnTo>
                  <a:lnTo>
                    <a:pt x="77361" y="77476"/>
                  </a:lnTo>
                  <a:lnTo>
                    <a:pt x="75028" y="77476"/>
                  </a:lnTo>
                  <a:lnTo>
                    <a:pt x="75028" y="4761"/>
                  </a:lnTo>
                  <a:lnTo>
                    <a:pt x="4666" y="4761"/>
                  </a:lnTo>
                  <a:lnTo>
                    <a:pt x="4666" y="75049"/>
                  </a:lnTo>
                  <a:lnTo>
                    <a:pt x="77361" y="75049"/>
                  </a:lnTo>
                  <a:lnTo>
                    <a:pt x="77361" y="77476"/>
                  </a:lnTo>
                  <a:lnTo>
                    <a:pt x="75028" y="77476"/>
                  </a:lnTo>
                  <a:lnTo>
                    <a:pt x="77361" y="77476"/>
                  </a:lnTo>
                  <a:close/>
                </a:path>
              </a:pathLst>
            </a:custGeom>
            <a:solidFill>
              <a:srgbClr val="231F20"/>
            </a:solidFill>
            <a:ln w="9328" cap="flat">
              <a:noFill/>
              <a:prstDash val="solid"/>
              <a:miter/>
            </a:ln>
          </p:spPr>
          <p:txBody>
            <a:bodyPr rtlCol="0" anchor="ctr"/>
            <a:lstStyle/>
            <a:p>
              <a:endParaRPr lang="en-US" dirty="0"/>
            </a:p>
          </p:txBody>
        </p:sp>
        <p:sp>
          <p:nvSpPr>
            <p:cNvPr id="1577" name="Freeform 1576">
              <a:extLst>
                <a:ext uri="{FF2B5EF4-FFF2-40B4-BE49-F238E27FC236}">
                  <a16:creationId xmlns:a16="http://schemas.microsoft.com/office/drawing/2014/main" id="{A233AEA8-A54D-038E-06C3-A2594759BDB8}"/>
                </a:ext>
              </a:extLst>
            </p:cNvPr>
            <p:cNvSpPr/>
            <p:nvPr/>
          </p:nvSpPr>
          <p:spPr>
            <a:xfrm>
              <a:off x="2976515" y="5759241"/>
              <a:ext cx="75028" cy="75049"/>
            </a:xfrm>
            <a:custGeom>
              <a:avLst/>
              <a:gdLst>
                <a:gd name="connsiteX0" fmla="*/ 0 w 75028"/>
                <a:gd name="connsiteY0" fmla="*/ 0 h 75049"/>
                <a:gd name="connsiteX1" fmla="*/ 75029 w 75028"/>
                <a:gd name="connsiteY1" fmla="*/ 0 h 75049"/>
                <a:gd name="connsiteX2" fmla="*/ 75029 w 75028"/>
                <a:gd name="connsiteY2" fmla="*/ 75049 h 75049"/>
                <a:gd name="connsiteX3" fmla="*/ 0 w 75028"/>
                <a:gd name="connsiteY3" fmla="*/ 75049 h 75049"/>
              </a:gdLst>
              <a:ahLst/>
              <a:cxnLst>
                <a:cxn ang="0">
                  <a:pos x="connsiteX0" y="connsiteY0"/>
                </a:cxn>
                <a:cxn ang="0">
                  <a:pos x="connsiteX1" y="connsiteY1"/>
                </a:cxn>
                <a:cxn ang="0">
                  <a:pos x="connsiteX2" y="connsiteY2"/>
                </a:cxn>
                <a:cxn ang="0">
                  <a:pos x="connsiteX3" y="connsiteY3"/>
                </a:cxn>
              </a:cxnLst>
              <a:rect l="l" t="t" r="r" b="b"/>
              <a:pathLst>
                <a:path w="75028" h="75049">
                  <a:moveTo>
                    <a:pt x="0" y="0"/>
                  </a:moveTo>
                  <a:lnTo>
                    <a:pt x="75029" y="0"/>
                  </a:lnTo>
                  <a:lnTo>
                    <a:pt x="75029" y="75049"/>
                  </a:lnTo>
                  <a:lnTo>
                    <a:pt x="0" y="75049"/>
                  </a:lnTo>
                  <a:close/>
                </a:path>
              </a:pathLst>
            </a:custGeom>
            <a:solidFill>
              <a:srgbClr val="4A452A"/>
            </a:solidFill>
            <a:ln w="9328" cap="flat">
              <a:noFill/>
              <a:prstDash val="solid"/>
              <a:miter/>
            </a:ln>
          </p:spPr>
          <p:txBody>
            <a:bodyPr rtlCol="0" anchor="ctr"/>
            <a:lstStyle/>
            <a:p>
              <a:endParaRPr lang="en-US" dirty="0"/>
            </a:p>
          </p:txBody>
        </p:sp>
        <p:sp>
          <p:nvSpPr>
            <p:cNvPr id="1578" name="Freeform 1577">
              <a:extLst>
                <a:ext uri="{FF2B5EF4-FFF2-40B4-BE49-F238E27FC236}">
                  <a16:creationId xmlns:a16="http://schemas.microsoft.com/office/drawing/2014/main" id="{E2F38821-FA84-9161-D5E4-B28417FEE011}"/>
                </a:ext>
              </a:extLst>
            </p:cNvPr>
            <p:cNvSpPr/>
            <p:nvPr/>
          </p:nvSpPr>
          <p:spPr>
            <a:xfrm>
              <a:off x="2974088" y="5756907"/>
              <a:ext cx="79787" cy="79809"/>
            </a:xfrm>
            <a:custGeom>
              <a:avLst/>
              <a:gdLst>
                <a:gd name="connsiteX0" fmla="*/ 77455 w 79787"/>
                <a:gd name="connsiteY0" fmla="*/ 77476 h 79809"/>
                <a:gd name="connsiteX1" fmla="*/ 77455 w 79787"/>
                <a:gd name="connsiteY1" fmla="*/ 79810 h 79809"/>
                <a:gd name="connsiteX2" fmla="*/ 0 w 79787"/>
                <a:gd name="connsiteY2" fmla="*/ 79810 h 79809"/>
                <a:gd name="connsiteX3" fmla="*/ 0 w 79787"/>
                <a:gd name="connsiteY3" fmla="*/ 0 h 79809"/>
                <a:gd name="connsiteX4" fmla="*/ 79788 w 79787"/>
                <a:gd name="connsiteY4" fmla="*/ 0 h 79809"/>
                <a:gd name="connsiteX5" fmla="*/ 79788 w 79787"/>
                <a:gd name="connsiteY5" fmla="*/ 79810 h 79809"/>
                <a:gd name="connsiteX6" fmla="*/ 77455 w 79787"/>
                <a:gd name="connsiteY6" fmla="*/ 79810 h 79809"/>
                <a:gd name="connsiteX7" fmla="*/ 77455 w 79787"/>
                <a:gd name="connsiteY7" fmla="*/ 77476 h 79809"/>
                <a:gd name="connsiteX8" fmla="*/ 75028 w 79787"/>
                <a:gd name="connsiteY8" fmla="*/ 77476 h 79809"/>
                <a:gd name="connsiteX9" fmla="*/ 75028 w 79787"/>
                <a:gd name="connsiteY9" fmla="*/ 4761 h 79809"/>
                <a:gd name="connsiteX10" fmla="*/ 4759 w 79787"/>
                <a:gd name="connsiteY10" fmla="*/ 4761 h 79809"/>
                <a:gd name="connsiteX11" fmla="*/ 4759 w 79787"/>
                <a:gd name="connsiteY11" fmla="*/ 75049 h 79809"/>
                <a:gd name="connsiteX12" fmla="*/ 77455 w 79787"/>
                <a:gd name="connsiteY12" fmla="*/ 75049 h 79809"/>
                <a:gd name="connsiteX13" fmla="*/ 77455 w 79787"/>
                <a:gd name="connsiteY13" fmla="*/ 77476 h 79809"/>
                <a:gd name="connsiteX14" fmla="*/ 75028 w 79787"/>
                <a:gd name="connsiteY14" fmla="*/ 77476 h 79809"/>
                <a:gd name="connsiteX15" fmla="*/ 77455 w 79787"/>
                <a:gd name="connsiteY15" fmla="*/ 77476 h 7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787" h="79809">
                  <a:moveTo>
                    <a:pt x="77455" y="77476"/>
                  </a:moveTo>
                  <a:lnTo>
                    <a:pt x="77455" y="79810"/>
                  </a:lnTo>
                  <a:lnTo>
                    <a:pt x="0" y="79810"/>
                  </a:lnTo>
                  <a:lnTo>
                    <a:pt x="0" y="0"/>
                  </a:lnTo>
                  <a:lnTo>
                    <a:pt x="79788" y="0"/>
                  </a:lnTo>
                  <a:lnTo>
                    <a:pt x="79788" y="79810"/>
                  </a:lnTo>
                  <a:lnTo>
                    <a:pt x="77455" y="79810"/>
                  </a:lnTo>
                  <a:lnTo>
                    <a:pt x="77455" y="77476"/>
                  </a:lnTo>
                  <a:lnTo>
                    <a:pt x="75028" y="77476"/>
                  </a:lnTo>
                  <a:lnTo>
                    <a:pt x="75028" y="4761"/>
                  </a:lnTo>
                  <a:lnTo>
                    <a:pt x="4759" y="4761"/>
                  </a:lnTo>
                  <a:lnTo>
                    <a:pt x="4759" y="75049"/>
                  </a:lnTo>
                  <a:lnTo>
                    <a:pt x="77455" y="75049"/>
                  </a:lnTo>
                  <a:lnTo>
                    <a:pt x="77455" y="77476"/>
                  </a:lnTo>
                  <a:lnTo>
                    <a:pt x="75028" y="77476"/>
                  </a:lnTo>
                  <a:lnTo>
                    <a:pt x="77455" y="77476"/>
                  </a:lnTo>
                  <a:close/>
                </a:path>
              </a:pathLst>
            </a:custGeom>
            <a:solidFill>
              <a:srgbClr val="231F20"/>
            </a:solidFill>
            <a:ln w="9328" cap="flat">
              <a:noFill/>
              <a:prstDash val="solid"/>
              <a:miter/>
            </a:ln>
          </p:spPr>
          <p:txBody>
            <a:bodyPr rtlCol="0" anchor="ctr"/>
            <a:lstStyle/>
            <a:p>
              <a:endParaRPr lang="en-US" dirty="0"/>
            </a:p>
          </p:txBody>
        </p:sp>
        <p:grpSp>
          <p:nvGrpSpPr>
            <p:cNvPr id="1579" name="Graphic 31">
              <a:extLst>
                <a:ext uri="{FF2B5EF4-FFF2-40B4-BE49-F238E27FC236}">
                  <a16:creationId xmlns:a16="http://schemas.microsoft.com/office/drawing/2014/main" id="{23B95F94-2CF1-C518-477F-3EF55C06E0E5}"/>
                </a:ext>
              </a:extLst>
            </p:cNvPr>
            <p:cNvGrpSpPr/>
            <p:nvPr/>
          </p:nvGrpSpPr>
          <p:grpSpPr>
            <a:xfrm>
              <a:off x="3295666" y="5607929"/>
              <a:ext cx="5117532" cy="223374"/>
              <a:chOff x="3295666" y="5607929"/>
              <a:chExt cx="5117532" cy="223374"/>
            </a:xfrm>
          </p:grpSpPr>
          <p:sp>
            <p:nvSpPr>
              <p:cNvPr id="1580" name="Freeform 1579">
                <a:extLst>
                  <a:ext uri="{FF2B5EF4-FFF2-40B4-BE49-F238E27FC236}">
                    <a16:creationId xmlns:a16="http://schemas.microsoft.com/office/drawing/2014/main" id="{77FC1CF7-70CE-88DC-F03F-FD3C69C936C8}"/>
                  </a:ext>
                </a:extLst>
              </p:cNvPr>
              <p:cNvSpPr/>
              <p:nvPr/>
            </p:nvSpPr>
            <p:spPr>
              <a:xfrm>
                <a:off x="3297999"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581" name="Freeform 1580">
                <a:extLst>
                  <a:ext uri="{FF2B5EF4-FFF2-40B4-BE49-F238E27FC236}">
                    <a16:creationId xmlns:a16="http://schemas.microsoft.com/office/drawing/2014/main" id="{A8B9B376-D8EE-F10F-9B14-B973BD246C1E}"/>
                  </a:ext>
                </a:extLst>
              </p:cNvPr>
              <p:cNvSpPr/>
              <p:nvPr/>
            </p:nvSpPr>
            <p:spPr>
              <a:xfrm>
                <a:off x="3295666"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82" name="Freeform 1581">
                <a:extLst>
                  <a:ext uri="{FF2B5EF4-FFF2-40B4-BE49-F238E27FC236}">
                    <a16:creationId xmlns:a16="http://schemas.microsoft.com/office/drawing/2014/main" id="{764C7BE0-B5F8-8B49-F1E6-6E5997480072}"/>
                  </a:ext>
                </a:extLst>
              </p:cNvPr>
              <p:cNvSpPr/>
              <p:nvPr/>
            </p:nvSpPr>
            <p:spPr>
              <a:xfrm>
                <a:off x="333168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583" name="Freeform 1582">
                <a:extLst>
                  <a:ext uri="{FF2B5EF4-FFF2-40B4-BE49-F238E27FC236}">
                    <a16:creationId xmlns:a16="http://schemas.microsoft.com/office/drawing/2014/main" id="{76A50EFA-F643-601D-A4CB-ED5F68CD16EB}"/>
                  </a:ext>
                </a:extLst>
              </p:cNvPr>
              <p:cNvSpPr/>
              <p:nvPr/>
            </p:nvSpPr>
            <p:spPr>
              <a:xfrm>
                <a:off x="3329354"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84" name="Freeform 1583">
                <a:extLst>
                  <a:ext uri="{FF2B5EF4-FFF2-40B4-BE49-F238E27FC236}">
                    <a16:creationId xmlns:a16="http://schemas.microsoft.com/office/drawing/2014/main" id="{14917EFE-F125-A115-3848-8B0BB0CFF55C}"/>
                  </a:ext>
                </a:extLst>
              </p:cNvPr>
              <p:cNvSpPr/>
              <p:nvPr/>
            </p:nvSpPr>
            <p:spPr>
              <a:xfrm>
                <a:off x="3365376"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585" name="Freeform 1584">
                <a:extLst>
                  <a:ext uri="{FF2B5EF4-FFF2-40B4-BE49-F238E27FC236}">
                    <a16:creationId xmlns:a16="http://schemas.microsoft.com/office/drawing/2014/main" id="{7FB1A7A9-2CB4-13E6-D8BF-EE636932D316}"/>
                  </a:ext>
                </a:extLst>
              </p:cNvPr>
              <p:cNvSpPr/>
              <p:nvPr/>
            </p:nvSpPr>
            <p:spPr>
              <a:xfrm>
                <a:off x="3363043"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86" name="Freeform 1585">
                <a:extLst>
                  <a:ext uri="{FF2B5EF4-FFF2-40B4-BE49-F238E27FC236}">
                    <a16:creationId xmlns:a16="http://schemas.microsoft.com/office/drawing/2014/main" id="{0AF1B503-24AC-0762-062D-077976331F72}"/>
                  </a:ext>
                </a:extLst>
              </p:cNvPr>
              <p:cNvSpPr/>
              <p:nvPr/>
            </p:nvSpPr>
            <p:spPr>
              <a:xfrm>
                <a:off x="3399064"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587" name="Freeform 1586">
                <a:extLst>
                  <a:ext uri="{FF2B5EF4-FFF2-40B4-BE49-F238E27FC236}">
                    <a16:creationId xmlns:a16="http://schemas.microsoft.com/office/drawing/2014/main" id="{87F52734-64BA-568A-03B3-0A08D6739CC5}"/>
                  </a:ext>
                </a:extLst>
              </p:cNvPr>
              <p:cNvSpPr/>
              <p:nvPr/>
            </p:nvSpPr>
            <p:spPr>
              <a:xfrm>
                <a:off x="3396638"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88" name="Freeform 1587">
                <a:extLst>
                  <a:ext uri="{FF2B5EF4-FFF2-40B4-BE49-F238E27FC236}">
                    <a16:creationId xmlns:a16="http://schemas.microsoft.com/office/drawing/2014/main" id="{95DC8871-17C5-CA6A-4218-AAA2E25F6289}"/>
                  </a:ext>
                </a:extLst>
              </p:cNvPr>
              <p:cNvSpPr/>
              <p:nvPr/>
            </p:nvSpPr>
            <p:spPr>
              <a:xfrm>
                <a:off x="3432752"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589" name="Freeform 1588">
                <a:extLst>
                  <a:ext uri="{FF2B5EF4-FFF2-40B4-BE49-F238E27FC236}">
                    <a16:creationId xmlns:a16="http://schemas.microsoft.com/office/drawing/2014/main" id="{D1517B19-B1D2-FAFC-9D3C-357C14FFBCB1}"/>
                  </a:ext>
                </a:extLst>
              </p:cNvPr>
              <p:cNvSpPr/>
              <p:nvPr/>
            </p:nvSpPr>
            <p:spPr>
              <a:xfrm>
                <a:off x="3430326"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90" name="Freeform 1589">
                <a:extLst>
                  <a:ext uri="{FF2B5EF4-FFF2-40B4-BE49-F238E27FC236}">
                    <a16:creationId xmlns:a16="http://schemas.microsoft.com/office/drawing/2014/main" id="{394C0787-D10A-FF68-498C-94CD5F7656A4}"/>
                  </a:ext>
                </a:extLst>
              </p:cNvPr>
              <p:cNvSpPr/>
              <p:nvPr/>
            </p:nvSpPr>
            <p:spPr>
              <a:xfrm>
                <a:off x="3466440"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591" name="Freeform 1590">
                <a:extLst>
                  <a:ext uri="{FF2B5EF4-FFF2-40B4-BE49-F238E27FC236}">
                    <a16:creationId xmlns:a16="http://schemas.microsoft.com/office/drawing/2014/main" id="{AB458503-EB03-32BB-F0DB-F8B2583FFF2A}"/>
                  </a:ext>
                </a:extLst>
              </p:cNvPr>
              <p:cNvSpPr/>
              <p:nvPr/>
            </p:nvSpPr>
            <p:spPr>
              <a:xfrm>
                <a:off x="3464014"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92" name="Freeform 1591">
                <a:extLst>
                  <a:ext uri="{FF2B5EF4-FFF2-40B4-BE49-F238E27FC236}">
                    <a16:creationId xmlns:a16="http://schemas.microsoft.com/office/drawing/2014/main" id="{5C3761BB-ADDB-C687-06F4-FDD2ECCDF675}"/>
                  </a:ext>
                </a:extLst>
              </p:cNvPr>
              <p:cNvSpPr/>
              <p:nvPr/>
            </p:nvSpPr>
            <p:spPr>
              <a:xfrm>
                <a:off x="3500129"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593" name="Freeform 1592">
                <a:extLst>
                  <a:ext uri="{FF2B5EF4-FFF2-40B4-BE49-F238E27FC236}">
                    <a16:creationId xmlns:a16="http://schemas.microsoft.com/office/drawing/2014/main" id="{B6CF3056-BEEE-7BE7-1B61-61BA545848DB}"/>
                  </a:ext>
                </a:extLst>
              </p:cNvPr>
              <p:cNvSpPr/>
              <p:nvPr/>
            </p:nvSpPr>
            <p:spPr>
              <a:xfrm>
                <a:off x="3497702"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594" name="Freeform 1593">
                <a:extLst>
                  <a:ext uri="{FF2B5EF4-FFF2-40B4-BE49-F238E27FC236}">
                    <a16:creationId xmlns:a16="http://schemas.microsoft.com/office/drawing/2014/main" id="{FF4362BA-A90E-D6CA-5C1D-3BDC63D82DE0}"/>
                  </a:ext>
                </a:extLst>
              </p:cNvPr>
              <p:cNvSpPr/>
              <p:nvPr/>
            </p:nvSpPr>
            <p:spPr>
              <a:xfrm>
                <a:off x="3533724"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595" name="Freeform 1594">
                <a:extLst>
                  <a:ext uri="{FF2B5EF4-FFF2-40B4-BE49-F238E27FC236}">
                    <a16:creationId xmlns:a16="http://schemas.microsoft.com/office/drawing/2014/main" id="{38CCE721-E87C-F905-28A6-A31EC9BFC8FD}"/>
                  </a:ext>
                </a:extLst>
              </p:cNvPr>
              <p:cNvSpPr/>
              <p:nvPr/>
            </p:nvSpPr>
            <p:spPr>
              <a:xfrm>
                <a:off x="3531391"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96" name="Freeform 1595">
                <a:extLst>
                  <a:ext uri="{FF2B5EF4-FFF2-40B4-BE49-F238E27FC236}">
                    <a16:creationId xmlns:a16="http://schemas.microsoft.com/office/drawing/2014/main" id="{757B8270-98AF-1A07-6B48-266C01607392}"/>
                  </a:ext>
                </a:extLst>
              </p:cNvPr>
              <p:cNvSpPr/>
              <p:nvPr/>
            </p:nvSpPr>
            <p:spPr>
              <a:xfrm>
                <a:off x="3567412"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597" name="Freeform 1596">
                <a:extLst>
                  <a:ext uri="{FF2B5EF4-FFF2-40B4-BE49-F238E27FC236}">
                    <a16:creationId xmlns:a16="http://schemas.microsoft.com/office/drawing/2014/main" id="{73B72B16-9E4A-03B1-2216-6E767852991A}"/>
                  </a:ext>
                </a:extLst>
              </p:cNvPr>
              <p:cNvSpPr/>
              <p:nvPr/>
            </p:nvSpPr>
            <p:spPr>
              <a:xfrm>
                <a:off x="3565079"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598" name="Freeform 1597">
                <a:extLst>
                  <a:ext uri="{FF2B5EF4-FFF2-40B4-BE49-F238E27FC236}">
                    <a16:creationId xmlns:a16="http://schemas.microsoft.com/office/drawing/2014/main" id="{21167369-1E83-65B2-DBD3-A1DEC5753CE4}"/>
                  </a:ext>
                </a:extLst>
              </p:cNvPr>
              <p:cNvSpPr/>
              <p:nvPr/>
            </p:nvSpPr>
            <p:spPr>
              <a:xfrm>
                <a:off x="3601100"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599" name="Freeform 1598">
                <a:extLst>
                  <a:ext uri="{FF2B5EF4-FFF2-40B4-BE49-F238E27FC236}">
                    <a16:creationId xmlns:a16="http://schemas.microsoft.com/office/drawing/2014/main" id="{F3995B6F-D859-9E92-2E20-F9E01B203EBA}"/>
                  </a:ext>
                </a:extLst>
              </p:cNvPr>
              <p:cNvSpPr/>
              <p:nvPr/>
            </p:nvSpPr>
            <p:spPr>
              <a:xfrm>
                <a:off x="3598767"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00" name="Freeform 1599">
                <a:extLst>
                  <a:ext uri="{FF2B5EF4-FFF2-40B4-BE49-F238E27FC236}">
                    <a16:creationId xmlns:a16="http://schemas.microsoft.com/office/drawing/2014/main" id="{20555A15-64B1-1649-AAE2-80201BBC7638}"/>
                  </a:ext>
                </a:extLst>
              </p:cNvPr>
              <p:cNvSpPr/>
              <p:nvPr/>
            </p:nvSpPr>
            <p:spPr>
              <a:xfrm>
                <a:off x="3634788"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601" name="Freeform 1600">
                <a:extLst>
                  <a:ext uri="{FF2B5EF4-FFF2-40B4-BE49-F238E27FC236}">
                    <a16:creationId xmlns:a16="http://schemas.microsoft.com/office/drawing/2014/main" id="{88AAD515-948D-7954-5E0F-1A267F324863}"/>
                  </a:ext>
                </a:extLst>
              </p:cNvPr>
              <p:cNvSpPr/>
              <p:nvPr/>
            </p:nvSpPr>
            <p:spPr>
              <a:xfrm>
                <a:off x="3632455"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02" name="Freeform 1601">
                <a:extLst>
                  <a:ext uri="{FF2B5EF4-FFF2-40B4-BE49-F238E27FC236}">
                    <a16:creationId xmlns:a16="http://schemas.microsoft.com/office/drawing/2014/main" id="{D058049E-C3A9-3DB0-D11C-EBDD04C9728A}"/>
                  </a:ext>
                </a:extLst>
              </p:cNvPr>
              <p:cNvSpPr/>
              <p:nvPr/>
            </p:nvSpPr>
            <p:spPr>
              <a:xfrm>
                <a:off x="366847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603" name="Freeform 1602">
                <a:extLst>
                  <a:ext uri="{FF2B5EF4-FFF2-40B4-BE49-F238E27FC236}">
                    <a16:creationId xmlns:a16="http://schemas.microsoft.com/office/drawing/2014/main" id="{97F5FDAF-9C14-B1CE-0A37-1CEA6E81F2AA}"/>
                  </a:ext>
                </a:extLst>
              </p:cNvPr>
              <p:cNvSpPr/>
              <p:nvPr/>
            </p:nvSpPr>
            <p:spPr>
              <a:xfrm>
                <a:off x="3666144"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04" name="Freeform 1603">
                <a:extLst>
                  <a:ext uri="{FF2B5EF4-FFF2-40B4-BE49-F238E27FC236}">
                    <a16:creationId xmlns:a16="http://schemas.microsoft.com/office/drawing/2014/main" id="{1B990DD3-D0C1-9EAB-4622-55B463F0B667}"/>
                  </a:ext>
                </a:extLst>
              </p:cNvPr>
              <p:cNvSpPr/>
              <p:nvPr/>
            </p:nvSpPr>
            <p:spPr>
              <a:xfrm>
                <a:off x="3702165"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605" name="Freeform 1604">
                <a:extLst>
                  <a:ext uri="{FF2B5EF4-FFF2-40B4-BE49-F238E27FC236}">
                    <a16:creationId xmlns:a16="http://schemas.microsoft.com/office/drawing/2014/main" id="{3718BD99-053C-C3F7-55FA-7E6B9A571077}"/>
                  </a:ext>
                </a:extLst>
              </p:cNvPr>
              <p:cNvSpPr/>
              <p:nvPr/>
            </p:nvSpPr>
            <p:spPr>
              <a:xfrm>
                <a:off x="3699832"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06" name="Freeform 1605">
                <a:extLst>
                  <a:ext uri="{FF2B5EF4-FFF2-40B4-BE49-F238E27FC236}">
                    <a16:creationId xmlns:a16="http://schemas.microsoft.com/office/drawing/2014/main" id="{ECF28011-FABA-B9AB-5C40-910AE5067D0C}"/>
                  </a:ext>
                </a:extLst>
              </p:cNvPr>
              <p:cNvSpPr/>
              <p:nvPr/>
            </p:nvSpPr>
            <p:spPr>
              <a:xfrm>
                <a:off x="3735853"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607" name="Freeform 1606">
                <a:extLst>
                  <a:ext uri="{FF2B5EF4-FFF2-40B4-BE49-F238E27FC236}">
                    <a16:creationId xmlns:a16="http://schemas.microsoft.com/office/drawing/2014/main" id="{7C90FF0A-DD08-6505-FF49-445E215FA73D}"/>
                  </a:ext>
                </a:extLst>
              </p:cNvPr>
              <p:cNvSpPr/>
              <p:nvPr/>
            </p:nvSpPr>
            <p:spPr>
              <a:xfrm>
                <a:off x="3733520"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08" name="Freeform 1607">
                <a:extLst>
                  <a:ext uri="{FF2B5EF4-FFF2-40B4-BE49-F238E27FC236}">
                    <a16:creationId xmlns:a16="http://schemas.microsoft.com/office/drawing/2014/main" id="{8247F670-7879-6380-C1E8-22993153E69C}"/>
                  </a:ext>
                </a:extLst>
              </p:cNvPr>
              <p:cNvSpPr/>
              <p:nvPr/>
            </p:nvSpPr>
            <p:spPr>
              <a:xfrm>
                <a:off x="3769541"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609" name="Freeform 1608">
                <a:extLst>
                  <a:ext uri="{FF2B5EF4-FFF2-40B4-BE49-F238E27FC236}">
                    <a16:creationId xmlns:a16="http://schemas.microsoft.com/office/drawing/2014/main" id="{D48086A4-A8B2-A99A-1901-B86C2E1DFCF8}"/>
                  </a:ext>
                </a:extLst>
              </p:cNvPr>
              <p:cNvSpPr/>
              <p:nvPr/>
            </p:nvSpPr>
            <p:spPr>
              <a:xfrm>
                <a:off x="3767208"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10" name="Freeform 1609">
                <a:extLst>
                  <a:ext uri="{FF2B5EF4-FFF2-40B4-BE49-F238E27FC236}">
                    <a16:creationId xmlns:a16="http://schemas.microsoft.com/office/drawing/2014/main" id="{93FD4C73-FEA0-0416-3DB2-CE254FE4F66E}"/>
                  </a:ext>
                </a:extLst>
              </p:cNvPr>
              <p:cNvSpPr/>
              <p:nvPr/>
            </p:nvSpPr>
            <p:spPr>
              <a:xfrm>
                <a:off x="3803230"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11" name="Freeform 1610">
                <a:extLst>
                  <a:ext uri="{FF2B5EF4-FFF2-40B4-BE49-F238E27FC236}">
                    <a16:creationId xmlns:a16="http://schemas.microsoft.com/office/drawing/2014/main" id="{B6A5CD34-F480-B154-6A18-4C808B0A9EEA}"/>
                  </a:ext>
                </a:extLst>
              </p:cNvPr>
              <p:cNvSpPr/>
              <p:nvPr/>
            </p:nvSpPr>
            <p:spPr>
              <a:xfrm>
                <a:off x="3800896"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12" name="Freeform 1611">
                <a:extLst>
                  <a:ext uri="{FF2B5EF4-FFF2-40B4-BE49-F238E27FC236}">
                    <a16:creationId xmlns:a16="http://schemas.microsoft.com/office/drawing/2014/main" id="{3292959A-3CE2-4133-83D6-477BDE7E0F46}"/>
                  </a:ext>
                </a:extLst>
              </p:cNvPr>
              <p:cNvSpPr/>
              <p:nvPr/>
            </p:nvSpPr>
            <p:spPr>
              <a:xfrm>
                <a:off x="3836918"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13" name="Freeform 1612">
                <a:extLst>
                  <a:ext uri="{FF2B5EF4-FFF2-40B4-BE49-F238E27FC236}">
                    <a16:creationId xmlns:a16="http://schemas.microsoft.com/office/drawing/2014/main" id="{B2310A0C-E658-BDDB-8D99-0709F630DB94}"/>
                  </a:ext>
                </a:extLst>
              </p:cNvPr>
              <p:cNvSpPr/>
              <p:nvPr/>
            </p:nvSpPr>
            <p:spPr>
              <a:xfrm>
                <a:off x="3834585"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14" name="Freeform 1613">
                <a:extLst>
                  <a:ext uri="{FF2B5EF4-FFF2-40B4-BE49-F238E27FC236}">
                    <a16:creationId xmlns:a16="http://schemas.microsoft.com/office/drawing/2014/main" id="{0C5D31DC-C590-6F68-2A54-0C37E5850842}"/>
                  </a:ext>
                </a:extLst>
              </p:cNvPr>
              <p:cNvSpPr/>
              <p:nvPr/>
            </p:nvSpPr>
            <p:spPr>
              <a:xfrm>
                <a:off x="3870606"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15" name="Freeform 1614">
                <a:extLst>
                  <a:ext uri="{FF2B5EF4-FFF2-40B4-BE49-F238E27FC236}">
                    <a16:creationId xmlns:a16="http://schemas.microsoft.com/office/drawing/2014/main" id="{08E68AE9-AB9F-288B-3284-B84CA99887B3}"/>
                  </a:ext>
                </a:extLst>
              </p:cNvPr>
              <p:cNvSpPr/>
              <p:nvPr/>
            </p:nvSpPr>
            <p:spPr>
              <a:xfrm>
                <a:off x="3868273"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16" name="Freeform 1615">
                <a:extLst>
                  <a:ext uri="{FF2B5EF4-FFF2-40B4-BE49-F238E27FC236}">
                    <a16:creationId xmlns:a16="http://schemas.microsoft.com/office/drawing/2014/main" id="{967C48EA-9AF0-F81C-2DD7-69D5A784B96E}"/>
                  </a:ext>
                </a:extLst>
              </p:cNvPr>
              <p:cNvSpPr/>
              <p:nvPr/>
            </p:nvSpPr>
            <p:spPr>
              <a:xfrm>
                <a:off x="3904294"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617" name="Freeform 1616">
                <a:extLst>
                  <a:ext uri="{FF2B5EF4-FFF2-40B4-BE49-F238E27FC236}">
                    <a16:creationId xmlns:a16="http://schemas.microsoft.com/office/drawing/2014/main" id="{875AABD5-B0D3-5ECB-3E4D-EC4070718992}"/>
                  </a:ext>
                </a:extLst>
              </p:cNvPr>
              <p:cNvSpPr/>
              <p:nvPr/>
            </p:nvSpPr>
            <p:spPr>
              <a:xfrm>
                <a:off x="3901961"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18" name="Freeform 1617">
                <a:extLst>
                  <a:ext uri="{FF2B5EF4-FFF2-40B4-BE49-F238E27FC236}">
                    <a16:creationId xmlns:a16="http://schemas.microsoft.com/office/drawing/2014/main" id="{BCAC57D6-F926-543D-4063-DB0660335BFF}"/>
                  </a:ext>
                </a:extLst>
              </p:cNvPr>
              <p:cNvSpPr/>
              <p:nvPr/>
            </p:nvSpPr>
            <p:spPr>
              <a:xfrm>
                <a:off x="3937982"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619" name="Freeform 1618">
                <a:extLst>
                  <a:ext uri="{FF2B5EF4-FFF2-40B4-BE49-F238E27FC236}">
                    <a16:creationId xmlns:a16="http://schemas.microsoft.com/office/drawing/2014/main" id="{078C55B4-6798-3C80-43B8-2544C2C3393B}"/>
                  </a:ext>
                </a:extLst>
              </p:cNvPr>
              <p:cNvSpPr/>
              <p:nvPr/>
            </p:nvSpPr>
            <p:spPr>
              <a:xfrm>
                <a:off x="3935649"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20" name="Freeform 1619">
                <a:extLst>
                  <a:ext uri="{FF2B5EF4-FFF2-40B4-BE49-F238E27FC236}">
                    <a16:creationId xmlns:a16="http://schemas.microsoft.com/office/drawing/2014/main" id="{F8C2A713-64C3-EFB4-EB92-B12CEA0499F5}"/>
                  </a:ext>
                </a:extLst>
              </p:cNvPr>
              <p:cNvSpPr/>
              <p:nvPr/>
            </p:nvSpPr>
            <p:spPr>
              <a:xfrm>
                <a:off x="3971671"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621" name="Freeform 1620">
                <a:extLst>
                  <a:ext uri="{FF2B5EF4-FFF2-40B4-BE49-F238E27FC236}">
                    <a16:creationId xmlns:a16="http://schemas.microsoft.com/office/drawing/2014/main" id="{DE56AF38-69AE-CB31-4045-84275A776EEA}"/>
                  </a:ext>
                </a:extLst>
              </p:cNvPr>
              <p:cNvSpPr/>
              <p:nvPr/>
            </p:nvSpPr>
            <p:spPr>
              <a:xfrm>
                <a:off x="3969244"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622" name="Freeform 1621">
                <a:extLst>
                  <a:ext uri="{FF2B5EF4-FFF2-40B4-BE49-F238E27FC236}">
                    <a16:creationId xmlns:a16="http://schemas.microsoft.com/office/drawing/2014/main" id="{16688A02-C9DE-13F1-BD6A-3CDC475A26C5}"/>
                  </a:ext>
                </a:extLst>
              </p:cNvPr>
              <p:cNvSpPr/>
              <p:nvPr/>
            </p:nvSpPr>
            <p:spPr>
              <a:xfrm>
                <a:off x="4005359"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623" name="Freeform 1622">
                <a:extLst>
                  <a:ext uri="{FF2B5EF4-FFF2-40B4-BE49-F238E27FC236}">
                    <a16:creationId xmlns:a16="http://schemas.microsoft.com/office/drawing/2014/main" id="{13C714C5-41C1-8DF7-F008-BB31E31EEC9F}"/>
                  </a:ext>
                </a:extLst>
              </p:cNvPr>
              <p:cNvSpPr/>
              <p:nvPr/>
            </p:nvSpPr>
            <p:spPr>
              <a:xfrm>
                <a:off x="4002933"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624" name="Freeform 1623">
                <a:extLst>
                  <a:ext uri="{FF2B5EF4-FFF2-40B4-BE49-F238E27FC236}">
                    <a16:creationId xmlns:a16="http://schemas.microsoft.com/office/drawing/2014/main" id="{E4451362-9E8D-7AA7-6AB3-26050BC8FEF9}"/>
                  </a:ext>
                </a:extLst>
              </p:cNvPr>
              <p:cNvSpPr/>
              <p:nvPr/>
            </p:nvSpPr>
            <p:spPr>
              <a:xfrm>
                <a:off x="403904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25" name="Freeform 1624">
                <a:extLst>
                  <a:ext uri="{FF2B5EF4-FFF2-40B4-BE49-F238E27FC236}">
                    <a16:creationId xmlns:a16="http://schemas.microsoft.com/office/drawing/2014/main" id="{E50EFA81-C602-0D39-BC97-792C4022BDA2}"/>
                  </a:ext>
                </a:extLst>
              </p:cNvPr>
              <p:cNvSpPr/>
              <p:nvPr/>
            </p:nvSpPr>
            <p:spPr>
              <a:xfrm>
                <a:off x="4036621"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626" name="Freeform 1625">
                <a:extLst>
                  <a:ext uri="{FF2B5EF4-FFF2-40B4-BE49-F238E27FC236}">
                    <a16:creationId xmlns:a16="http://schemas.microsoft.com/office/drawing/2014/main" id="{8ACBAA4F-80BC-797D-560D-5B6EF49A3CE5}"/>
                  </a:ext>
                </a:extLst>
              </p:cNvPr>
              <p:cNvSpPr/>
              <p:nvPr/>
            </p:nvSpPr>
            <p:spPr>
              <a:xfrm>
                <a:off x="4072642"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27" name="Freeform 1626">
                <a:extLst>
                  <a:ext uri="{FF2B5EF4-FFF2-40B4-BE49-F238E27FC236}">
                    <a16:creationId xmlns:a16="http://schemas.microsoft.com/office/drawing/2014/main" id="{CDFE6693-2A34-C2B0-ACCB-1594D72938B3}"/>
                  </a:ext>
                </a:extLst>
              </p:cNvPr>
              <p:cNvSpPr/>
              <p:nvPr/>
            </p:nvSpPr>
            <p:spPr>
              <a:xfrm>
                <a:off x="4070309"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28" name="Freeform 1627">
                <a:extLst>
                  <a:ext uri="{FF2B5EF4-FFF2-40B4-BE49-F238E27FC236}">
                    <a16:creationId xmlns:a16="http://schemas.microsoft.com/office/drawing/2014/main" id="{52B169EF-071D-A5F4-762C-4D43D476D2EE}"/>
                  </a:ext>
                </a:extLst>
              </p:cNvPr>
              <p:cNvSpPr/>
              <p:nvPr/>
            </p:nvSpPr>
            <p:spPr>
              <a:xfrm>
                <a:off x="4106330"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629" name="Freeform 1628">
                <a:extLst>
                  <a:ext uri="{FF2B5EF4-FFF2-40B4-BE49-F238E27FC236}">
                    <a16:creationId xmlns:a16="http://schemas.microsoft.com/office/drawing/2014/main" id="{97F5D7E2-B268-BF2B-3F67-C5A936F38FA3}"/>
                  </a:ext>
                </a:extLst>
              </p:cNvPr>
              <p:cNvSpPr/>
              <p:nvPr/>
            </p:nvSpPr>
            <p:spPr>
              <a:xfrm>
                <a:off x="4103997"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30" name="Freeform 1629">
                <a:extLst>
                  <a:ext uri="{FF2B5EF4-FFF2-40B4-BE49-F238E27FC236}">
                    <a16:creationId xmlns:a16="http://schemas.microsoft.com/office/drawing/2014/main" id="{B24991F3-4A13-3118-A2B3-30E93BB1E198}"/>
                  </a:ext>
                </a:extLst>
              </p:cNvPr>
              <p:cNvSpPr/>
              <p:nvPr/>
            </p:nvSpPr>
            <p:spPr>
              <a:xfrm>
                <a:off x="4140019"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31" name="Freeform 1630">
                <a:extLst>
                  <a:ext uri="{FF2B5EF4-FFF2-40B4-BE49-F238E27FC236}">
                    <a16:creationId xmlns:a16="http://schemas.microsoft.com/office/drawing/2014/main" id="{F7E60BC4-AD25-B43B-7F5E-5AEC4B52F91E}"/>
                  </a:ext>
                </a:extLst>
              </p:cNvPr>
              <p:cNvSpPr/>
              <p:nvPr/>
            </p:nvSpPr>
            <p:spPr>
              <a:xfrm>
                <a:off x="4137686"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32" name="Freeform 1631">
                <a:extLst>
                  <a:ext uri="{FF2B5EF4-FFF2-40B4-BE49-F238E27FC236}">
                    <a16:creationId xmlns:a16="http://schemas.microsoft.com/office/drawing/2014/main" id="{4BC07E4A-3383-316E-5756-2303880DEA45}"/>
                  </a:ext>
                </a:extLst>
              </p:cNvPr>
              <p:cNvSpPr/>
              <p:nvPr/>
            </p:nvSpPr>
            <p:spPr>
              <a:xfrm>
                <a:off x="417370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33" name="Freeform 1632">
                <a:extLst>
                  <a:ext uri="{FF2B5EF4-FFF2-40B4-BE49-F238E27FC236}">
                    <a16:creationId xmlns:a16="http://schemas.microsoft.com/office/drawing/2014/main" id="{C8A54ABE-8E5B-E8F1-34EC-A36567F0687A}"/>
                  </a:ext>
                </a:extLst>
              </p:cNvPr>
              <p:cNvSpPr/>
              <p:nvPr/>
            </p:nvSpPr>
            <p:spPr>
              <a:xfrm>
                <a:off x="4171374"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34" name="Freeform 1633">
                <a:extLst>
                  <a:ext uri="{FF2B5EF4-FFF2-40B4-BE49-F238E27FC236}">
                    <a16:creationId xmlns:a16="http://schemas.microsoft.com/office/drawing/2014/main" id="{9CE41645-3999-8C84-AA3C-EA759FB65B36}"/>
                  </a:ext>
                </a:extLst>
              </p:cNvPr>
              <p:cNvSpPr/>
              <p:nvPr/>
            </p:nvSpPr>
            <p:spPr>
              <a:xfrm>
                <a:off x="4207395"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35" name="Freeform 1634">
                <a:extLst>
                  <a:ext uri="{FF2B5EF4-FFF2-40B4-BE49-F238E27FC236}">
                    <a16:creationId xmlns:a16="http://schemas.microsoft.com/office/drawing/2014/main" id="{3606E8A9-5C2A-A752-775C-301EF93E6D88}"/>
                  </a:ext>
                </a:extLst>
              </p:cNvPr>
              <p:cNvSpPr/>
              <p:nvPr/>
            </p:nvSpPr>
            <p:spPr>
              <a:xfrm>
                <a:off x="4205062"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36" name="Freeform 1635">
                <a:extLst>
                  <a:ext uri="{FF2B5EF4-FFF2-40B4-BE49-F238E27FC236}">
                    <a16:creationId xmlns:a16="http://schemas.microsoft.com/office/drawing/2014/main" id="{678987A4-8AE3-D9B4-0405-D1636B8C56C9}"/>
                  </a:ext>
                </a:extLst>
              </p:cNvPr>
              <p:cNvSpPr/>
              <p:nvPr/>
            </p:nvSpPr>
            <p:spPr>
              <a:xfrm>
                <a:off x="4241083"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37" name="Freeform 1636">
                <a:extLst>
                  <a:ext uri="{FF2B5EF4-FFF2-40B4-BE49-F238E27FC236}">
                    <a16:creationId xmlns:a16="http://schemas.microsoft.com/office/drawing/2014/main" id="{F558C8AE-7B8E-03EB-751B-6B302D8FC45E}"/>
                  </a:ext>
                </a:extLst>
              </p:cNvPr>
              <p:cNvSpPr/>
              <p:nvPr/>
            </p:nvSpPr>
            <p:spPr>
              <a:xfrm>
                <a:off x="4238750"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38" name="Freeform 1637">
                <a:extLst>
                  <a:ext uri="{FF2B5EF4-FFF2-40B4-BE49-F238E27FC236}">
                    <a16:creationId xmlns:a16="http://schemas.microsoft.com/office/drawing/2014/main" id="{9CBB42B4-1627-E3D2-C009-31A2CA092771}"/>
                  </a:ext>
                </a:extLst>
              </p:cNvPr>
              <p:cNvSpPr/>
              <p:nvPr/>
            </p:nvSpPr>
            <p:spPr>
              <a:xfrm>
                <a:off x="4274772"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39" name="Freeform 1638">
                <a:extLst>
                  <a:ext uri="{FF2B5EF4-FFF2-40B4-BE49-F238E27FC236}">
                    <a16:creationId xmlns:a16="http://schemas.microsoft.com/office/drawing/2014/main" id="{15C031C3-5891-D896-51EF-97869C680C5F}"/>
                  </a:ext>
                </a:extLst>
              </p:cNvPr>
              <p:cNvSpPr/>
              <p:nvPr/>
            </p:nvSpPr>
            <p:spPr>
              <a:xfrm>
                <a:off x="4272438"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40" name="Freeform 1639">
                <a:extLst>
                  <a:ext uri="{FF2B5EF4-FFF2-40B4-BE49-F238E27FC236}">
                    <a16:creationId xmlns:a16="http://schemas.microsoft.com/office/drawing/2014/main" id="{3A73292C-1FA6-C354-6751-784DD0C8481B}"/>
                  </a:ext>
                </a:extLst>
              </p:cNvPr>
              <p:cNvSpPr/>
              <p:nvPr/>
            </p:nvSpPr>
            <p:spPr>
              <a:xfrm>
                <a:off x="4308460"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41" name="Freeform 1640">
                <a:extLst>
                  <a:ext uri="{FF2B5EF4-FFF2-40B4-BE49-F238E27FC236}">
                    <a16:creationId xmlns:a16="http://schemas.microsoft.com/office/drawing/2014/main" id="{A13777B4-2AB2-E21F-1E66-E11B8292D2C6}"/>
                  </a:ext>
                </a:extLst>
              </p:cNvPr>
              <p:cNvSpPr/>
              <p:nvPr/>
            </p:nvSpPr>
            <p:spPr>
              <a:xfrm>
                <a:off x="4306127"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42" name="Freeform 1641">
                <a:extLst>
                  <a:ext uri="{FF2B5EF4-FFF2-40B4-BE49-F238E27FC236}">
                    <a16:creationId xmlns:a16="http://schemas.microsoft.com/office/drawing/2014/main" id="{F7A4E340-AD4E-7A7D-90C4-CFF18A1045E8}"/>
                  </a:ext>
                </a:extLst>
              </p:cNvPr>
              <p:cNvSpPr/>
              <p:nvPr/>
            </p:nvSpPr>
            <p:spPr>
              <a:xfrm>
                <a:off x="4342148"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43" name="Freeform 1642">
                <a:extLst>
                  <a:ext uri="{FF2B5EF4-FFF2-40B4-BE49-F238E27FC236}">
                    <a16:creationId xmlns:a16="http://schemas.microsoft.com/office/drawing/2014/main" id="{C459113A-14FD-9C19-B3AE-C54793A22D4E}"/>
                  </a:ext>
                </a:extLst>
              </p:cNvPr>
              <p:cNvSpPr/>
              <p:nvPr/>
            </p:nvSpPr>
            <p:spPr>
              <a:xfrm>
                <a:off x="4339815"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44" name="Freeform 1643">
                <a:extLst>
                  <a:ext uri="{FF2B5EF4-FFF2-40B4-BE49-F238E27FC236}">
                    <a16:creationId xmlns:a16="http://schemas.microsoft.com/office/drawing/2014/main" id="{528C7F33-EA76-EA9C-4907-D26F1C503A55}"/>
                  </a:ext>
                </a:extLst>
              </p:cNvPr>
              <p:cNvSpPr/>
              <p:nvPr/>
            </p:nvSpPr>
            <p:spPr>
              <a:xfrm>
                <a:off x="4375836"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45" name="Freeform 1644">
                <a:extLst>
                  <a:ext uri="{FF2B5EF4-FFF2-40B4-BE49-F238E27FC236}">
                    <a16:creationId xmlns:a16="http://schemas.microsoft.com/office/drawing/2014/main" id="{0687DFB4-86D6-2F7D-F2F1-E229AF706F1F}"/>
                  </a:ext>
                </a:extLst>
              </p:cNvPr>
              <p:cNvSpPr/>
              <p:nvPr/>
            </p:nvSpPr>
            <p:spPr>
              <a:xfrm>
                <a:off x="4373503"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46" name="Freeform 1645">
                <a:extLst>
                  <a:ext uri="{FF2B5EF4-FFF2-40B4-BE49-F238E27FC236}">
                    <a16:creationId xmlns:a16="http://schemas.microsoft.com/office/drawing/2014/main" id="{955DA89C-F300-5B8C-CCC2-C549229AE33A}"/>
                  </a:ext>
                </a:extLst>
              </p:cNvPr>
              <p:cNvSpPr/>
              <p:nvPr/>
            </p:nvSpPr>
            <p:spPr>
              <a:xfrm>
                <a:off x="4409524"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47" name="Freeform 1646">
                <a:extLst>
                  <a:ext uri="{FF2B5EF4-FFF2-40B4-BE49-F238E27FC236}">
                    <a16:creationId xmlns:a16="http://schemas.microsoft.com/office/drawing/2014/main" id="{11335136-DAE1-B2FD-671D-FB50D0B3B4EA}"/>
                  </a:ext>
                </a:extLst>
              </p:cNvPr>
              <p:cNvSpPr/>
              <p:nvPr/>
            </p:nvSpPr>
            <p:spPr>
              <a:xfrm>
                <a:off x="4407191"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48" name="Freeform 1647">
                <a:extLst>
                  <a:ext uri="{FF2B5EF4-FFF2-40B4-BE49-F238E27FC236}">
                    <a16:creationId xmlns:a16="http://schemas.microsoft.com/office/drawing/2014/main" id="{172E2FA9-2F65-C3CB-2550-3DD2CB986EFD}"/>
                  </a:ext>
                </a:extLst>
              </p:cNvPr>
              <p:cNvSpPr/>
              <p:nvPr/>
            </p:nvSpPr>
            <p:spPr>
              <a:xfrm>
                <a:off x="4443213"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49" name="Freeform 1648">
                <a:extLst>
                  <a:ext uri="{FF2B5EF4-FFF2-40B4-BE49-F238E27FC236}">
                    <a16:creationId xmlns:a16="http://schemas.microsoft.com/office/drawing/2014/main" id="{CCBD67C6-C41A-14D3-9F61-C87424489FAC}"/>
                  </a:ext>
                </a:extLst>
              </p:cNvPr>
              <p:cNvSpPr/>
              <p:nvPr/>
            </p:nvSpPr>
            <p:spPr>
              <a:xfrm>
                <a:off x="4440786"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650" name="Freeform 1649">
                <a:extLst>
                  <a:ext uri="{FF2B5EF4-FFF2-40B4-BE49-F238E27FC236}">
                    <a16:creationId xmlns:a16="http://schemas.microsoft.com/office/drawing/2014/main" id="{7D7A2944-771D-A688-6779-ADB7730840AD}"/>
                  </a:ext>
                </a:extLst>
              </p:cNvPr>
              <p:cNvSpPr/>
              <p:nvPr/>
            </p:nvSpPr>
            <p:spPr>
              <a:xfrm>
                <a:off x="4476901"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51" name="Freeform 1650">
                <a:extLst>
                  <a:ext uri="{FF2B5EF4-FFF2-40B4-BE49-F238E27FC236}">
                    <a16:creationId xmlns:a16="http://schemas.microsoft.com/office/drawing/2014/main" id="{C5A7CFA0-9354-B975-5D35-ED1F36E0BBF4}"/>
                  </a:ext>
                </a:extLst>
              </p:cNvPr>
              <p:cNvSpPr/>
              <p:nvPr/>
            </p:nvSpPr>
            <p:spPr>
              <a:xfrm>
                <a:off x="4474475"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652" name="Freeform 1651">
                <a:extLst>
                  <a:ext uri="{FF2B5EF4-FFF2-40B4-BE49-F238E27FC236}">
                    <a16:creationId xmlns:a16="http://schemas.microsoft.com/office/drawing/2014/main" id="{AD24E07A-86BD-6789-98A0-BB2E456324D9}"/>
                  </a:ext>
                </a:extLst>
              </p:cNvPr>
              <p:cNvSpPr/>
              <p:nvPr/>
            </p:nvSpPr>
            <p:spPr>
              <a:xfrm>
                <a:off x="4510589"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53" name="Freeform 1652">
                <a:extLst>
                  <a:ext uri="{FF2B5EF4-FFF2-40B4-BE49-F238E27FC236}">
                    <a16:creationId xmlns:a16="http://schemas.microsoft.com/office/drawing/2014/main" id="{8EEA163A-6BB3-3C2E-B8C7-4DAC3793D5D3}"/>
                  </a:ext>
                </a:extLst>
              </p:cNvPr>
              <p:cNvSpPr/>
              <p:nvPr/>
            </p:nvSpPr>
            <p:spPr>
              <a:xfrm>
                <a:off x="4508163"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654" name="Freeform 1653">
                <a:extLst>
                  <a:ext uri="{FF2B5EF4-FFF2-40B4-BE49-F238E27FC236}">
                    <a16:creationId xmlns:a16="http://schemas.microsoft.com/office/drawing/2014/main" id="{0F582770-D6BF-9A0D-8EB2-CC8F22A61430}"/>
                  </a:ext>
                </a:extLst>
              </p:cNvPr>
              <p:cNvSpPr/>
              <p:nvPr/>
            </p:nvSpPr>
            <p:spPr>
              <a:xfrm>
                <a:off x="454427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655" name="Freeform 1654">
                <a:extLst>
                  <a:ext uri="{FF2B5EF4-FFF2-40B4-BE49-F238E27FC236}">
                    <a16:creationId xmlns:a16="http://schemas.microsoft.com/office/drawing/2014/main" id="{783CBC96-8A32-F6BE-DA0E-32068C47FD0A}"/>
                  </a:ext>
                </a:extLst>
              </p:cNvPr>
              <p:cNvSpPr/>
              <p:nvPr/>
            </p:nvSpPr>
            <p:spPr>
              <a:xfrm>
                <a:off x="4541851"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656" name="Freeform 1655">
                <a:extLst>
                  <a:ext uri="{FF2B5EF4-FFF2-40B4-BE49-F238E27FC236}">
                    <a16:creationId xmlns:a16="http://schemas.microsoft.com/office/drawing/2014/main" id="{AFF3A2D3-A8C6-D930-8B7D-028740AFB6FF}"/>
                  </a:ext>
                </a:extLst>
              </p:cNvPr>
              <p:cNvSpPr/>
              <p:nvPr/>
            </p:nvSpPr>
            <p:spPr>
              <a:xfrm>
                <a:off x="4577966"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57" name="Freeform 1656">
                <a:extLst>
                  <a:ext uri="{FF2B5EF4-FFF2-40B4-BE49-F238E27FC236}">
                    <a16:creationId xmlns:a16="http://schemas.microsoft.com/office/drawing/2014/main" id="{60AE3CD7-C005-645A-65C2-02F9218A15BD}"/>
                  </a:ext>
                </a:extLst>
              </p:cNvPr>
              <p:cNvSpPr/>
              <p:nvPr/>
            </p:nvSpPr>
            <p:spPr>
              <a:xfrm>
                <a:off x="4575539"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658" name="Freeform 1657">
                <a:extLst>
                  <a:ext uri="{FF2B5EF4-FFF2-40B4-BE49-F238E27FC236}">
                    <a16:creationId xmlns:a16="http://schemas.microsoft.com/office/drawing/2014/main" id="{3281D7CE-4157-4871-2E98-C1A6CFE44DA9}"/>
                  </a:ext>
                </a:extLst>
              </p:cNvPr>
              <p:cNvSpPr/>
              <p:nvPr/>
            </p:nvSpPr>
            <p:spPr>
              <a:xfrm>
                <a:off x="4611654"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59" name="Freeform 1658">
                <a:extLst>
                  <a:ext uri="{FF2B5EF4-FFF2-40B4-BE49-F238E27FC236}">
                    <a16:creationId xmlns:a16="http://schemas.microsoft.com/office/drawing/2014/main" id="{2A52E4D2-44F4-A0CF-1FE9-E212BE19C3DB}"/>
                  </a:ext>
                </a:extLst>
              </p:cNvPr>
              <p:cNvSpPr/>
              <p:nvPr/>
            </p:nvSpPr>
            <p:spPr>
              <a:xfrm>
                <a:off x="4609228"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60" name="Freeform 1659">
                <a:extLst>
                  <a:ext uri="{FF2B5EF4-FFF2-40B4-BE49-F238E27FC236}">
                    <a16:creationId xmlns:a16="http://schemas.microsoft.com/office/drawing/2014/main" id="{74C3BE86-4D5A-5558-F504-42EDFE96B8B0}"/>
                  </a:ext>
                </a:extLst>
              </p:cNvPr>
              <p:cNvSpPr/>
              <p:nvPr/>
            </p:nvSpPr>
            <p:spPr>
              <a:xfrm>
                <a:off x="4645249"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61" name="Freeform 1660">
                <a:extLst>
                  <a:ext uri="{FF2B5EF4-FFF2-40B4-BE49-F238E27FC236}">
                    <a16:creationId xmlns:a16="http://schemas.microsoft.com/office/drawing/2014/main" id="{07B572FE-5A85-AB3C-8DBA-D34F5CDCD5BC}"/>
                  </a:ext>
                </a:extLst>
              </p:cNvPr>
              <p:cNvSpPr/>
              <p:nvPr/>
            </p:nvSpPr>
            <p:spPr>
              <a:xfrm>
                <a:off x="4642916"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62" name="Freeform 1661">
                <a:extLst>
                  <a:ext uri="{FF2B5EF4-FFF2-40B4-BE49-F238E27FC236}">
                    <a16:creationId xmlns:a16="http://schemas.microsoft.com/office/drawing/2014/main" id="{3D3AB27A-0FF9-4F83-BFE7-FFDD543F35D1}"/>
                  </a:ext>
                </a:extLst>
              </p:cNvPr>
              <p:cNvSpPr/>
              <p:nvPr/>
            </p:nvSpPr>
            <p:spPr>
              <a:xfrm>
                <a:off x="467893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63" name="Freeform 1662">
                <a:extLst>
                  <a:ext uri="{FF2B5EF4-FFF2-40B4-BE49-F238E27FC236}">
                    <a16:creationId xmlns:a16="http://schemas.microsoft.com/office/drawing/2014/main" id="{8CD4BDC0-D559-02AE-8C54-FB4390520B47}"/>
                  </a:ext>
                </a:extLst>
              </p:cNvPr>
              <p:cNvSpPr/>
              <p:nvPr/>
            </p:nvSpPr>
            <p:spPr>
              <a:xfrm>
                <a:off x="4676604"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64" name="Freeform 1663">
                <a:extLst>
                  <a:ext uri="{FF2B5EF4-FFF2-40B4-BE49-F238E27FC236}">
                    <a16:creationId xmlns:a16="http://schemas.microsoft.com/office/drawing/2014/main" id="{1D830C0F-E868-A50D-CD6C-A5E08701457B}"/>
                  </a:ext>
                </a:extLst>
              </p:cNvPr>
              <p:cNvSpPr/>
              <p:nvPr/>
            </p:nvSpPr>
            <p:spPr>
              <a:xfrm>
                <a:off x="4712625"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65" name="Freeform 1664">
                <a:extLst>
                  <a:ext uri="{FF2B5EF4-FFF2-40B4-BE49-F238E27FC236}">
                    <a16:creationId xmlns:a16="http://schemas.microsoft.com/office/drawing/2014/main" id="{2A8F80C9-889C-F4F4-6C01-CFD45F21BF69}"/>
                  </a:ext>
                </a:extLst>
              </p:cNvPr>
              <p:cNvSpPr/>
              <p:nvPr/>
            </p:nvSpPr>
            <p:spPr>
              <a:xfrm>
                <a:off x="4710292"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66" name="Freeform 1665">
                <a:extLst>
                  <a:ext uri="{FF2B5EF4-FFF2-40B4-BE49-F238E27FC236}">
                    <a16:creationId xmlns:a16="http://schemas.microsoft.com/office/drawing/2014/main" id="{ED96E227-EF87-DDBA-0ABE-892925DBCFDF}"/>
                  </a:ext>
                </a:extLst>
              </p:cNvPr>
              <p:cNvSpPr/>
              <p:nvPr/>
            </p:nvSpPr>
            <p:spPr>
              <a:xfrm>
                <a:off x="4746314"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667" name="Freeform 1666">
                <a:extLst>
                  <a:ext uri="{FF2B5EF4-FFF2-40B4-BE49-F238E27FC236}">
                    <a16:creationId xmlns:a16="http://schemas.microsoft.com/office/drawing/2014/main" id="{6D351DA1-11D2-0480-5024-E6F934078E7C}"/>
                  </a:ext>
                </a:extLst>
              </p:cNvPr>
              <p:cNvSpPr/>
              <p:nvPr/>
            </p:nvSpPr>
            <p:spPr>
              <a:xfrm>
                <a:off x="4743981"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68" name="Freeform 1667">
                <a:extLst>
                  <a:ext uri="{FF2B5EF4-FFF2-40B4-BE49-F238E27FC236}">
                    <a16:creationId xmlns:a16="http://schemas.microsoft.com/office/drawing/2014/main" id="{DD3AA735-D674-1AE3-66F7-26AEF47DA574}"/>
                  </a:ext>
                </a:extLst>
              </p:cNvPr>
              <p:cNvSpPr/>
              <p:nvPr/>
            </p:nvSpPr>
            <p:spPr>
              <a:xfrm>
                <a:off x="4780002"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669" name="Freeform 1668">
                <a:extLst>
                  <a:ext uri="{FF2B5EF4-FFF2-40B4-BE49-F238E27FC236}">
                    <a16:creationId xmlns:a16="http://schemas.microsoft.com/office/drawing/2014/main" id="{BAF21A81-E940-596E-29B9-14C1F5A1A4EB}"/>
                  </a:ext>
                </a:extLst>
              </p:cNvPr>
              <p:cNvSpPr/>
              <p:nvPr/>
            </p:nvSpPr>
            <p:spPr>
              <a:xfrm>
                <a:off x="4777669"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70" name="Freeform 1669">
                <a:extLst>
                  <a:ext uri="{FF2B5EF4-FFF2-40B4-BE49-F238E27FC236}">
                    <a16:creationId xmlns:a16="http://schemas.microsoft.com/office/drawing/2014/main" id="{0EFD2DD4-F10F-ED5A-C877-B2F72F797997}"/>
                  </a:ext>
                </a:extLst>
              </p:cNvPr>
              <p:cNvSpPr/>
              <p:nvPr/>
            </p:nvSpPr>
            <p:spPr>
              <a:xfrm>
                <a:off x="4813690"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671" name="Freeform 1670">
                <a:extLst>
                  <a:ext uri="{FF2B5EF4-FFF2-40B4-BE49-F238E27FC236}">
                    <a16:creationId xmlns:a16="http://schemas.microsoft.com/office/drawing/2014/main" id="{7C8308F2-3AEF-B6F3-7FA9-918187DB6940}"/>
                  </a:ext>
                </a:extLst>
              </p:cNvPr>
              <p:cNvSpPr/>
              <p:nvPr/>
            </p:nvSpPr>
            <p:spPr>
              <a:xfrm>
                <a:off x="4811357"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72" name="Freeform 1671">
                <a:extLst>
                  <a:ext uri="{FF2B5EF4-FFF2-40B4-BE49-F238E27FC236}">
                    <a16:creationId xmlns:a16="http://schemas.microsoft.com/office/drawing/2014/main" id="{F77CEC94-3E61-D139-B87D-BA703B095C69}"/>
                  </a:ext>
                </a:extLst>
              </p:cNvPr>
              <p:cNvSpPr/>
              <p:nvPr/>
            </p:nvSpPr>
            <p:spPr>
              <a:xfrm>
                <a:off x="4847378"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73" name="Freeform 1672">
                <a:extLst>
                  <a:ext uri="{FF2B5EF4-FFF2-40B4-BE49-F238E27FC236}">
                    <a16:creationId xmlns:a16="http://schemas.microsoft.com/office/drawing/2014/main" id="{2611B002-E58C-622F-E6ED-60FDB70433ED}"/>
                  </a:ext>
                </a:extLst>
              </p:cNvPr>
              <p:cNvSpPr/>
              <p:nvPr/>
            </p:nvSpPr>
            <p:spPr>
              <a:xfrm>
                <a:off x="4845045"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74" name="Freeform 1673">
                <a:extLst>
                  <a:ext uri="{FF2B5EF4-FFF2-40B4-BE49-F238E27FC236}">
                    <a16:creationId xmlns:a16="http://schemas.microsoft.com/office/drawing/2014/main" id="{C23F9FCA-3DB8-B261-A9B5-7CA2CCFAB87F}"/>
                  </a:ext>
                </a:extLst>
              </p:cNvPr>
              <p:cNvSpPr/>
              <p:nvPr/>
            </p:nvSpPr>
            <p:spPr>
              <a:xfrm>
                <a:off x="488106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675" name="Freeform 1674">
                <a:extLst>
                  <a:ext uri="{FF2B5EF4-FFF2-40B4-BE49-F238E27FC236}">
                    <a16:creationId xmlns:a16="http://schemas.microsoft.com/office/drawing/2014/main" id="{12D69B70-01B9-DFF4-3F75-1610F3D526F4}"/>
                  </a:ext>
                </a:extLst>
              </p:cNvPr>
              <p:cNvSpPr/>
              <p:nvPr/>
            </p:nvSpPr>
            <p:spPr>
              <a:xfrm>
                <a:off x="4878733"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76" name="Freeform 1675">
                <a:extLst>
                  <a:ext uri="{FF2B5EF4-FFF2-40B4-BE49-F238E27FC236}">
                    <a16:creationId xmlns:a16="http://schemas.microsoft.com/office/drawing/2014/main" id="{AF8D282D-A453-82D1-C59F-11EB6641C25C}"/>
                  </a:ext>
                </a:extLst>
              </p:cNvPr>
              <p:cNvSpPr/>
              <p:nvPr/>
            </p:nvSpPr>
            <p:spPr>
              <a:xfrm>
                <a:off x="4914755"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77" name="Freeform 1676">
                <a:extLst>
                  <a:ext uri="{FF2B5EF4-FFF2-40B4-BE49-F238E27FC236}">
                    <a16:creationId xmlns:a16="http://schemas.microsoft.com/office/drawing/2014/main" id="{E078553F-BAA6-76BC-EA6B-8DE2BBAC3424}"/>
                  </a:ext>
                </a:extLst>
              </p:cNvPr>
              <p:cNvSpPr/>
              <p:nvPr/>
            </p:nvSpPr>
            <p:spPr>
              <a:xfrm>
                <a:off x="4912422"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78" name="Freeform 1677">
                <a:extLst>
                  <a:ext uri="{FF2B5EF4-FFF2-40B4-BE49-F238E27FC236}">
                    <a16:creationId xmlns:a16="http://schemas.microsoft.com/office/drawing/2014/main" id="{E307CF4A-F6EB-D5B5-15B0-A6B5B6F7DB91}"/>
                  </a:ext>
                </a:extLst>
              </p:cNvPr>
              <p:cNvSpPr/>
              <p:nvPr/>
            </p:nvSpPr>
            <p:spPr>
              <a:xfrm>
                <a:off x="4948443"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679" name="Freeform 1678">
                <a:extLst>
                  <a:ext uri="{FF2B5EF4-FFF2-40B4-BE49-F238E27FC236}">
                    <a16:creationId xmlns:a16="http://schemas.microsoft.com/office/drawing/2014/main" id="{D71DFFA7-F0D9-6506-E6A8-FDAD14151E32}"/>
                  </a:ext>
                </a:extLst>
              </p:cNvPr>
              <p:cNvSpPr/>
              <p:nvPr/>
            </p:nvSpPr>
            <p:spPr>
              <a:xfrm>
                <a:off x="4946017"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680" name="Freeform 1679">
                <a:extLst>
                  <a:ext uri="{FF2B5EF4-FFF2-40B4-BE49-F238E27FC236}">
                    <a16:creationId xmlns:a16="http://schemas.microsoft.com/office/drawing/2014/main" id="{975FB245-0CDE-C5AD-FFFF-CF29E9DBD366}"/>
                  </a:ext>
                </a:extLst>
              </p:cNvPr>
              <p:cNvSpPr/>
              <p:nvPr/>
            </p:nvSpPr>
            <p:spPr>
              <a:xfrm>
                <a:off x="4982131"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681" name="Freeform 1680">
                <a:extLst>
                  <a:ext uri="{FF2B5EF4-FFF2-40B4-BE49-F238E27FC236}">
                    <a16:creationId xmlns:a16="http://schemas.microsoft.com/office/drawing/2014/main" id="{68543D06-19E5-BB31-AB26-C6400B725738}"/>
                  </a:ext>
                </a:extLst>
              </p:cNvPr>
              <p:cNvSpPr/>
              <p:nvPr/>
            </p:nvSpPr>
            <p:spPr>
              <a:xfrm>
                <a:off x="4979705"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682" name="Freeform 1681">
                <a:extLst>
                  <a:ext uri="{FF2B5EF4-FFF2-40B4-BE49-F238E27FC236}">
                    <a16:creationId xmlns:a16="http://schemas.microsoft.com/office/drawing/2014/main" id="{2E37D055-7B20-2841-6394-623823899986}"/>
                  </a:ext>
                </a:extLst>
              </p:cNvPr>
              <p:cNvSpPr/>
              <p:nvPr/>
            </p:nvSpPr>
            <p:spPr>
              <a:xfrm>
                <a:off x="5015819"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83" name="Freeform 1682">
                <a:extLst>
                  <a:ext uri="{FF2B5EF4-FFF2-40B4-BE49-F238E27FC236}">
                    <a16:creationId xmlns:a16="http://schemas.microsoft.com/office/drawing/2014/main" id="{59465830-1422-8D2B-D376-F483037688A6}"/>
                  </a:ext>
                </a:extLst>
              </p:cNvPr>
              <p:cNvSpPr/>
              <p:nvPr/>
            </p:nvSpPr>
            <p:spPr>
              <a:xfrm>
                <a:off x="5013393"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684" name="Freeform 1683">
                <a:extLst>
                  <a:ext uri="{FF2B5EF4-FFF2-40B4-BE49-F238E27FC236}">
                    <a16:creationId xmlns:a16="http://schemas.microsoft.com/office/drawing/2014/main" id="{D735255C-5E64-6BA4-ACA4-4CFA8190117E}"/>
                  </a:ext>
                </a:extLst>
              </p:cNvPr>
              <p:cNvSpPr/>
              <p:nvPr/>
            </p:nvSpPr>
            <p:spPr>
              <a:xfrm>
                <a:off x="5049508"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85" name="Freeform 1684">
                <a:extLst>
                  <a:ext uri="{FF2B5EF4-FFF2-40B4-BE49-F238E27FC236}">
                    <a16:creationId xmlns:a16="http://schemas.microsoft.com/office/drawing/2014/main" id="{BF79172D-A063-27F4-ABAB-0C446BA0B12C}"/>
                  </a:ext>
                </a:extLst>
              </p:cNvPr>
              <p:cNvSpPr/>
              <p:nvPr/>
            </p:nvSpPr>
            <p:spPr>
              <a:xfrm>
                <a:off x="5047081"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686" name="Freeform 1685">
                <a:extLst>
                  <a:ext uri="{FF2B5EF4-FFF2-40B4-BE49-F238E27FC236}">
                    <a16:creationId xmlns:a16="http://schemas.microsoft.com/office/drawing/2014/main" id="{FA4A577E-D56C-4B7A-1B60-DDA8CBCC2809}"/>
                  </a:ext>
                </a:extLst>
              </p:cNvPr>
              <p:cNvSpPr/>
              <p:nvPr/>
            </p:nvSpPr>
            <p:spPr>
              <a:xfrm>
                <a:off x="5083196"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87" name="Freeform 1686">
                <a:extLst>
                  <a:ext uri="{FF2B5EF4-FFF2-40B4-BE49-F238E27FC236}">
                    <a16:creationId xmlns:a16="http://schemas.microsoft.com/office/drawing/2014/main" id="{EB853CDD-C8F4-99A0-B67E-0F5F32085371}"/>
                  </a:ext>
                </a:extLst>
              </p:cNvPr>
              <p:cNvSpPr/>
              <p:nvPr/>
            </p:nvSpPr>
            <p:spPr>
              <a:xfrm>
                <a:off x="5080769"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9 w 38447"/>
                  <a:gd name="connsiteY8" fmla="*/ 221041 h 223374"/>
                  <a:gd name="connsiteX9" fmla="*/ 33689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9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9" y="221041"/>
                    </a:lnTo>
                    <a:lnTo>
                      <a:pt x="33689" y="4667"/>
                    </a:lnTo>
                    <a:lnTo>
                      <a:pt x="4759" y="4667"/>
                    </a:lnTo>
                    <a:lnTo>
                      <a:pt x="4759" y="218707"/>
                    </a:lnTo>
                    <a:lnTo>
                      <a:pt x="36114" y="218707"/>
                    </a:lnTo>
                    <a:lnTo>
                      <a:pt x="36114" y="221041"/>
                    </a:lnTo>
                    <a:lnTo>
                      <a:pt x="33689"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688" name="Freeform 1687">
                <a:extLst>
                  <a:ext uri="{FF2B5EF4-FFF2-40B4-BE49-F238E27FC236}">
                    <a16:creationId xmlns:a16="http://schemas.microsoft.com/office/drawing/2014/main" id="{1CFBB130-AE06-14AD-F5A2-B3F1476480B1}"/>
                  </a:ext>
                </a:extLst>
              </p:cNvPr>
              <p:cNvSpPr/>
              <p:nvPr/>
            </p:nvSpPr>
            <p:spPr>
              <a:xfrm>
                <a:off x="5116791"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89" name="Freeform 1688">
                <a:extLst>
                  <a:ext uri="{FF2B5EF4-FFF2-40B4-BE49-F238E27FC236}">
                    <a16:creationId xmlns:a16="http://schemas.microsoft.com/office/drawing/2014/main" id="{76DD5B08-C337-1C15-BF1E-CB9720984B17}"/>
                  </a:ext>
                </a:extLst>
              </p:cNvPr>
              <p:cNvSpPr/>
              <p:nvPr/>
            </p:nvSpPr>
            <p:spPr>
              <a:xfrm>
                <a:off x="5114458"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90" name="Freeform 1689">
                <a:extLst>
                  <a:ext uri="{FF2B5EF4-FFF2-40B4-BE49-F238E27FC236}">
                    <a16:creationId xmlns:a16="http://schemas.microsoft.com/office/drawing/2014/main" id="{5EAB8E99-6C91-84AA-5DC6-6A7A56001A39}"/>
                  </a:ext>
                </a:extLst>
              </p:cNvPr>
              <p:cNvSpPr/>
              <p:nvPr/>
            </p:nvSpPr>
            <p:spPr>
              <a:xfrm>
                <a:off x="5150479"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91" name="Freeform 1690">
                <a:extLst>
                  <a:ext uri="{FF2B5EF4-FFF2-40B4-BE49-F238E27FC236}">
                    <a16:creationId xmlns:a16="http://schemas.microsoft.com/office/drawing/2014/main" id="{A7EFDD24-8E10-4B07-0B00-726B00EAB091}"/>
                  </a:ext>
                </a:extLst>
              </p:cNvPr>
              <p:cNvSpPr/>
              <p:nvPr/>
            </p:nvSpPr>
            <p:spPr>
              <a:xfrm>
                <a:off x="5148146"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92" name="Freeform 1691">
                <a:extLst>
                  <a:ext uri="{FF2B5EF4-FFF2-40B4-BE49-F238E27FC236}">
                    <a16:creationId xmlns:a16="http://schemas.microsoft.com/office/drawing/2014/main" id="{E085689E-2402-B6C3-9716-23A9596EDC6B}"/>
                  </a:ext>
                </a:extLst>
              </p:cNvPr>
              <p:cNvSpPr/>
              <p:nvPr/>
            </p:nvSpPr>
            <p:spPr>
              <a:xfrm>
                <a:off x="518416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93" name="Freeform 1692">
                <a:extLst>
                  <a:ext uri="{FF2B5EF4-FFF2-40B4-BE49-F238E27FC236}">
                    <a16:creationId xmlns:a16="http://schemas.microsoft.com/office/drawing/2014/main" id="{585F9672-B504-89DA-44F0-F4B27379C0D8}"/>
                  </a:ext>
                </a:extLst>
              </p:cNvPr>
              <p:cNvSpPr/>
              <p:nvPr/>
            </p:nvSpPr>
            <p:spPr>
              <a:xfrm>
                <a:off x="5181834"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94" name="Freeform 1693">
                <a:extLst>
                  <a:ext uri="{FF2B5EF4-FFF2-40B4-BE49-F238E27FC236}">
                    <a16:creationId xmlns:a16="http://schemas.microsoft.com/office/drawing/2014/main" id="{A6A08A55-8ADD-F9E2-5C1C-10AD22CE1475}"/>
                  </a:ext>
                </a:extLst>
              </p:cNvPr>
              <p:cNvSpPr/>
              <p:nvPr/>
            </p:nvSpPr>
            <p:spPr>
              <a:xfrm>
                <a:off x="5217856"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695" name="Freeform 1694">
                <a:extLst>
                  <a:ext uri="{FF2B5EF4-FFF2-40B4-BE49-F238E27FC236}">
                    <a16:creationId xmlns:a16="http://schemas.microsoft.com/office/drawing/2014/main" id="{E0B53388-F1B1-358A-3258-EC5C3CEF6A29}"/>
                  </a:ext>
                </a:extLst>
              </p:cNvPr>
              <p:cNvSpPr/>
              <p:nvPr/>
            </p:nvSpPr>
            <p:spPr>
              <a:xfrm>
                <a:off x="5215522" y="5607929"/>
                <a:ext cx="38354" cy="223374"/>
              </a:xfrm>
              <a:custGeom>
                <a:avLst/>
                <a:gdLst>
                  <a:gd name="connsiteX0" fmla="*/ 36022 w 38354"/>
                  <a:gd name="connsiteY0" fmla="*/ 221041 h 223374"/>
                  <a:gd name="connsiteX1" fmla="*/ 36022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6022 w 38354"/>
                  <a:gd name="connsiteY6" fmla="*/ 223375 h 223374"/>
                  <a:gd name="connsiteX7" fmla="*/ 36022 w 38354"/>
                  <a:gd name="connsiteY7" fmla="*/ 221041 h 223374"/>
                  <a:gd name="connsiteX8" fmla="*/ 33689 w 38354"/>
                  <a:gd name="connsiteY8" fmla="*/ 221041 h 223374"/>
                  <a:gd name="connsiteX9" fmla="*/ 33689 w 38354"/>
                  <a:gd name="connsiteY9" fmla="*/ 4667 h 223374"/>
                  <a:gd name="connsiteX10" fmla="*/ 4666 w 38354"/>
                  <a:gd name="connsiteY10" fmla="*/ 4667 h 223374"/>
                  <a:gd name="connsiteX11" fmla="*/ 4666 w 38354"/>
                  <a:gd name="connsiteY11" fmla="*/ 218707 h 223374"/>
                  <a:gd name="connsiteX12" fmla="*/ 36022 w 38354"/>
                  <a:gd name="connsiteY12" fmla="*/ 218707 h 223374"/>
                  <a:gd name="connsiteX13" fmla="*/ 36022 w 38354"/>
                  <a:gd name="connsiteY13" fmla="*/ 221041 h 223374"/>
                  <a:gd name="connsiteX14" fmla="*/ 33689 w 38354"/>
                  <a:gd name="connsiteY14" fmla="*/ 221041 h 223374"/>
                  <a:gd name="connsiteX15" fmla="*/ 36022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696" name="Freeform 1695">
                <a:extLst>
                  <a:ext uri="{FF2B5EF4-FFF2-40B4-BE49-F238E27FC236}">
                    <a16:creationId xmlns:a16="http://schemas.microsoft.com/office/drawing/2014/main" id="{F4748311-5DEE-9A99-D650-EAC4A7EC8C9C}"/>
                  </a:ext>
                </a:extLst>
              </p:cNvPr>
              <p:cNvSpPr/>
              <p:nvPr/>
            </p:nvSpPr>
            <p:spPr>
              <a:xfrm>
                <a:off x="5251544"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697" name="Freeform 1696">
                <a:extLst>
                  <a:ext uri="{FF2B5EF4-FFF2-40B4-BE49-F238E27FC236}">
                    <a16:creationId xmlns:a16="http://schemas.microsoft.com/office/drawing/2014/main" id="{7E8F1644-1CC3-3DE8-65F4-87EB02B7D243}"/>
                  </a:ext>
                </a:extLst>
              </p:cNvPr>
              <p:cNvSpPr/>
              <p:nvPr/>
            </p:nvSpPr>
            <p:spPr>
              <a:xfrm>
                <a:off x="5249211"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698" name="Freeform 1697">
                <a:extLst>
                  <a:ext uri="{FF2B5EF4-FFF2-40B4-BE49-F238E27FC236}">
                    <a16:creationId xmlns:a16="http://schemas.microsoft.com/office/drawing/2014/main" id="{DCCF63AC-41EC-BC29-AAEE-059DAC5743DF}"/>
                  </a:ext>
                </a:extLst>
              </p:cNvPr>
              <p:cNvSpPr/>
              <p:nvPr/>
            </p:nvSpPr>
            <p:spPr>
              <a:xfrm>
                <a:off x="5285232"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699" name="Freeform 1698">
                <a:extLst>
                  <a:ext uri="{FF2B5EF4-FFF2-40B4-BE49-F238E27FC236}">
                    <a16:creationId xmlns:a16="http://schemas.microsoft.com/office/drawing/2014/main" id="{6C79814E-92C8-3B45-DA8F-3B736792016E}"/>
                  </a:ext>
                </a:extLst>
              </p:cNvPr>
              <p:cNvSpPr/>
              <p:nvPr/>
            </p:nvSpPr>
            <p:spPr>
              <a:xfrm>
                <a:off x="5282899"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700" name="Freeform 1699">
                <a:extLst>
                  <a:ext uri="{FF2B5EF4-FFF2-40B4-BE49-F238E27FC236}">
                    <a16:creationId xmlns:a16="http://schemas.microsoft.com/office/drawing/2014/main" id="{E26B8E27-CDC2-B42E-9267-BA488CAF1715}"/>
                  </a:ext>
                </a:extLst>
              </p:cNvPr>
              <p:cNvSpPr/>
              <p:nvPr/>
            </p:nvSpPr>
            <p:spPr>
              <a:xfrm>
                <a:off x="5318920"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701" name="Freeform 1700">
                <a:extLst>
                  <a:ext uri="{FF2B5EF4-FFF2-40B4-BE49-F238E27FC236}">
                    <a16:creationId xmlns:a16="http://schemas.microsoft.com/office/drawing/2014/main" id="{8517FD48-DD3B-58D4-667B-59AB07F65782}"/>
                  </a:ext>
                </a:extLst>
              </p:cNvPr>
              <p:cNvSpPr/>
              <p:nvPr/>
            </p:nvSpPr>
            <p:spPr>
              <a:xfrm>
                <a:off x="5316587"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702" name="Freeform 1701">
                <a:extLst>
                  <a:ext uri="{FF2B5EF4-FFF2-40B4-BE49-F238E27FC236}">
                    <a16:creationId xmlns:a16="http://schemas.microsoft.com/office/drawing/2014/main" id="{03B74C81-F697-1679-BEBF-E314FDEAC602}"/>
                  </a:ext>
                </a:extLst>
              </p:cNvPr>
              <p:cNvSpPr/>
              <p:nvPr/>
            </p:nvSpPr>
            <p:spPr>
              <a:xfrm>
                <a:off x="5352609"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703" name="Freeform 1702">
                <a:extLst>
                  <a:ext uri="{FF2B5EF4-FFF2-40B4-BE49-F238E27FC236}">
                    <a16:creationId xmlns:a16="http://schemas.microsoft.com/office/drawing/2014/main" id="{C0922C77-9830-8DAB-1372-E627545215D4}"/>
                  </a:ext>
                </a:extLst>
              </p:cNvPr>
              <p:cNvSpPr/>
              <p:nvPr/>
            </p:nvSpPr>
            <p:spPr>
              <a:xfrm>
                <a:off x="5350275"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704" name="Freeform 1703">
                <a:extLst>
                  <a:ext uri="{FF2B5EF4-FFF2-40B4-BE49-F238E27FC236}">
                    <a16:creationId xmlns:a16="http://schemas.microsoft.com/office/drawing/2014/main" id="{20F7CBF9-E538-3764-74C8-A2EAB8831D45}"/>
                  </a:ext>
                </a:extLst>
              </p:cNvPr>
              <p:cNvSpPr/>
              <p:nvPr/>
            </p:nvSpPr>
            <p:spPr>
              <a:xfrm>
                <a:off x="538629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05" name="Freeform 1704">
                <a:extLst>
                  <a:ext uri="{FF2B5EF4-FFF2-40B4-BE49-F238E27FC236}">
                    <a16:creationId xmlns:a16="http://schemas.microsoft.com/office/drawing/2014/main" id="{A570C468-592E-1E92-E325-A406DEACA8E8}"/>
                  </a:ext>
                </a:extLst>
              </p:cNvPr>
              <p:cNvSpPr/>
              <p:nvPr/>
            </p:nvSpPr>
            <p:spPr>
              <a:xfrm>
                <a:off x="5383964" y="5607929"/>
                <a:ext cx="38354" cy="223374"/>
              </a:xfrm>
              <a:custGeom>
                <a:avLst/>
                <a:gdLst>
                  <a:gd name="connsiteX0" fmla="*/ 36022 w 38354"/>
                  <a:gd name="connsiteY0" fmla="*/ 221041 h 223374"/>
                  <a:gd name="connsiteX1" fmla="*/ 36022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6022 w 38354"/>
                  <a:gd name="connsiteY6" fmla="*/ 223375 h 223374"/>
                  <a:gd name="connsiteX7" fmla="*/ 36022 w 38354"/>
                  <a:gd name="connsiteY7" fmla="*/ 221041 h 223374"/>
                  <a:gd name="connsiteX8" fmla="*/ 33689 w 38354"/>
                  <a:gd name="connsiteY8" fmla="*/ 221041 h 223374"/>
                  <a:gd name="connsiteX9" fmla="*/ 33689 w 38354"/>
                  <a:gd name="connsiteY9" fmla="*/ 4667 h 223374"/>
                  <a:gd name="connsiteX10" fmla="*/ 4666 w 38354"/>
                  <a:gd name="connsiteY10" fmla="*/ 4667 h 223374"/>
                  <a:gd name="connsiteX11" fmla="*/ 4666 w 38354"/>
                  <a:gd name="connsiteY11" fmla="*/ 218707 h 223374"/>
                  <a:gd name="connsiteX12" fmla="*/ 36022 w 38354"/>
                  <a:gd name="connsiteY12" fmla="*/ 218707 h 223374"/>
                  <a:gd name="connsiteX13" fmla="*/ 36022 w 38354"/>
                  <a:gd name="connsiteY13" fmla="*/ 221041 h 223374"/>
                  <a:gd name="connsiteX14" fmla="*/ 33689 w 38354"/>
                  <a:gd name="connsiteY14" fmla="*/ 221041 h 223374"/>
                  <a:gd name="connsiteX15" fmla="*/ 36022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706" name="Freeform 1705">
                <a:extLst>
                  <a:ext uri="{FF2B5EF4-FFF2-40B4-BE49-F238E27FC236}">
                    <a16:creationId xmlns:a16="http://schemas.microsoft.com/office/drawing/2014/main" id="{189CCBF8-55E4-AC64-3CD7-A23DE640C8FD}"/>
                  </a:ext>
                </a:extLst>
              </p:cNvPr>
              <p:cNvSpPr/>
              <p:nvPr/>
            </p:nvSpPr>
            <p:spPr>
              <a:xfrm>
                <a:off x="5419985"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707" name="Freeform 1706">
                <a:extLst>
                  <a:ext uri="{FF2B5EF4-FFF2-40B4-BE49-F238E27FC236}">
                    <a16:creationId xmlns:a16="http://schemas.microsoft.com/office/drawing/2014/main" id="{E6895F58-C534-5F01-AFE8-53FAB7880D4E}"/>
                  </a:ext>
                </a:extLst>
              </p:cNvPr>
              <p:cNvSpPr/>
              <p:nvPr/>
            </p:nvSpPr>
            <p:spPr>
              <a:xfrm>
                <a:off x="5417652"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708" name="Freeform 1707">
                <a:extLst>
                  <a:ext uri="{FF2B5EF4-FFF2-40B4-BE49-F238E27FC236}">
                    <a16:creationId xmlns:a16="http://schemas.microsoft.com/office/drawing/2014/main" id="{2EAFA428-363C-5414-4072-222073433726}"/>
                  </a:ext>
                </a:extLst>
              </p:cNvPr>
              <p:cNvSpPr/>
              <p:nvPr/>
            </p:nvSpPr>
            <p:spPr>
              <a:xfrm>
                <a:off x="5453673"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709" name="Freeform 1708">
                <a:extLst>
                  <a:ext uri="{FF2B5EF4-FFF2-40B4-BE49-F238E27FC236}">
                    <a16:creationId xmlns:a16="http://schemas.microsoft.com/office/drawing/2014/main" id="{04674505-1BAF-080D-8244-ACD211483113}"/>
                  </a:ext>
                </a:extLst>
              </p:cNvPr>
              <p:cNvSpPr/>
              <p:nvPr/>
            </p:nvSpPr>
            <p:spPr>
              <a:xfrm>
                <a:off x="5451340"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710" name="Freeform 1709">
                <a:extLst>
                  <a:ext uri="{FF2B5EF4-FFF2-40B4-BE49-F238E27FC236}">
                    <a16:creationId xmlns:a16="http://schemas.microsoft.com/office/drawing/2014/main" id="{8102EFB4-24ED-2090-C700-AB410CF061F3}"/>
                  </a:ext>
                </a:extLst>
              </p:cNvPr>
              <p:cNvSpPr/>
              <p:nvPr/>
            </p:nvSpPr>
            <p:spPr>
              <a:xfrm>
                <a:off x="5487362"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11" name="Freeform 1710">
                <a:extLst>
                  <a:ext uri="{FF2B5EF4-FFF2-40B4-BE49-F238E27FC236}">
                    <a16:creationId xmlns:a16="http://schemas.microsoft.com/office/drawing/2014/main" id="{CDE73452-71FA-EFD3-91E7-CF96D4052F08}"/>
                  </a:ext>
                </a:extLst>
              </p:cNvPr>
              <p:cNvSpPr/>
              <p:nvPr/>
            </p:nvSpPr>
            <p:spPr>
              <a:xfrm>
                <a:off x="5485028"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712" name="Freeform 1711">
                <a:extLst>
                  <a:ext uri="{FF2B5EF4-FFF2-40B4-BE49-F238E27FC236}">
                    <a16:creationId xmlns:a16="http://schemas.microsoft.com/office/drawing/2014/main" id="{677A0D33-85C7-3806-B8C3-599EABC44898}"/>
                  </a:ext>
                </a:extLst>
              </p:cNvPr>
              <p:cNvSpPr/>
              <p:nvPr/>
            </p:nvSpPr>
            <p:spPr>
              <a:xfrm>
                <a:off x="5521050"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13" name="Freeform 1712">
                <a:extLst>
                  <a:ext uri="{FF2B5EF4-FFF2-40B4-BE49-F238E27FC236}">
                    <a16:creationId xmlns:a16="http://schemas.microsoft.com/office/drawing/2014/main" id="{2B7093B7-66BC-F2DA-BC89-37948BAFDDE9}"/>
                  </a:ext>
                </a:extLst>
              </p:cNvPr>
              <p:cNvSpPr/>
              <p:nvPr/>
            </p:nvSpPr>
            <p:spPr>
              <a:xfrm>
                <a:off x="5518624"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714" name="Freeform 1713">
                <a:extLst>
                  <a:ext uri="{FF2B5EF4-FFF2-40B4-BE49-F238E27FC236}">
                    <a16:creationId xmlns:a16="http://schemas.microsoft.com/office/drawing/2014/main" id="{FDB911A6-478A-3C29-E4DA-56B4AF9F738F}"/>
                  </a:ext>
                </a:extLst>
              </p:cNvPr>
              <p:cNvSpPr/>
              <p:nvPr/>
            </p:nvSpPr>
            <p:spPr>
              <a:xfrm>
                <a:off x="5554738"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15" name="Freeform 1714">
                <a:extLst>
                  <a:ext uri="{FF2B5EF4-FFF2-40B4-BE49-F238E27FC236}">
                    <a16:creationId xmlns:a16="http://schemas.microsoft.com/office/drawing/2014/main" id="{FFD548C8-BBF9-83DA-34E1-87892040D6A1}"/>
                  </a:ext>
                </a:extLst>
              </p:cNvPr>
              <p:cNvSpPr/>
              <p:nvPr/>
            </p:nvSpPr>
            <p:spPr>
              <a:xfrm>
                <a:off x="5552312"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716" name="Freeform 1715">
                <a:extLst>
                  <a:ext uri="{FF2B5EF4-FFF2-40B4-BE49-F238E27FC236}">
                    <a16:creationId xmlns:a16="http://schemas.microsoft.com/office/drawing/2014/main" id="{204A3C6A-4BB7-CA71-506D-455319A0DEDC}"/>
                  </a:ext>
                </a:extLst>
              </p:cNvPr>
              <p:cNvSpPr/>
              <p:nvPr/>
            </p:nvSpPr>
            <p:spPr>
              <a:xfrm>
                <a:off x="5588426"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17" name="Freeform 1716">
                <a:extLst>
                  <a:ext uri="{FF2B5EF4-FFF2-40B4-BE49-F238E27FC236}">
                    <a16:creationId xmlns:a16="http://schemas.microsoft.com/office/drawing/2014/main" id="{C2D49235-8F58-A937-C88D-02E5D56EE766}"/>
                  </a:ext>
                </a:extLst>
              </p:cNvPr>
              <p:cNvSpPr/>
              <p:nvPr/>
            </p:nvSpPr>
            <p:spPr>
              <a:xfrm>
                <a:off x="5586000"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718" name="Freeform 1717">
                <a:extLst>
                  <a:ext uri="{FF2B5EF4-FFF2-40B4-BE49-F238E27FC236}">
                    <a16:creationId xmlns:a16="http://schemas.microsoft.com/office/drawing/2014/main" id="{29266C31-2087-7049-D5FE-D1A3E3FBC114}"/>
                  </a:ext>
                </a:extLst>
              </p:cNvPr>
              <p:cNvSpPr/>
              <p:nvPr/>
            </p:nvSpPr>
            <p:spPr>
              <a:xfrm>
                <a:off x="5622021"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719" name="Freeform 1718">
                <a:extLst>
                  <a:ext uri="{FF2B5EF4-FFF2-40B4-BE49-F238E27FC236}">
                    <a16:creationId xmlns:a16="http://schemas.microsoft.com/office/drawing/2014/main" id="{B18DA012-E99A-18B4-ECB4-E9ADB6C1E44D}"/>
                  </a:ext>
                </a:extLst>
              </p:cNvPr>
              <p:cNvSpPr/>
              <p:nvPr/>
            </p:nvSpPr>
            <p:spPr>
              <a:xfrm>
                <a:off x="5619688" y="5607929"/>
                <a:ext cx="38447" cy="223374"/>
              </a:xfrm>
              <a:custGeom>
                <a:avLst/>
                <a:gdLst>
                  <a:gd name="connsiteX0" fmla="*/ 36022 w 38447"/>
                  <a:gd name="connsiteY0" fmla="*/ 221041 h 223374"/>
                  <a:gd name="connsiteX1" fmla="*/ 36022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2 w 38447"/>
                  <a:gd name="connsiteY6" fmla="*/ 223375 h 223374"/>
                  <a:gd name="connsiteX7" fmla="*/ 36022 w 38447"/>
                  <a:gd name="connsiteY7" fmla="*/ 221041 h 223374"/>
                  <a:gd name="connsiteX8" fmla="*/ 33689 w 38447"/>
                  <a:gd name="connsiteY8" fmla="*/ 221041 h 223374"/>
                  <a:gd name="connsiteX9" fmla="*/ 33689 w 38447"/>
                  <a:gd name="connsiteY9" fmla="*/ 4667 h 223374"/>
                  <a:gd name="connsiteX10" fmla="*/ 4759 w 38447"/>
                  <a:gd name="connsiteY10" fmla="*/ 4667 h 223374"/>
                  <a:gd name="connsiteX11" fmla="*/ 4759 w 38447"/>
                  <a:gd name="connsiteY11" fmla="*/ 218707 h 223374"/>
                  <a:gd name="connsiteX12" fmla="*/ 36022 w 38447"/>
                  <a:gd name="connsiteY12" fmla="*/ 218707 h 223374"/>
                  <a:gd name="connsiteX13" fmla="*/ 36022 w 38447"/>
                  <a:gd name="connsiteY13" fmla="*/ 221041 h 223374"/>
                  <a:gd name="connsiteX14" fmla="*/ 33689 w 38447"/>
                  <a:gd name="connsiteY14" fmla="*/ 221041 h 223374"/>
                  <a:gd name="connsiteX15" fmla="*/ 36022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2" y="221041"/>
                    </a:moveTo>
                    <a:lnTo>
                      <a:pt x="36022" y="223375"/>
                    </a:lnTo>
                    <a:lnTo>
                      <a:pt x="0" y="223375"/>
                    </a:lnTo>
                    <a:lnTo>
                      <a:pt x="0" y="0"/>
                    </a:lnTo>
                    <a:lnTo>
                      <a:pt x="38447" y="0"/>
                    </a:lnTo>
                    <a:lnTo>
                      <a:pt x="38447" y="223375"/>
                    </a:lnTo>
                    <a:lnTo>
                      <a:pt x="36022" y="223375"/>
                    </a:lnTo>
                    <a:lnTo>
                      <a:pt x="36022" y="221041"/>
                    </a:lnTo>
                    <a:lnTo>
                      <a:pt x="33689" y="221041"/>
                    </a:lnTo>
                    <a:lnTo>
                      <a:pt x="33689" y="4667"/>
                    </a:lnTo>
                    <a:lnTo>
                      <a:pt x="4759" y="4667"/>
                    </a:lnTo>
                    <a:lnTo>
                      <a:pt x="4759"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720" name="Freeform 1719">
                <a:extLst>
                  <a:ext uri="{FF2B5EF4-FFF2-40B4-BE49-F238E27FC236}">
                    <a16:creationId xmlns:a16="http://schemas.microsoft.com/office/drawing/2014/main" id="{75A4D7FB-DC8F-ED6A-5FCA-D6B55ABC5589}"/>
                  </a:ext>
                </a:extLst>
              </p:cNvPr>
              <p:cNvSpPr/>
              <p:nvPr/>
            </p:nvSpPr>
            <p:spPr>
              <a:xfrm>
                <a:off x="5655709"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721" name="Freeform 1720">
                <a:extLst>
                  <a:ext uri="{FF2B5EF4-FFF2-40B4-BE49-F238E27FC236}">
                    <a16:creationId xmlns:a16="http://schemas.microsoft.com/office/drawing/2014/main" id="{5F1860D4-8FB4-3EE5-7F0D-7B7AFD9BEBAB}"/>
                  </a:ext>
                </a:extLst>
              </p:cNvPr>
              <p:cNvSpPr/>
              <p:nvPr/>
            </p:nvSpPr>
            <p:spPr>
              <a:xfrm>
                <a:off x="5653377"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722" name="Freeform 1721">
                <a:extLst>
                  <a:ext uri="{FF2B5EF4-FFF2-40B4-BE49-F238E27FC236}">
                    <a16:creationId xmlns:a16="http://schemas.microsoft.com/office/drawing/2014/main" id="{3E87DCEA-9F23-F7F1-D3A9-8FD81B32E40B}"/>
                  </a:ext>
                </a:extLst>
              </p:cNvPr>
              <p:cNvSpPr/>
              <p:nvPr/>
            </p:nvSpPr>
            <p:spPr>
              <a:xfrm>
                <a:off x="5689398"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23" name="Freeform 1722">
                <a:extLst>
                  <a:ext uri="{FF2B5EF4-FFF2-40B4-BE49-F238E27FC236}">
                    <a16:creationId xmlns:a16="http://schemas.microsoft.com/office/drawing/2014/main" id="{FF2141C9-FE58-3F88-1BF1-220C1B3EB26E}"/>
                  </a:ext>
                </a:extLst>
              </p:cNvPr>
              <p:cNvSpPr/>
              <p:nvPr/>
            </p:nvSpPr>
            <p:spPr>
              <a:xfrm>
                <a:off x="5687065"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724" name="Freeform 1723">
                <a:extLst>
                  <a:ext uri="{FF2B5EF4-FFF2-40B4-BE49-F238E27FC236}">
                    <a16:creationId xmlns:a16="http://schemas.microsoft.com/office/drawing/2014/main" id="{02EBD87D-3ACB-6A01-37C0-0EFBEA6B8729}"/>
                  </a:ext>
                </a:extLst>
              </p:cNvPr>
              <p:cNvSpPr/>
              <p:nvPr/>
            </p:nvSpPr>
            <p:spPr>
              <a:xfrm>
                <a:off x="5723086"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725" name="Freeform 1724">
                <a:extLst>
                  <a:ext uri="{FF2B5EF4-FFF2-40B4-BE49-F238E27FC236}">
                    <a16:creationId xmlns:a16="http://schemas.microsoft.com/office/drawing/2014/main" id="{80927C43-39B6-0A1C-1DCC-51EB25266A39}"/>
                  </a:ext>
                </a:extLst>
              </p:cNvPr>
              <p:cNvSpPr/>
              <p:nvPr/>
            </p:nvSpPr>
            <p:spPr>
              <a:xfrm>
                <a:off x="5720753"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759" y="4667"/>
                    </a:lnTo>
                    <a:lnTo>
                      <a:pt x="4759"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726" name="Freeform 1725">
                <a:extLst>
                  <a:ext uri="{FF2B5EF4-FFF2-40B4-BE49-F238E27FC236}">
                    <a16:creationId xmlns:a16="http://schemas.microsoft.com/office/drawing/2014/main" id="{DBAD5D92-EF4C-BA14-9F75-58F70E38287A}"/>
                  </a:ext>
                </a:extLst>
              </p:cNvPr>
              <p:cNvSpPr/>
              <p:nvPr/>
            </p:nvSpPr>
            <p:spPr>
              <a:xfrm>
                <a:off x="5756774"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727" name="Freeform 1726">
                <a:extLst>
                  <a:ext uri="{FF2B5EF4-FFF2-40B4-BE49-F238E27FC236}">
                    <a16:creationId xmlns:a16="http://schemas.microsoft.com/office/drawing/2014/main" id="{7F6915F3-25FF-D0A3-02F9-1CB5002E1FBF}"/>
                  </a:ext>
                </a:extLst>
              </p:cNvPr>
              <p:cNvSpPr/>
              <p:nvPr/>
            </p:nvSpPr>
            <p:spPr>
              <a:xfrm>
                <a:off x="5754441" y="5607929"/>
                <a:ext cx="38447" cy="223374"/>
              </a:xfrm>
              <a:custGeom>
                <a:avLst/>
                <a:gdLst>
                  <a:gd name="connsiteX0" fmla="*/ 36022 w 38447"/>
                  <a:gd name="connsiteY0" fmla="*/ 221041 h 223374"/>
                  <a:gd name="connsiteX1" fmla="*/ 36022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2 w 38447"/>
                  <a:gd name="connsiteY6" fmla="*/ 223375 h 223374"/>
                  <a:gd name="connsiteX7" fmla="*/ 36022 w 38447"/>
                  <a:gd name="connsiteY7" fmla="*/ 221041 h 223374"/>
                  <a:gd name="connsiteX8" fmla="*/ 33689 w 38447"/>
                  <a:gd name="connsiteY8" fmla="*/ 221041 h 223374"/>
                  <a:gd name="connsiteX9" fmla="*/ 33689 w 38447"/>
                  <a:gd name="connsiteY9" fmla="*/ 4667 h 223374"/>
                  <a:gd name="connsiteX10" fmla="*/ 4759 w 38447"/>
                  <a:gd name="connsiteY10" fmla="*/ 4667 h 223374"/>
                  <a:gd name="connsiteX11" fmla="*/ 4759 w 38447"/>
                  <a:gd name="connsiteY11" fmla="*/ 218707 h 223374"/>
                  <a:gd name="connsiteX12" fmla="*/ 36022 w 38447"/>
                  <a:gd name="connsiteY12" fmla="*/ 218707 h 223374"/>
                  <a:gd name="connsiteX13" fmla="*/ 36022 w 38447"/>
                  <a:gd name="connsiteY13" fmla="*/ 221041 h 223374"/>
                  <a:gd name="connsiteX14" fmla="*/ 33689 w 38447"/>
                  <a:gd name="connsiteY14" fmla="*/ 221041 h 223374"/>
                  <a:gd name="connsiteX15" fmla="*/ 36022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2" y="221041"/>
                    </a:moveTo>
                    <a:lnTo>
                      <a:pt x="36022" y="223375"/>
                    </a:lnTo>
                    <a:lnTo>
                      <a:pt x="0" y="223375"/>
                    </a:lnTo>
                    <a:lnTo>
                      <a:pt x="0" y="0"/>
                    </a:lnTo>
                    <a:lnTo>
                      <a:pt x="38447" y="0"/>
                    </a:lnTo>
                    <a:lnTo>
                      <a:pt x="38447" y="223375"/>
                    </a:lnTo>
                    <a:lnTo>
                      <a:pt x="36022" y="223375"/>
                    </a:lnTo>
                    <a:lnTo>
                      <a:pt x="36022" y="221041"/>
                    </a:lnTo>
                    <a:lnTo>
                      <a:pt x="33689" y="221041"/>
                    </a:lnTo>
                    <a:lnTo>
                      <a:pt x="33689" y="4667"/>
                    </a:lnTo>
                    <a:lnTo>
                      <a:pt x="4759" y="4667"/>
                    </a:lnTo>
                    <a:lnTo>
                      <a:pt x="4759"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728" name="Freeform 1727">
                <a:extLst>
                  <a:ext uri="{FF2B5EF4-FFF2-40B4-BE49-F238E27FC236}">
                    <a16:creationId xmlns:a16="http://schemas.microsoft.com/office/drawing/2014/main" id="{B4C78907-F4A0-4792-F2B2-ADE617E8276D}"/>
                  </a:ext>
                </a:extLst>
              </p:cNvPr>
              <p:cNvSpPr/>
              <p:nvPr/>
            </p:nvSpPr>
            <p:spPr>
              <a:xfrm>
                <a:off x="5790462"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729" name="Freeform 1728">
                <a:extLst>
                  <a:ext uri="{FF2B5EF4-FFF2-40B4-BE49-F238E27FC236}">
                    <a16:creationId xmlns:a16="http://schemas.microsoft.com/office/drawing/2014/main" id="{40471626-9DC7-38A2-D8EF-84B5A0BF3CC9}"/>
                  </a:ext>
                </a:extLst>
              </p:cNvPr>
              <p:cNvSpPr/>
              <p:nvPr/>
            </p:nvSpPr>
            <p:spPr>
              <a:xfrm>
                <a:off x="5788130"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730" name="Freeform 1729">
                <a:extLst>
                  <a:ext uri="{FF2B5EF4-FFF2-40B4-BE49-F238E27FC236}">
                    <a16:creationId xmlns:a16="http://schemas.microsoft.com/office/drawing/2014/main" id="{632E5300-B72F-D280-24A9-9D1E416F2E8D}"/>
                  </a:ext>
                </a:extLst>
              </p:cNvPr>
              <p:cNvSpPr/>
              <p:nvPr/>
            </p:nvSpPr>
            <p:spPr>
              <a:xfrm>
                <a:off x="5824151"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731" name="Freeform 1730">
                <a:extLst>
                  <a:ext uri="{FF2B5EF4-FFF2-40B4-BE49-F238E27FC236}">
                    <a16:creationId xmlns:a16="http://schemas.microsoft.com/office/drawing/2014/main" id="{DF37F7B5-19E4-F631-ECAF-6E16EB3E3B5B}"/>
                  </a:ext>
                </a:extLst>
              </p:cNvPr>
              <p:cNvSpPr/>
              <p:nvPr/>
            </p:nvSpPr>
            <p:spPr>
              <a:xfrm>
                <a:off x="5821818"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732" name="Freeform 1731">
                <a:extLst>
                  <a:ext uri="{FF2B5EF4-FFF2-40B4-BE49-F238E27FC236}">
                    <a16:creationId xmlns:a16="http://schemas.microsoft.com/office/drawing/2014/main" id="{3AC72429-A78F-1A7D-3DF1-0F8FE5B98A7C}"/>
                  </a:ext>
                </a:extLst>
              </p:cNvPr>
              <p:cNvSpPr/>
              <p:nvPr/>
            </p:nvSpPr>
            <p:spPr>
              <a:xfrm>
                <a:off x="5857839"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733" name="Freeform 1732">
                <a:extLst>
                  <a:ext uri="{FF2B5EF4-FFF2-40B4-BE49-F238E27FC236}">
                    <a16:creationId xmlns:a16="http://schemas.microsoft.com/office/drawing/2014/main" id="{149C9B3D-8FC8-5CF2-49EB-6966649215B1}"/>
                  </a:ext>
                </a:extLst>
              </p:cNvPr>
              <p:cNvSpPr/>
              <p:nvPr/>
            </p:nvSpPr>
            <p:spPr>
              <a:xfrm>
                <a:off x="5855506"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734" name="Freeform 1733">
                <a:extLst>
                  <a:ext uri="{FF2B5EF4-FFF2-40B4-BE49-F238E27FC236}">
                    <a16:creationId xmlns:a16="http://schemas.microsoft.com/office/drawing/2014/main" id="{11543785-F040-99FD-069B-4683AD1FC545}"/>
                  </a:ext>
                </a:extLst>
              </p:cNvPr>
              <p:cNvSpPr/>
              <p:nvPr/>
            </p:nvSpPr>
            <p:spPr>
              <a:xfrm>
                <a:off x="589152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735" name="Freeform 1734">
                <a:extLst>
                  <a:ext uri="{FF2B5EF4-FFF2-40B4-BE49-F238E27FC236}">
                    <a16:creationId xmlns:a16="http://schemas.microsoft.com/office/drawing/2014/main" id="{00416A91-4F1E-B8AE-48B5-7FE19C89CFCA}"/>
                  </a:ext>
                </a:extLst>
              </p:cNvPr>
              <p:cNvSpPr/>
              <p:nvPr/>
            </p:nvSpPr>
            <p:spPr>
              <a:xfrm>
                <a:off x="5889194"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736" name="Freeform 1735">
                <a:extLst>
                  <a:ext uri="{FF2B5EF4-FFF2-40B4-BE49-F238E27FC236}">
                    <a16:creationId xmlns:a16="http://schemas.microsoft.com/office/drawing/2014/main" id="{E67753AB-42F7-F247-E96B-339D8100D0EE}"/>
                  </a:ext>
                </a:extLst>
              </p:cNvPr>
              <p:cNvSpPr/>
              <p:nvPr/>
            </p:nvSpPr>
            <p:spPr>
              <a:xfrm>
                <a:off x="5925215"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37" name="Freeform 1736">
                <a:extLst>
                  <a:ext uri="{FF2B5EF4-FFF2-40B4-BE49-F238E27FC236}">
                    <a16:creationId xmlns:a16="http://schemas.microsoft.com/office/drawing/2014/main" id="{505D7EE7-5FA6-F736-EFC1-35274DC68CA5}"/>
                  </a:ext>
                </a:extLst>
              </p:cNvPr>
              <p:cNvSpPr/>
              <p:nvPr/>
            </p:nvSpPr>
            <p:spPr>
              <a:xfrm>
                <a:off x="5922882" y="5607929"/>
                <a:ext cx="38354" cy="223374"/>
              </a:xfrm>
              <a:custGeom>
                <a:avLst/>
                <a:gdLst>
                  <a:gd name="connsiteX0" fmla="*/ 36022 w 38354"/>
                  <a:gd name="connsiteY0" fmla="*/ 221041 h 223374"/>
                  <a:gd name="connsiteX1" fmla="*/ 36022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6022 w 38354"/>
                  <a:gd name="connsiteY6" fmla="*/ 223375 h 223374"/>
                  <a:gd name="connsiteX7" fmla="*/ 36022 w 38354"/>
                  <a:gd name="connsiteY7" fmla="*/ 221041 h 223374"/>
                  <a:gd name="connsiteX8" fmla="*/ 33689 w 38354"/>
                  <a:gd name="connsiteY8" fmla="*/ 221041 h 223374"/>
                  <a:gd name="connsiteX9" fmla="*/ 33689 w 38354"/>
                  <a:gd name="connsiteY9" fmla="*/ 4667 h 223374"/>
                  <a:gd name="connsiteX10" fmla="*/ 4666 w 38354"/>
                  <a:gd name="connsiteY10" fmla="*/ 4667 h 223374"/>
                  <a:gd name="connsiteX11" fmla="*/ 4666 w 38354"/>
                  <a:gd name="connsiteY11" fmla="*/ 218707 h 223374"/>
                  <a:gd name="connsiteX12" fmla="*/ 36022 w 38354"/>
                  <a:gd name="connsiteY12" fmla="*/ 218707 h 223374"/>
                  <a:gd name="connsiteX13" fmla="*/ 36022 w 38354"/>
                  <a:gd name="connsiteY13" fmla="*/ 221041 h 223374"/>
                  <a:gd name="connsiteX14" fmla="*/ 33689 w 38354"/>
                  <a:gd name="connsiteY14" fmla="*/ 221041 h 223374"/>
                  <a:gd name="connsiteX15" fmla="*/ 36022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738" name="Freeform 1737">
                <a:extLst>
                  <a:ext uri="{FF2B5EF4-FFF2-40B4-BE49-F238E27FC236}">
                    <a16:creationId xmlns:a16="http://schemas.microsoft.com/office/drawing/2014/main" id="{4D2E1D0D-5ECB-74B0-B7A0-0B0955E67556}"/>
                  </a:ext>
                </a:extLst>
              </p:cNvPr>
              <p:cNvSpPr/>
              <p:nvPr/>
            </p:nvSpPr>
            <p:spPr>
              <a:xfrm>
                <a:off x="6597207"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39" name="Freeform 1738">
                <a:extLst>
                  <a:ext uri="{FF2B5EF4-FFF2-40B4-BE49-F238E27FC236}">
                    <a16:creationId xmlns:a16="http://schemas.microsoft.com/office/drawing/2014/main" id="{FC7F3FAC-0992-8F76-8944-83EEF5A8073B}"/>
                  </a:ext>
                </a:extLst>
              </p:cNvPr>
              <p:cNvSpPr/>
              <p:nvPr/>
            </p:nvSpPr>
            <p:spPr>
              <a:xfrm>
                <a:off x="6594874" y="560792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40" name="Freeform 1739">
                <a:extLst>
                  <a:ext uri="{FF2B5EF4-FFF2-40B4-BE49-F238E27FC236}">
                    <a16:creationId xmlns:a16="http://schemas.microsoft.com/office/drawing/2014/main" id="{79C2F4D7-1DD2-2948-B091-46F464A2DA4E}"/>
                  </a:ext>
                </a:extLst>
              </p:cNvPr>
              <p:cNvSpPr/>
              <p:nvPr/>
            </p:nvSpPr>
            <p:spPr>
              <a:xfrm>
                <a:off x="6630802"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41" name="Freeform 1740">
                <a:extLst>
                  <a:ext uri="{FF2B5EF4-FFF2-40B4-BE49-F238E27FC236}">
                    <a16:creationId xmlns:a16="http://schemas.microsoft.com/office/drawing/2014/main" id="{AED87CFE-E414-601C-D000-4BC416ACA272}"/>
                  </a:ext>
                </a:extLst>
              </p:cNvPr>
              <p:cNvSpPr/>
              <p:nvPr/>
            </p:nvSpPr>
            <p:spPr>
              <a:xfrm>
                <a:off x="6628469"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42" name="Freeform 1741">
                <a:extLst>
                  <a:ext uri="{FF2B5EF4-FFF2-40B4-BE49-F238E27FC236}">
                    <a16:creationId xmlns:a16="http://schemas.microsoft.com/office/drawing/2014/main" id="{E104F5C5-4CCF-8744-BB8C-E8AD98479DD1}"/>
                  </a:ext>
                </a:extLst>
              </p:cNvPr>
              <p:cNvSpPr/>
              <p:nvPr/>
            </p:nvSpPr>
            <p:spPr>
              <a:xfrm>
                <a:off x="6664397"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743" name="Freeform 1742">
                <a:extLst>
                  <a:ext uri="{FF2B5EF4-FFF2-40B4-BE49-F238E27FC236}">
                    <a16:creationId xmlns:a16="http://schemas.microsoft.com/office/drawing/2014/main" id="{05367304-302E-9061-F8F2-2E9740895B93}"/>
                  </a:ext>
                </a:extLst>
              </p:cNvPr>
              <p:cNvSpPr/>
              <p:nvPr/>
            </p:nvSpPr>
            <p:spPr>
              <a:xfrm>
                <a:off x="6662064" y="560792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44" name="Freeform 1743">
                <a:extLst>
                  <a:ext uri="{FF2B5EF4-FFF2-40B4-BE49-F238E27FC236}">
                    <a16:creationId xmlns:a16="http://schemas.microsoft.com/office/drawing/2014/main" id="{71700AF5-5C75-3B0E-1A4F-E4715799522B}"/>
                  </a:ext>
                </a:extLst>
              </p:cNvPr>
              <p:cNvSpPr/>
              <p:nvPr/>
            </p:nvSpPr>
            <p:spPr>
              <a:xfrm>
                <a:off x="6697992"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745" name="Freeform 1744">
                <a:extLst>
                  <a:ext uri="{FF2B5EF4-FFF2-40B4-BE49-F238E27FC236}">
                    <a16:creationId xmlns:a16="http://schemas.microsoft.com/office/drawing/2014/main" id="{6B6CD80A-DD67-5DC0-A5F1-D5D883499961}"/>
                  </a:ext>
                </a:extLst>
              </p:cNvPr>
              <p:cNvSpPr/>
              <p:nvPr/>
            </p:nvSpPr>
            <p:spPr>
              <a:xfrm>
                <a:off x="6695566"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6021 w 38354"/>
                  <a:gd name="connsiteY12" fmla="*/ 218707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707"/>
                    </a:lnTo>
                    <a:lnTo>
                      <a:pt x="36021" y="218707"/>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746" name="Freeform 1745">
                <a:extLst>
                  <a:ext uri="{FF2B5EF4-FFF2-40B4-BE49-F238E27FC236}">
                    <a16:creationId xmlns:a16="http://schemas.microsoft.com/office/drawing/2014/main" id="{E98EB8FC-8755-7CED-B570-36DD854F0A91}"/>
                  </a:ext>
                </a:extLst>
              </p:cNvPr>
              <p:cNvSpPr/>
              <p:nvPr/>
            </p:nvSpPr>
            <p:spPr>
              <a:xfrm>
                <a:off x="6731587"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47" name="Freeform 1746">
                <a:extLst>
                  <a:ext uri="{FF2B5EF4-FFF2-40B4-BE49-F238E27FC236}">
                    <a16:creationId xmlns:a16="http://schemas.microsoft.com/office/drawing/2014/main" id="{AC694AE5-77A7-8C5C-E80B-BB30E8B1C5D3}"/>
                  </a:ext>
                </a:extLst>
              </p:cNvPr>
              <p:cNvSpPr/>
              <p:nvPr/>
            </p:nvSpPr>
            <p:spPr>
              <a:xfrm>
                <a:off x="6729160" y="560792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48" name="Freeform 1747">
                <a:extLst>
                  <a:ext uri="{FF2B5EF4-FFF2-40B4-BE49-F238E27FC236}">
                    <a16:creationId xmlns:a16="http://schemas.microsoft.com/office/drawing/2014/main" id="{ED995E78-8D02-AAF4-8660-EFD183E86FC6}"/>
                  </a:ext>
                </a:extLst>
              </p:cNvPr>
              <p:cNvSpPr/>
              <p:nvPr/>
            </p:nvSpPr>
            <p:spPr>
              <a:xfrm>
                <a:off x="6765182"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749" name="Freeform 1748">
                <a:extLst>
                  <a:ext uri="{FF2B5EF4-FFF2-40B4-BE49-F238E27FC236}">
                    <a16:creationId xmlns:a16="http://schemas.microsoft.com/office/drawing/2014/main" id="{BCB164F3-533B-DC69-E6E0-8244974AA929}"/>
                  </a:ext>
                </a:extLst>
              </p:cNvPr>
              <p:cNvSpPr/>
              <p:nvPr/>
            </p:nvSpPr>
            <p:spPr>
              <a:xfrm>
                <a:off x="6762755" y="560792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5" y="0"/>
                    </a:lnTo>
                    <a:lnTo>
                      <a:pt x="38355"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50" name="Freeform 1749">
                <a:extLst>
                  <a:ext uri="{FF2B5EF4-FFF2-40B4-BE49-F238E27FC236}">
                    <a16:creationId xmlns:a16="http://schemas.microsoft.com/office/drawing/2014/main" id="{6BB2FB9F-86EB-12F7-74DF-6CF9F16E2C20}"/>
                  </a:ext>
                </a:extLst>
              </p:cNvPr>
              <p:cNvSpPr/>
              <p:nvPr/>
            </p:nvSpPr>
            <p:spPr>
              <a:xfrm>
                <a:off x="6798777"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51" name="Freeform 1750">
                <a:extLst>
                  <a:ext uri="{FF2B5EF4-FFF2-40B4-BE49-F238E27FC236}">
                    <a16:creationId xmlns:a16="http://schemas.microsoft.com/office/drawing/2014/main" id="{C85E0E96-C6DC-EDF7-0B5F-83082F25FB71}"/>
                  </a:ext>
                </a:extLst>
              </p:cNvPr>
              <p:cNvSpPr/>
              <p:nvPr/>
            </p:nvSpPr>
            <p:spPr>
              <a:xfrm>
                <a:off x="6796350"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52" name="Freeform 1751">
                <a:extLst>
                  <a:ext uri="{FF2B5EF4-FFF2-40B4-BE49-F238E27FC236}">
                    <a16:creationId xmlns:a16="http://schemas.microsoft.com/office/drawing/2014/main" id="{AA99466F-B034-1CAA-8C4B-F075A6BB9FD5}"/>
                  </a:ext>
                </a:extLst>
              </p:cNvPr>
              <p:cNvSpPr/>
              <p:nvPr/>
            </p:nvSpPr>
            <p:spPr>
              <a:xfrm>
                <a:off x="6832278"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753" name="Freeform 1752">
                <a:extLst>
                  <a:ext uri="{FF2B5EF4-FFF2-40B4-BE49-F238E27FC236}">
                    <a16:creationId xmlns:a16="http://schemas.microsoft.com/office/drawing/2014/main" id="{582F7870-3079-C2BF-8E7E-EBBA72E52806}"/>
                  </a:ext>
                </a:extLst>
              </p:cNvPr>
              <p:cNvSpPr/>
              <p:nvPr/>
            </p:nvSpPr>
            <p:spPr>
              <a:xfrm>
                <a:off x="6829945" y="560792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54" name="Freeform 1753">
                <a:extLst>
                  <a:ext uri="{FF2B5EF4-FFF2-40B4-BE49-F238E27FC236}">
                    <a16:creationId xmlns:a16="http://schemas.microsoft.com/office/drawing/2014/main" id="{D99A5E7E-C787-2BBA-085F-49B2D840869B}"/>
                  </a:ext>
                </a:extLst>
              </p:cNvPr>
              <p:cNvSpPr/>
              <p:nvPr/>
            </p:nvSpPr>
            <p:spPr>
              <a:xfrm>
                <a:off x="6865873"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755" name="Freeform 1754">
                <a:extLst>
                  <a:ext uri="{FF2B5EF4-FFF2-40B4-BE49-F238E27FC236}">
                    <a16:creationId xmlns:a16="http://schemas.microsoft.com/office/drawing/2014/main" id="{52E5F2C6-5649-648C-21B6-1882D229A4E0}"/>
                  </a:ext>
                </a:extLst>
              </p:cNvPr>
              <p:cNvSpPr/>
              <p:nvPr/>
            </p:nvSpPr>
            <p:spPr>
              <a:xfrm>
                <a:off x="6863540"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56" name="Freeform 1755">
                <a:extLst>
                  <a:ext uri="{FF2B5EF4-FFF2-40B4-BE49-F238E27FC236}">
                    <a16:creationId xmlns:a16="http://schemas.microsoft.com/office/drawing/2014/main" id="{5E61A3E4-397E-CD4B-652D-9CC797F06FE1}"/>
                  </a:ext>
                </a:extLst>
              </p:cNvPr>
              <p:cNvSpPr/>
              <p:nvPr/>
            </p:nvSpPr>
            <p:spPr>
              <a:xfrm>
                <a:off x="6899468"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757" name="Freeform 1756">
                <a:extLst>
                  <a:ext uri="{FF2B5EF4-FFF2-40B4-BE49-F238E27FC236}">
                    <a16:creationId xmlns:a16="http://schemas.microsoft.com/office/drawing/2014/main" id="{45FFED9C-E71D-FC32-0916-6BE43262EDAD}"/>
                  </a:ext>
                </a:extLst>
              </p:cNvPr>
              <p:cNvSpPr/>
              <p:nvPr/>
            </p:nvSpPr>
            <p:spPr>
              <a:xfrm>
                <a:off x="6897135"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58" name="Freeform 1757">
                <a:extLst>
                  <a:ext uri="{FF2B5EF4-FFF2-40B4-BE49-F238E27FC236}">
                    <a16:creationId xmlns:a16="http://schemas.microsoft.com/office/drawing/2014/main" id="{7A967FE6-3142-E1A0-0231-36927E0D3335}"/>
                  </a:ext>
                </a:extLst>
              </p:cNvPr>
              <p:cNvSpPr/>
              <p:nvPr/>
            </p:nvSpPr>
            <p:spPr>
              <a:xfrm>
                <a:off x="6933063" y="561026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59" name="Freeform 1758">
                <a:extLst>
                  <a:ext uri="{FF2B5EF4-FFF2-40B4-BE49-F238E27FC236}">
                    <a16:creationId xmlns:a16="http://schemas.microsoft.com/office/drawing/2014/main" id="{4E86A38C-990B-63D7-B7EB-234623B64881}"/>
                  </a:ext>
                </a:extLst>
              </p:cNvPr>
              <p:cNvSpPr/>
              <p:nvPr/>
            </p:nvSpPr>
            <p:spPr>
              <a:xfrm>
                <a:off x="6930730" y="560792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60" name="Freeform 1759">
                <a:extLst>
                  <a:ext uri="{FF2B5EF4-FFF2-40B4-BE49-F238E27FC236}">
                    <a16:creationId xmlns:a16="http://schemas.microsoft.com/office/drawing/2014/main" id="{F2D6D05B-E96E-8B1F-5626-6875D41BD9A3}"/>
                  </a:ext>
                </a:extLst>
              </p:cNvPr>
              <p:cNvSpPr/>
              <p:nvPr/>
            </p:nvSpPr>
            <p:spPr>
              <a:xfrm>
                <a:off x="6966658"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61" name="Freeform 1760">
                <a:extLst>
                  <a:ext uri="{FF2B5EF4-FFF2-40B4-BE49-F238E27FC236}">
                    <a16:creationId xmlns:a16="http://schemas.microsoft.com/office/drawing/2014/main" id="{62D234E6-7B55-F73B-3B62-71E12E5D6675}"/>
                  </a:ext>
                </a:extLst>
              </p:cNvPr>
              <p:cNvSpPr/>
              <p:nvPr/>
            </p:nvSpPr>
            <p:spPr>
              <a:xfrm>
                <a:off x="6964325"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62" name="Freeform 1761">
                <a:extLst>
                  <a:ext uri="{FF2B5EF4-FFF2-40B4-BE49-F238E27FC236}">
                    <a16:creationId xmlns:a16="http://schemas.microsoft.com/office/drawing/2014/main" id="{03E1BA13-057A-53F1-5C60-8467ACA564C2}"/>
                  </a:ext>
                </a:extLst>
              </p:cNvPr>
              <p:cNvSpPr/>
              <p:nvPr/>
            </p:nvSpPr>
            <p:spPr>
              <a:xfrm>
                <a:off x="7000253"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763" name="Freeform 1762">
                <a:extLst>
                  <a:ext uri="{FF2B5EF4-FFF2-40B4-BE49-F238E27FC236}">
                    <a16:creationId xmlns:a16="http://schemas.microsoft.com/office/drawing/2014/main" id="{EBC20861-5510-1DD6-9B3F-1D7715BCB3B0}"/>
                  </a:ext>
                </a:extLst>
              </p:cNvPr>
              <p:cNvSpPr/>
              <p:nvPr/>
            </p:nvSpPr>
            <p:spPr>
              <a:xfrm>
                <a:off x="6997920" y="560792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64" name="Freeform 1763">
                <a:extLst>
                  <a:ext uri="{FF2B5EF4-FFF2-40B4-BE49-F238E27FC236}">
                    <a16:creationId xmlns:a16="http://schemas.microsoft.com/office/drawing/2014/main" id="{FDD9CBF1-23D1-C26B-0CAD-E38AFBEA7636}"/>
                  </a:ext>
                </a:extLst>
              </p:cNvPr>
              <p:cNvSpPr/>
              <p:nvPr/>
            </p:nvSpPr>
            <p:spPr>
              <a:xfrm>
                <a:off x="7033848"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65" name="Freeform 1764">
                <a:extLst>
                  <a:ext uri="{FF2B5EF4-FFF2-40B4-BE49-F238E27FC236}">
                    <a16:creationId xmlns:a16="http://schemas.microsoft.com/office/drawing/2014/main" id="{04F49E10-DF85-D2A1-778B-12033878B27F}"/>
                  </a:ext>
                </a:extLst>
              </p:cNvPr>
              <p:cNvSpPr/>
              <p:nvPr/>
            </p:nvSpPr>
            <p:spPr>
              <a:xfrm>
                <a:off x="7031515"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01 w 38260"/>
                  <a:gd name="connsiteY8" fmla="*/ 221041 h 223374"/>
                  <a:gd name="connsiteX9" fmla="*/ 33501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01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01" y="221041"/>
                    </a:lnTo>
                    <a:lnTo>
                      <a:pt x="33501" y="4667"/>
                    </a:lnTo>
                    <a:lnTo>
                      <a:pt x="4666" y="4667"/>
                    </a:lnTo>
                    <a:lnTo>
                      <a:pt x="4666" y="218707"/>
                    </a:lnTo>
                    <a:lnTo>
                      <a:pt x="35928" y="218707"/>
                    </a:lnTo>
                    <a:lnTo>
                      <a:pt x="35928" y="221041"/>
                    </a:lnTo>
                    <a:lnTo>
                      <a:pt x="33501"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66" name="Freeform 1765">
                <a:extLst>
                  <a:ext uri="{FF2B5EF4-FFF2-40B4-BE49-F238E27FC236}">
                    <a16:creationId xmlns:a16="http://schemas.microsoft.com/office/drawing/2014/main" id="{BB17B0DC-879A-F524-5FB6-4A28A2B41553}"/>
                  </a:ext>
                </a:extLst>
              </p:cNvPr>
              <p:cNvSpPr/>
              <p:nvPr/>
            </p:nvSpPr>
            <p:spPr>
              <a:xfrm>
                <a:off x="7067443"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67" name="Freeform 1766">
                <a:extLst>
                  <a:ext uri="{FF2B5EF4-FFF2-40B4-BE49-F238E27FC236}">
                    <a16:creationId xmlns:a16="http://schemas.microsoft.com/office/drawing/2014/main" id="{0EE5F59E-868D-6BC2-0DA0-0E799C5311FC}"/>
                  </a:ext>
                </a:extLst>
              </p:cNvPr>
              <p:cNvSpPr/>
              <p:nvPr/>
            </p:nvSpPr>
            <p:spPr>
              <a:xfrm>
                <a:off x="7065016"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6021 w 38354"/>
                  <a:gd name="connsiteY12" fmla="*/ 218707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707"/>
                    </a:lnTo>
                    <a:lnTo>
                      <a:pt x="36021" y="218707"/>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768" name="Freeform 1767">
                <a:extLst>
                  <a:ext uri="{FF2B5EF4-FFF2-40B4-BE49-F238E27FC236}">
                    <a16:creationId xmlns:a16="http://schemas.microsoft.com/office/drawing/2014/main" id="{E58BB377-5D87-575B-EA83-CA4709DDDDD2}"/>
                  </a:ext>
                </a:extLst>
              </p:cNvPr>
              <p:cNvSpPr/>
              <p:nvPr/>
            </p:nvSpPr>
            <p:spPr>
              <a:xfrm>
                <a:off x="7101037" y="561026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69" name="Freeform 1768">
                <a:extLst>
                  <a:ext uri="{FF2B5EF4-FFF2-40B4-BE49-F238E27FC236}">
                    <a16:creationId xmlns:a16="http://schemas.microsoft.com/office/drawing/2014/main" id="{CAAD335B-02AA-37F2-BA1B-D6CF4A8BEF78}"/>
                  </a:ext>
                </a:extLst>
              </p:cNvPr>
              <p:cNvSpPr/>
              <p:nvPr/>
            </p:nvSpPr>
            <p:spPr>
              <a:xfrm>
                <a:off x="7098611" y="560792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70" name="Freeform 1769">
                <a:extLst>
                  <a:ext uri="{FF2B5EF4-FFF2-40B4-BE49-F238E27FC236}">
                    <a16:creationId xmlns:a16="http://schemas.microsoft.com/office/drawing/2014/main" id="{93043289-8245-7FA8-6D69-B9A1D68BBC68}"/>
                  </a:ext>
                </a:extLst>
              </p:cNvPr>
              <p:cNvSpPr/>
              <p:nvPr/>
            </p:nvSpPr>
            <p:spPr>
              <a:xfrm>
                <a:off x="7134632"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771" name="Freeform 1770">
                <a:extLst>
                  <a:ext uri="{FF2B5EF4-FFF2-40B4-BE49-F238E27FC236}">
                    <a16:creationId xmlns:a16="http://schemas.microsoft.com/office/drawing/2014/main" id="{100F47F1-9027-7EBB-F20E-1E8A51B77530}"/>
                  </a:ext>
                </a:extLst>
              </p:cNvPr>
              <p:cNvSpPr/>
              <p:nvPr/>
            </p:nvSpPr>
            <p:spPr>
              <a:xfrm>
                <a:off x="7132206" y="560792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72" name="Freeform 1771">
                <a:extLst>
                  <a:ext uri="{FF2B5EF4-FFF2-40B4-BE49-F238E27FC236}">
                    <a16:creationId xmlns:a16="http://schemas.microsoft.com/office/drawing/2014/main" id="{4FFE9E6F-5B38-8AEB-DCEB-E54F9D0B6AE4}"/>
                  </a:ext>
                </a:extLst>
              </p:cNvPr>
              <p:cNvSpPr/>
              <p:nvPr/>
            </p:nvSpPr>
            <p:spPr>
              <a:xfrm>
                <a:off x="7168227"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73" name="Freeform 1772">
                <a:extLst>
                  <a:ext uri="{FF2B5EF4-FFF2-40B4-BE49-F238E27FC236}">
                    <a16:creationId xmlns:a16="http://schemas.microsoft.com/office/drawing/2014/main" id="{81069F27-16F9-FC3B-3EBF-9B42A546EBB0}"/>
                  </a:ext>
                </a:extLst>
              </p:cNvPr>
              <p:cNvSpPr/>
              <p:nvPr/>
            </p:nvSpPr>
            <p:spPr>
              <a:xfrm>
                <a:off x="7165801" y="560792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5" y="0"/>
                    </a:lnTo>
                    <a:lnTo>
                      <a:pt x="38355"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74" name="Freeform 1773">
                <a:extLst>
                  <a:ext uri="{FF2B5EF4-FFF2-40B4-BE49-F238E27FC236}">
                    <a16:creationId xmlns:a16="http://schemas.microsoft.com/office/drawing/2014/main" id="{8EC74DB0-8F54-5C34-58E9-E980895E679C}"/>
                  </a:ext>
                </a:extLst>
              </p:cNvPr>
              <p:cNvSpPr/>
              <p:nvPr/>
            </p:nvSpPr>
            <p:spPr>
              <a:xfrm>
                <a:off x="7201729"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75" name="Freeform 1774">
                <a:extLst>
                  <a:ext uri="{FF2B5EF4-FFF2-40B4-BE49-F238E27FC236}">
                    <a16:creationId xmlns:a16="http://schemas.microsoft.com/office/drawing/2014/main" id="{08337F4F-3EFA-18E9-C8D1-BC51D0A424CA}"/>
                  </a:ext>
                </a:extLst>
              </p:cNvPr>
              <p:cNvSpPr/>
              <p:nvPr/>
            </p:nvSpPr>
            <p:spPr>
              <a:xfrm>
                <a:off x="7199396"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76" name="Freeform 1775">
                <a:extLst>
                  <a:ext uri="{FF2B5EF4-FFF2-40B4-BE49-F238E27FC236}">
                    <a16:creationId xmlns:a16="http://schemas.microsoft.com/office/drawing/2014/main" id="{A1579540-2F74-61BA-8FE6-B9845E535C9D}"/>
                  </a:ext>
                </a:extLst>
              </p:cNvPr>
              <p:cNvSpPr/>
              <p:nvPr/>
            </p:nvSpPr>
            <p:spPr>
              <a:xfrm>
                <a:off x="7235324"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77" name="Freeform 1776">
                <a:extLst>
                  <a:ext uri="{FF2B5EF4-FFF2-40B4-BE49-F238E27FC236}">
                    <a16:creationId xmlns:a16="http://schemas.microsoft.com/office/drawing/2014/main" id="{0F389833-16B0-FDB3-B30A-417EC85560B3}"/>
                  </a:ext>
                </a:extLst>
              </p:cNvPr>
              <p:cNvSpPr/>
              <p:nvPr/>
            </p:nvSpPr>
            <p:spPr>
              <a:xfrm>
                <a:off x="7232991" y="560792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759 w 38261"/>
                  <a:gd name="connsiteY10" fmla="*/ 4667 h 223374"/>
                  <a:gd name="connsiteX11" fmla="*/ 4759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78" name="Freeform 1777">
                <a:extLst>
                  <a:ext uri="{FF2B5EF4-FFF2-40B4-BE49-F238E27FC236}">
                    <a16:creationId xmlns:a16="http://schemas.microsoft.com/office/drawing/2014/main" id="{01227B32-3D76-8EE0-5544-4F73B43475F5}"/>
                  </a:ext>
                </a:extLst>
              </p:cNvPr>
              <p:cNvSpPr/>
              <p:nvPr/>
            </p:nvSpPr>
            <p:spPr>
              <a:xfrm>
                <a:off x="7268919"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779" name="Freeform 1778">
                <a:extLst>
                  <a:ext uri="{FF2B5EF4-FFF2-40B4-BE49-F238E27FC236}">
                    <a16:creationId xmlns:a16="http://schemas.microsoft.com/office/drawing/2014/main" id="{FB209750-7EF6-F58E-4752-F3102342AEFC}"/>
                  </a:ext>
                </a:extLst>
              </p:cNvPr>
              <p:cNvSpPr/>
              <p:nvPr/>
            </p:nvSpPr>
            <p:spPr>
              <a:xfrm>
                <a:off x="7266586"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80" name="Freeform 1779">
                <a:extLst>
                  <a:ext uri="{FF2B5EF4-FFF2-40B4-BE49-F238E27FC236}">
                    <a16:creationId xmlns:a16="http://schemas.microsoft.com/office/drawing/2014/main" id="{D4B99746-E905-C779-7D88-B240762F5877}"/>
                  </a:ext>
                </a:extLst>
              </p:cNvPr>
              <p:cNvSpPr/>
              <p:nvPr/>
            </p:nvSpPr>
            <p:spPr>
              <a:xfrm>
                <a:off x="7302514"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781" name="Freeform 1780">
                <a:extLst>
                  <a:ext uri="{FF2B5EF4-FFF2-40B4-BE49-F238E27FC236}">
                    <a16:creationId xmlns:a16="http://schemas.microsoft.com/office/drawing/2014/main" id="{FCB3E69C-A3D4-05B5-00AF-9F8A164F6F7D}"/>
                  </a:ext>
                </a:extLst>
              </p:cNvPr>
              <p:cNvSpPr/>
              <p:nvPr/>
            </p:nvSpPr>
            <p:spPr>
              <a:xfrm>
                <a:off x="7300181"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82" name="Freeform 1781">
                <a:extLst>
                  <a:ext uri="{FF2B5EF4-FFF2-40B4-BE49-F238E27FC236}">
                    <a16:creationId xmlns:a16="http://schemas.microsoft.com/office/drawing/2014/main" id="{31041BE3-2540-8523-B0C0-C97042F5F7D4}"/>
                  </a:ext>
                </a:extLst>
              </p:cNvPr>
              <p:cNvSpPr/>
              <p:nvPr/>
            </p:nvSpPr>
            <p:spPr>
              <a:xfrm>
                <a:off x="7336109" y="561026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783" name="Freeform 1782">
                <a:extLst>
                  <a:ext uri="{FF2B5EF4-FFF2-40B4-BE49-F238E27FC236}">
                    <a16:creationId xmlns:a16="http://schemas.microsoft.com/office/drawing/2014/main" id="{92FF6CE0-1561-09FC-971F-34CC779CE617}"/>
                  </a:ext>
                </a:extLst>
              </p:cNvPr>
              <p:cNvSpPr/>
              <p:nvPr/>
            </p:nvSpPr>
            <p:spPr>
              <a:xfrm>
                <a:off x="7333775" y="560792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84" name="Freeform 1783">
                <a:extLst>
                  <a:ext uri="{FF2B5EF4-FFF2-40B4-BE49-F238E27FC236}">
                    <a16:creationId xmlns:a16="http://schemas.microsoft.com/office/drawing/2014/main" id="{5FC7503C-C6F1-DE51-A1D3-13D3C026FF30}"/>
                  </a:ext>
                </a:extLst>
              </p:cNvPr>
              <p:cNvSpPr/>
              <p:nvPr/>
            </p:nvSpPr>
            <p:spPr>
              <a:xfrm>
                <a:off x="7369704"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85" name="Freeform 1784">
                <a:extLst>
                  <a:ext uri="{FF2B5EF4-FFF2-40B4-BE49-F238E27FC236}">
                    <a16:creationId xmlns:a16="http://schemas.microsoft.com/office/drawing/2014/main" id="{6E6F848D-E1C7-B810-BC4E-8FDAF60C6819}"/>
                  </a:ext>
                </a:extLst>
              </p:cNvPr>
              <p:cNvSpPr/>
              <p:nvPr/>
            </p:nvSpPr>
            <p:spPr>
              <a:xfrm>
                <a:off x="7367371"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86" name="Freeform 1785">
                <a:extLst>
                  <a:ext uri="{FF2B5EF4-FFF2-40B4-BE49-F238E27FC236}">
                    <a16:creationId xmlns:a16="http://schemas.microsoft.com/office/drawing/2014/main" id="{B661BC79-512C-7090-D3AF-8A23EBE50B32}"/>
                  </a:ext>
                </a:extLst>
              </p:cNvPr>
              <p:cNvSpPr/>
              <p:nvPr/>
            </p:nvSpPr>
            <p:spPr>
              <a:xfrm>
                <a:off x="7403298"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87" name="Freeform 1786">
                <a:extLst>
                  <a:ext uri="{FF2B5EF4-FFF2-40B4-BE49-F238E27FC236}">
                    <a16:creationId xmlns:a16="http://schemas.microsoft.com/office/drawing/2014/main" id="{C4D571AD-2F1C-5822-3625-44C20C5C59DB}"/>
                  </a:ext>
                </a:extLst>
              </p:cNvPr>
              <p:cNvSpPr/>
              <p:nvPr/>
            </p:nvSpPr>
            <p:spPr>
              <a:xfrm>
                <a:off x="7400872" y="5607929"/>
                <a:ext cx="38354" cy="223374"/>
              </a:xfrm>
              <a:custGeom>
                <a:avLst/>
                <a:gdLst>
                  <a:gd name="connsiteX0" fmla="*/ 36022 w 38354"/>
                  <a:gd name="connsiteY0" fmla="*/ 221041 h 223374"/>
                  <a:gd name="connsiteX1" fmla="*/ 36022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6022 w 38354"/>
                  <a:gd name="connsiteY6" fmla="*/ 223375 h 223374"/>
                  <a:gd name="connsiteX7" fmla="*/ 36022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6022 w 38354"/>
                  <a:gd name="connsiteY12" fmla="*/ 218707 h 223374"/>
                  <a:gd name="connsiteX13" fmla="*/ 36022 w 38354"/>
                  <a:gd name="connsiteY13" fmla="*/ 221041 h 223374"/>
                  <a:gd name="connsiteX14" fmla="*/ 33595 w 38354"/>
                  <a:gd name="connsiteY14" fmla="*/ 221041 h 223374"/>
                  <a:gd name="connsiteX15" fmla="*/ 36022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2" y="221041"/>
                    </a:moveTo>
                    <a:lnTo>
                      <a:pt x="36022" y="223375"/>
                    </a:lnTo>
                    <a:lnTo>
                      <a:pt x="0" y="223375"/>
                    </a:lnTo>
                    <a:lnTo>
                      <a:pt x="0" y="0"/>
                    </a:lnTo>
                    <a:lnTo>
                      <a:pt x="38355" y="0"/>
                    </a:lnTo>
                    <a:lnTo>
                      <a:pt x="38355" y="223375"/>
                    </a:lnTo>
                    <a:lnTo>
                      <a:pt x="36022" y="223375"/>
                    </a:lnTo>
                    <a:lnTo>
                      <a:pt x="36022" y="221041"/>
                    </a:lnTo>
                    <a:lnTo>
                      <a:pt x="33595" y="221041"/>
                    </a:lnTo>
                    <a:lnTo>
                      <a:pt x="33595" y="4667"/>
                    </a:lnTo>
                    <a:lnTo>
                      <a:pt x="4759" y="4667"/>
                    </a:lnTo>
                    <a:lnTo>
                      <a:pt x="4759" y="218707"/>
                    </a:lnTo>
                    <a:lnTo>
                      <a:pt x="36022" y="218707"/>
                    </a:lnTo>
                    <a:lnTo>
                      <a:pt x="36022" y="221041"/>
                    </a:lnTo>
                    <a:lnTo>
                      <a:pt x="33595"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788" name="Freeform 1787">
                <a:extLst>
                  <a:ext uri="{FF2B5EF4-FFF2-40B4-BE49-F238E27FC236}">
                    <a16:creationId xmlns:a16="http://schemas.microsoft.com/office/drawing/2014/main" id="{84BD9FB1-1444-04AE-F337-6391EAA58904}"/>
                  </a:ext>
                </a:extLst>
              </p:cNvPr>
              <p:cNvSpPr/>
              <p:nvPr/>
            </p:nvSpPr>
            <p:spPr>
              <a:xfrm>
                <a:off x="7436893"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789" name="Freeform 1788">
                <a:extLst>
                  <a:ext uri="{FF2B5EF4-FFF2-40B4-BE49-F238E27FC236}">
                    <a16:creationId xmlns:a16="http://schemas.microsoft.com/office/drawing/2014/main" id="{11D9551C-B0FE-0434-B281-2FFDFA15810F}"/>
                  </a:ext>
                </a:extLst>
              </p:cNvPr>
              <p:cNvSpPr/>
              <p:nvPr/>
            </p:nvSpPr>
            <p:spPr>
              <a:xfrm>
                <a:off x="7434467"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6021 w 38354"/>
                  <a:gd name="connsiteY12" fmla="*/ 218707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707"/>
                    </a:lnTo>
                    <a:lnTo>
                      <a:pt x="36021" y="218707"/>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790" name="Freeform 1789">
                <a:extLst>
                  <a:ext uri="{FF2B5EF4-FFF2-40B4-BE49-F238E27FC236}">
                    <a16:creationId xmlns:a16="http://schemas.microsoft.com/office/drawing/2014/main" id="{83D041CC-85CC-7BB2-B7E1-138A8DF9CB1C}"/>
                  </a:ext>
                </a:extLst>
              </p:cNvPr>
              <p:cNvSpPr/>
              <p:nvPr/>
            </p:nvSpPr>
            <p:spPr>
              <a:xfrm>
                <a:off x="7470488"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791" name="Freeform 1790">
                <a:extLst>
                  <a:ext uri="{FF2B5EF4-FFF2-40B4-BE49-F238E27FC236}">
                    <a16:creationId xmlns:a16="http://schemas.microsoft.com/office/drawing/2014/main" id="{49EFDB77-8A2E-7574-F195-A96ACB4D2BB0}"/>
                  </a:ext>
                </a:extLst>
              </p:cNvPr>
              <p:cNvSpPr/>
              <p:nvPr/>
            </p:nvSpPr>
            <p:spPr>
              <a:xfrm>
                <a:off x="7468062" y="560792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92" name="Freeform 1791">
                <a:extLst>
                  <a:ext uri="{FF2B5EF4-FFF2-40B4-BE49-F238E27FC236}">
                    <a16:creationId xmlns:a16="http://schemas.microsoft.com/office/drawing/2014/main" id="{873ED65B-2379-5FE2-7996-1084212F997F}"/>
                  </a:ext>
                </a:extLst>
              </p:cNvPr>
              <p:cNvSpPr/>
              <p:nvPr/>
            </p:nvSpPr>
            <p:spPr>
              <a:xfrm>
                <a:off x="7504083" y="561026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93" name="Freeform 1792">
                <a:extLst>
                  <a:ext uri="{FF2B5EF4-FFF2-40B4-BE49-F238E27FC236}">
                    <a16:creationId xmlns:a16="http://schemas.microsoft.com/office/drawing/2014/main" id="{8D6DBEAE-99CF-7C4A-A8DC-1F8046B6B5F7}"/>
                  </a:ext>
                </a:extLst>
              </p:cNvPr>
              <p:cNvSpPr/>
              <p:nvPr/>
            </p:nvSpPr>
            <p:spPr>
              <a:xfrm>
                <a:off x="7501657"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94" name="Freeform 1793">
                <a:extLst>
                  <a:ext uri="{FF2B5EF4-FFF2-40B4-BE49-F238E27FC236}">
                    <a16:creationId xmlns:a16="http://schemas.microsoft.com/office/drawing/2014/main" id="{FA75AD8D-D2A4-ABC3-EEBF-B667F8507F2E}"/>
                  </a:ext>
                </a:extLst>
              </p:cNvPr>
              <p:cNvSpPr/>
              <p:nvPr/>
            </p:nvSpPr>
            <p:spPr>
              <a:xfrm>
                <a:off x="7537678"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95" name="Freeform 1794">
                <a:extLst>
                  <a:ext uri="{FF2B5EF4-FFF2-40B4-BE49-F238E27FC236}">
                    <a16:creationId xmlns:a16="http://schemas.microsoft.com/office/drawing/2014/main" id="{13E29C2F-38F4-7A8B-36F3-7C091F38A1F9}"/>
                  </a:ext>
                </a:extLst>
              </p:cNvPr>
              <p:cNvSpPr/>
              <p:nvPr/>
            </p:nvSpPr>
            <p:spPr>
              <a:xfrm>
                <a:off x="7535252"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96" name="Freeform 1795">
                <a:extLst>
                  <a:ext uri="{FF2B5EF4-FFF2-40B4-BE49-F238E27FC236}">
                    <a16:creationId xmlns:a16="http://schemas.microsoft.com/office/drawing/2014/main" id="{6773642E-EC66-867D-8979-2CB92C3A35FE}"/>
                  </a:ext>
                </a:extLst>
              </p:cNvPr>
              <p:cNvSpPr/>
              <p:nvPr/>
            </p:nvSpPr>
            <p:spPr>
              <a:xfrm>
                <a:off x="7571180" y="561026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97" name="Freeform 1796">
                <a:extLst>
                  <a:ext uri="{FF2B5EF4-FFF2-40B4-BE49-F238E27FC236}">
                    <a16:creationId xmlns:a16="http://schemas.microsoft.com/office/drawing/2014/main" id="{FCB74B12-9C67-A407-8E99-03A3ECD6EDF2}"/>
                  </a:ext>
                </a:extLst>
              </p:cNvPr>
              <p:cNvSpPr/>
              <p:nvPr/>
            </p:nvSpPr>
            <p:spPr>
              <a:xfrm>
                <a:off x="7568847" y="560792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798" name="Freeform 1797">
                <a:extLst>
                  <a:ext uri="{FF2B5EF4-FFF2-40B4-BE49-F238E27FC236}">
                    <a16:creationId xmlns:a16="http://schemas.microsoft.com/office/drawing/2014/main" id="{9C076630-23A9-1BE3-D950-3427ADB5F9FE}"/>
                  </a:ext>
                </a:extLst>
              </p:cNvPr>
              <p:cNvSpPr/>
              <p:nvPr/>
            </p:nvSpPr>
            <p:spPr>
              <a:xfrm>
                <a:off x="7604775"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799" name="Freeform 1798">
                <a:extLst>
                  <a:ext uri="{FF2B5EF4-FFF2-40B4-BE49-F238E27FC236}">
                    <a16:creationId xmlns:a16="http://schemas.microsoft.com/office/drawing/2014/main" id="{1C19E8F6-BBC7-98A2-1074-719C52C0AAD4}"/>
                  </a:ext>
                </a:extLst>
              </p:cNvPr>
              <p:cNvSpPr/>
              <p:nvPr/>
            </p:nvSpPr>
            <p:spPr>
              <a:xfrm>
                <a:off x="7602442"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00" name="Freeform 1799">
                <a:extLst>
                  <a:ext uri="{FF2B5EF4-FFF2-40B4-BE49-F238E27FC236}">
                    <a16:creationId xmlns:a16="http://schemas.microsoft.com/office/drawing/2014/main" id="{6FA77D49-17EF-D892-B9F4-6BFF3DBCECD0}"/>
                  </a:ext>
                </a:extLst>
              </p:cNvPr>
              <p:cNvSpPr/>
              <p:nvPr/>
            </p:nvSpPr>
            <p:spPr>
              <a:xfrm>
                <a:off x="7638370"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801" name="Freeform 1800">
                <a:extLst>
                  <a:ext uri="{FF2B5EF4-FFF2-40B4-BE49-F238E27FC236}">
                    <a16:creationId xmlns:a16="http://schemas.microsoft.com/office/drawing/2014/main" id="{AE220FCC-7AD0-1F63-BFDB-DBE470B6EAB7}"/>
                  </a:ext>
                </a:extLst>
              </p:cNvPr>
              <p:cNvSpPr/>
              <p:nvPr/>
            </p:nvSpPr>
            <p:spPr>
              <a:xfrm>
                <a:off x="7636036" y="560792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02" name="Freeform 1801">
                <a:extLst>
                  <a:ext uri="{FF2B5EF4-FFF2-40B4-BE49-F238E27FC236}">
                    <a16:creationId xmlns:a16="http://schemas.microsoft.com/office/drawing/2014/main" id="{CE053129-6CE0-C8F6-70C2-51FF2F73041D}"/>
                  </a:ext>
                </a:extLst>
              </p:cNvPr>
              <p:cNvSpPr/>
              <p:nvPr/>
            </p:nvSpPr>
            <p:spPr>
              <a:xfrm>
                <a:off x="7671964"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803" name="Freeform 1802">
                <a:extLst>
                  <a:ext uri="{FF2B5EF4-FFF2-40B4-BE49-F238E27FC236}">
                    <a16:creationId xmlns:a16="http://schemas.microsoft.com/office/drawing/2014/main" id="{2F009FB8-4FED-CB0D-3553-3B1288394280}"/>
                  </a:ext>
                </a:extLst>
              </p:cNvPr>
              <p:cNvSpPr/>
              <p:nvPr/>
            </p:nvSpPr>
            <p:spPr>
              <a:xfrm>
                <a:off x="7669632"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04" name="Freeform 1803">
                <a:extLst>
                  <a:ext uri="{FF2B5EF4-FFF2-40B4-BE49-F238E27FC236}">
                    <a16:creationId xmlns:a16="http://schemas.microsoft.com/office/drawing/2014/main" id="{8788DC8A-00B7-D4EA-27F1-C0C53EB1F4B0}"/>
                  </a:ext>
                </a:extLst>
              </p:cNvPr>
              <p:cNvSpPr/>
              <p:nvPr/>
            </p:nvSpPr>
            <p:spPr>
              <a:xfrm>
                <a:off x="7705559"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805" name="Freeform 1804">
                <a:extLst>
                  <a:ext uri="{FF2B5EF4-FFF2-40B4-BE49-F238E27FC236}">
                    <a16:creationId xmlns:a16="http://schemas.microsoft.com/office/drawing/2014/main" id="{400B3141-1159-FE58-9823-AE26C2AE299E}"/>
                  </a:ext>
                </a:extLst>
              </p:cNvPr>
              <p:cNvSpPr/>
              <p:nvPr/>
            </p:nvSpPr>
            <p:spPr>
              <a:xfrm>
                <a:off x="7703226"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06" name="Freeform 1805">
                <a:extLst>
                  <a:ext uri="{FF2B5EF4-FFF2-40B4-BE49-F238E27FC236}">
                    <a16:creationId xmlns:a16="http://schemas.microsoft.com/office/drawing/2014/main" id="{5BBCE705-BDC4-B4C9-4DEA-CC262AFFCCB9}"/>
                  </a:ext>
                </a:extLst>
              </p:cNvPr>
              <p:cNvSpPr/>
              <p:nvPr/>
            </p:nvSpPr>
            <p:spPr>
              <a:xfrm>
                <a:off x="7739154" y="561026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807" name="Freeform 1806">
                <a:extLst>
                  <a:ext uri="{FF2B5EF4-FFF2-40B4-BE49-F238E27FC236}">
                    <a16:creationId xmlns:a16="http://schemas.microsoft.com/office/drawing/2014/main" id="{492D6A8E-0F5B-5108-2C75-B6346FC9A39A}"/>
                  </a:ext>
                </a:extLst>
              </p:cNvPr>
              <p:cNvSpPr/>
              <p:nvPr/>
            </p:nvSpPr>
            <p:spPr>
              <a:xfrm>
                <a:off x="7736821" y="560792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02 w 38261"/>
                  <a:gd name="connsiteY8" fmla="*/ 221041 h 223374"/>
                  <a:gd name="connsiteX9" fmla="*/ 33502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02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02" y="221041"/>
                    </a:lnTo>
                    <a:lnTo>
                      <a:pt x="33502" y="4667"/>
                    </a:lnTo>
                    <a:lnTo>
                      <a:pt x="4666" y="4667"/>
                    </a:lnTo>
                    <a:lnTo>
                      <a:pt x="4666" y="218707"/>
                    </a:lnTo>
                    <a:lnTo>
                      <a:pt x="35928" y="218707"/>
                    </a:lnTo>
                    <a:lnTo>
                      <a:pt x="35928" y="221041"/>
                    </a:lnTo>
                    <a:lnTo>
                      <a:pt x="33502"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08" name="Freeform 1807">
                <a:extLst>
                  <a:ext uri="{FF2B5EF4-FFF2-40B4-BE49-F238E27FC236}">
                    <a16:creationId xmlns:a16="http://schemas.microsoft.com/office/drawing/2014/main" id="{4423B00C-666D-CE1B-17E0-12A4ACC907EB}"/>
                  </a:ext>
                </a:extLst>
              </p:cNvPr>
              <p:cNvSpPr/>
              <p:nvPr/>
            </p:nvSpPr>
            <p:spPr>
              <a:xfrm>
                <a:off x="7772749"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809" name="Freeform 1808">
                <a:extLst>
                  <a:ext uri="{FF2B5EF4-FFF2-40B4-BE49-F238E27FC236}">
                    <a16:creationId xmlns:a16="http://schemas.microsoft.com/office/drawing/2014/main" id="{4E27ED4D-FA8E-49B0-3082-B4C2E93DA85E}"/>
                  </a:ext>
                </a:extLst>
              </p:cNvPr>
              <p:cNvSpPr/>
              <p:nvPr/>
            </p:nvSpPr>
            <p:spPr>
              <a:xfrm>
                <a:off x="7770323"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6021 w 38354"/>
                  <a:gd name="connsiteY12" fmla="*/ 218707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707"/>
                    </a:lnTo>
                    <a:lnTo>
                      <a:pt x="36021" y="218707"/>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810" name="Freeform 1809">
                <a:extLst>
                  <a:ext uri="{FF2B5EF4-FFF2-40B4-BE49-F238E27FC236}">
                    <a16:creationId xmlns:a16="http://schemas.microsoft.com/office/drawing/2014/main" id="{E098C21A-CCAA-F387-6794-55476FB8C6AA}"/>
                  </a:ext>
                </a:extLst>
              </p:cNvPr>
              <p:cNvSpPr/>
              <p:nvPr/>
            </p:nvSpPr>
            <p:spPr>
              <a:xfrm>
                <a:off x="7806344"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811" name="Freeform 1810">
                <a:extLst>
                  <a:ext uri="{FF2B5EF4-FFF2-40B4-BE49-F238E27FC236}">
                    <a16:creationId xmlns:a16="http://schemas.microsoft.com/office/drawing/2014/main" id="{6304E76B-3DA4-53CB-A84C-5660AD8E2EFE}"/>
                  </a:ext>
                </a:extLst>
              </p:cNvPr>
              <p:cNvSpPr/>
              <p:nvPr/>
            </p:nvSpPr>
            <p:spPr>
              <a:xfrm>
                <a:off x="7804011" y="560792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02 w 38261"/>
                  <a:gd name="connsiteY8" fmla="*/ 221041 h 223374"/>
                  <a:gd name="connsiteX9" fmla="*/ 33502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02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02" y="221041"/>
                    </a:lnTo>
                    <a:lnTo>
                      <a:pt x="33502" y="4667"/>
                    </a:lnTo>
                    <a:lnTo>
                      <a:pt x="4666" y="4667"/>
                    </a:lnTo>
                    <a:lnTo>
                      <a:pt x="4666" y="218707"/>
                    </a:lnTo>
                    <a:lnTo>
                      <a:pt x="35928" y="218707"/>
                    </a:lnTo>
                    <a:lnTo>
                      <a:pt x="35928" y="221041"/>
                    </a:lnTo>
                    <a:lnTo>
                      <a:pt x="33502"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12" name="Freeform 1811">
                <a:extLst>
                  <a:ext uri="{FF2B5EF4-FFF2-40B4-BE49-F238E27FC236}">
                    <a16:creationId xmlns:a16="http://schemas.microsoft.com/office/drawing/2014/main" id="{6B923F6D-3507-AE20-C9FC-788B2817D8DF}"/>
                  </a:ext>
                </a:extLst>
              </p:cNvPr>
              <p:cNvSpPr/>
              <p:nvPr/>
            </p:nvSpPr>
            <p:spPr>
              <a:xfrm>
                <a:off x="7839939"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813" name="Freeform 1812">
                <a:extLst>
                  <a:ext uri="{FF2B5EF4-FFF2-40B4-BE49-F238E27FC236}">
                    <a16:creationId xmlns:a16="http://schemas.microsoft.com/office/drawing/2014/main" id="{76C5645B-693C-4301-D1EF-EC32C04ED0CA}"/>
                  </a:ext>
                </a:extLst>
              </p:cNvPr>
              <p:cNvSpPr/>
              <p:nvPr/>
            </p:nvSpPr>
            <p:spPr>
              <a:xfrm>
                <a:off x="7837513"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6021 w 38354"/>
                  <a:gd name="connsiteY12" fmla="*/ 218707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707"/>
                    </a:lnTo>
                    <a:lnTo>
                      <a:pt x="36021" y="218707"/>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814" name="Freeform 1813">
                <a:extLst>
                  <a:ext uri="{FF2B5EF4-FFF2-40B4-BE49-F238E27FC236}">
                    <a16:creationId xmlns:a16="http://schemas.microsoft.com/office/drawing/2014/main" id="{E03001DC-DD4D-056A-BD06-F6C62A8557FA}"/>
                  </a:ext>
                </a:extLst>
              </p:cNvPr>
              <p:cNvSpPr/>
              <p:nvPr/>
            </p:nvSpPr>
            <p:spPr>
              <a:xfrm>
                <a:off x="7873534"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815" name="Freeform 1814">
                <a:extLst>
                  <a:ext uri="{FF2B5EF4-FFF2-40B4-BE49-F238E27FC236}">
                    <a16:creationId xmlns:a16="http://schemas.microsoft.com/office/drawing/2014/main" id="{E58E93E5-BDAA-F5DD-BA1C-8189DCFEBE9B}"/>
                  </a:ext>
                </a:extLst>
              </p:cNvPr>
              <p:cNvSpPr/>
              <p:nvPr/>
            </p:nvSpPr>
            <p:spPr>
              <a:xfrm>
                <a:off x="7871108" y="560792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16" name="Freeform 1815">
                <a:extLst>
                  <a:ext uri="{FF2B5EF4-FFF2-40B4-BE49-F238E27FC236}">
                    <a16:creationId xmlns:a16="http://schemas.microsoft.com/office/drawing/2014/main" id="{579CC678-7775-2277-ED97-1F113B0DB22B}"/>
                  </a:ext>
                </a:extLst>
              </p:cNvPr>
              <p:cNvSpPr/>
              <p:nvPr/>
            </p:nvSpPr>
            <p:spPr>
              <a:xfrm>
                <a:off x="7907129" y="561026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817" name="Freeform 1816">
                <a:extLst>
                  <a:ext uri="{FF2B5EF4-FFF2-40B4-BE49-F238E27FC236}">
                    <a16:creationId xmlns:a16="http://schemas.microsoft.com/office/drawing/2014/main" id="{74B52327-5942-5B6C-B708-052082CBCAA7}"/>
                  </a:ext>
                </a:extLst>
              </p:cNvPr>
              <p:cNvSpPr/>
              <p:nvPr/>
            </p:nvSpPr>
            <p:spPr>
              <a:xfrm>
                <a:off x="7904703" y="560792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4" y="0"/>
                    </a:lnTo>
                    <a:lnTo>
                      <a:pt x="38354"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18" name="Freeform 1817">
                <a:extLst>
                  <a:ext uri="{FF2B5EF4-FFF2-40B4-BE49-F238E27FC236}">
                    <a16:creationId xmlns:a16="http://schemas.microsoft.com/office/drawing/2014/main" id="{B6D24C94-7CF7-BF90-8D9D-437810138A01}"/>
                  </a:ext>
                </a:extLst>
              </p:cNvPr>
              <p:cNvSpPr/>
              <p:nvPr/>
            </p:nvSpPr>
            <p:spPr>
              <a:xfrm>
                <a:off x="7940631"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819" name="Freeform 1818">
                <a:extLst>
                  <a:ext uri="{FF2B5EF4-FFF2-40B4-BE49-F238E27FC236}">
                    <a16:creationId xmlns:a16="http://schemas.microsoft.com/office/drawing/2014/main" id="{35348E2E-B94A-5035-A85D-2DB2DDF00A32}"/>
                  </a:ext>
                </a:extLst>
              </p:cNvPr>
              <p:cNvSpPr/>
              <p:nvPr/>
            </p:nvSpPr>
            <p:spPr>
              <a:xfrm>
                <a:off x="7938298"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20" name="Freeform 1819">
                <a:extLst>
                  <a:ext uri="{FF2B5EF4-FFF2-40B4-BE49-F238E27FC236}">
                    <a16:creationId xmlns:a16="http://schemas.microsoft.com/office/drawing/2014/main" id="{953FA045-4F3D-B8DC-134C-0585C4D17CD4}"/>
                  </a:ext>
                </a:extLst>
              </p:cNvPr>
              <p:cNvSpPr/>
              <p:nvPr/>
            </p:nvSpPr>
            <p:spPr>
              <a:xfrm>
                <a:off x="7974225" y="561026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821" name="Freeform 1820">
                <a:extLst>
                  <a:ext uri="{FF2B5EF4-FFF2-40B4-BE49-F238E27FC236}">
                    <a16:creationId xmlns:a16="http://schemas.microsoft.com/office/drawing/2014/main" id="{7CD8C282-46E7-FD2D-4B7B-61B31F14D197}"/>
                  </a:ext>
                </a:extLst>
              </p:cNvPr>
              <p:cNvSpPr/>
              <p:nvPr/>
            </p:nvSpPr>
            <p:spPr>
              <a:xfrm>
                <a:off x="7971892" y="560792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22" name="Freeform 1821">
                <a:extLst>
                  <a:ext uri="{FF2B5EF4-FFF2-40B4-BE49-F238E27FC236}">
                    <a16:creationId xmlns:a16="http://schemas.microsoft.com/office/drawing/2014/main" id="{D6B770A6-36C0-D9F7-BD56-8230F797B1B1}"/>
                  </a:ext>
                </a:extLst>
              </p:cNvPr>
              <p:cNvSpPr/>
              <p:nvPr/>
            </p:nvSpPr>
            <p:spPr>
              <a:xfrm>
                <a:off x="8007820"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823" name="Freeform 1822">
                <a:extLst>
                  <a:ext uri="{FF2B5EF4-FFF2-40B4-BE49-F238E27FC236}">
                    <a16:creationId xmlns:a16="http://schemas.microsoft.com/office/drawing/2014/main" id="{8ABF19D6-126F-6723-F501-8E3509482E3C}"/>
                  </a:ext>
                </a:extLst>
              </p:cNvPr>
              <p:cNvSpPr/>
              <p:nvPr/>
            </p:nvSpPr>
            <p:spPr>
              <a:xfrm>
                <a:off x="8005488"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24" name="Freeform 1823">
                <a:extLst>
                  <a:ext uri="{FF2B5EF4-FFF2-40B4-BE49-F238E27FC236}">
                    <a16:creationId xmlns:a16="http://schemas.microsoft.com/office/drawing/2014/main" id="{D12384AD-747D-D28E-C8FE-A070E8E07C11}"/>
                  </a:ext>
                </a:extLst>
              </p:cNvPr>
              <p:cNvSpPr/>
              <p:nvPr/>
            </p:nvSpPr>
            <p:spPr>
              <a:xfrm>
                <a:off x="8041415"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825" name="Freeform 1824">
                <a:extLst>
                  <a:ext uri="{FF2B5EF4-FFF2-40B4-BE49-F238E27FC236}">
                    <a16:creationId xmlns:a16="http://schemas.microsoft.com/office/drawing/2014/main" id="{7C822A52-C168-8C3A-09FD-C8EEA695262A}"/>
                  </a:ext>
                </a:extLst>
              </p:cNvPr>
              <p:cNvSpPr/>
              <p:nvPr/>
            </p:nvSpPr>
            <p:spPr>
              <a:xfrm>
                <a:off x="8039082" y="560792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26" name="Freeform 1825">
                <a:extLst>
                  <a:ext uri="{FF2B5EF4-FFF2-40B4-BE49-F238E27FC236}">
                    <a16:creationId xmlns:a16="http://schemas.microsoft.com/office/drawing/2014/main" id="{0125E95B-5FC9-36E9-C351-6BEF63D90B09}"/>
                  </a:ext>
                </a:extLst>
              </p:cNvPr>
              <p:cNvSpPr/>
              <p:nvPr/>
            </p:nvSpPr>
            <p:spPr>
              <a:xfrm>
                <a:off x="8075010"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827" name="Freeform 1826">
                <a:extLst>
                  <a:ext uri="{FF2B5EF4-FFF2-40B4-BE49-F238E27FC236}">
                    <a16:creationId xmlns:a16="http://schemas.microsoft.com/office/drawing/2014/main" id="{E2606C7E-426E-2D61-0C12-FDB2FDC185DE}"/>
                  </a:ext>
                </a:extLst>
              </p:cNvPr>
              <p:cNvSpPr/>
              <p:nvPr/>
            </p:nvSpPr>
            <p:spPr>
              <a:xfrm>
                <a:off x="8072677"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28" name="Freeform 1827">
                <a:extLst>
                  <a:ext uri="{FF2B5EF4-FFF2-40B4-BE49-F238E27FC236}">
                    <a16:creationId xmlns:a16="http://schemas.microsoft.com/office/drawing/2014/main" id="{BE5B4BFA-5924-3935-07FD-AD2BFA086624}"/>
                  </a:ext>
                </a:extLst>
              </p:cNvPr>
              <p:cNvSpPr/>
              <p:nvPr/>
            </p:nvSpPr>
            <p:spPr>
              <a:xfrm>
                <a:off x="8108605"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829" name="Freeform 1828">
                <a:extLst>
                  <a:ext uri="{FF2B5EF4-FFF2-40B4-BE49-F238E27FC236}">
                    <a16:creationId xmlns:a16="http://schemas.microsoft.com/office/drawing/2014/main" id="{275EB25D-E4FF-0A1A-ACDD-C43464FBA9B5}"/>
                  </a:ext>
                </a:extLst>
              </p:cNvPr>
              <p:cNvSpPr/>
              <p:nvPr/>
            </p:nvSpPr>
            <p:spPr>
              <a:xfrm>
                <a:off x="8106272"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30" name="Freeform 1829">
                <a:extLst>
                  <a:ext uri="{FF2B5EF4-FFF2-40B4-BE49-F238E27FC236}">
                    <a16:creationId xmlns:a16="http://schemas.microsoft.com/office/drawing/2014/main" id="{D224792C-51AA-2BBA-5E17-FF3D1E7D85A4}"/>
                  </a:ext>
                </a:extLst>
              </p:cNvPr>
              <p:cNvSpPr/>
              <p:nvPr/>
            </p:nvSpPr>
            <p:spPr>
              <a:xfrm>
                <a:off x="8142200" y="561026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831" name="Freeform 1830">
                <a:extLst>
                  <a:ext uri="{FF2B5EF4-FFF2-40B4-BE49-F238E27FC236}">
                    <a16:creationId xmlns:a16="http://schemas.microsoft.com/office/drawing/2014/main" id="{21B61CE5-85B5-75CD-5C94-98E9B7B310E0}"/>
                  </a:ext>
                </a:extLst>
              </p:cNvPr>
              <p:cNvSpPr/>
              <p:nvPr/>
            </p:nvSpPr>
            <p:spPr>
              <a:xfrm>
                <a:off x="8139867" y="560792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02 w 38261"/>
                  <a:gd name="connsiteY8" fmla="*/ 221041 h 223374"/>
                  <a:gd name="connsiteX9" fmla="*/ 33502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02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02" y="221041"/>
                    </a:lnTo>
                    <a:lnTo>
                      <a:pt x="33502" y="4667"/>
                    </a:lnTo>
                    <a:lnTo>
                      <a:pt x="4666" y="4667"/>
                    </a:lnTo>
                    <a:lnTo>
                      <a:pt x="4666" y="218707"/>
                    </a:lnTo>
                    <a:lnTo>
                      <a:pt x="35928" y="218707"/>
                    </a:lnTo>
                    <a:lnTo>
                      <a:pt x="35928" y="221041"/>
                    </a:lnTo>
                    <a:lnTo>
                      <a:pt x="33502"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32" name="Freeform 1831">
                <a:extLst>
                  <a:ext uri="{FF2B5EF4-FFF2-40B4-BE49-F238E27FC236}">
                    <a16:creationId xmlns:a16="http://schemas.microsoft.com/office/drawing/2014/main" id="{D87F79F7-64E9-1CCE-17E2-CBCC6FBFD54E}"/>
                  </a:ext>
                </a:extLst>
              </p:cNvPr>
              <p:cNvSpPr/>
              <p:nvPr/>
            </p:nvSpPr>
            <p:spPr>
              <a:xfrm>
                <a:off x="8175795"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833" name="Freeform 1832">
                <a:extLst>
                  <a:ext uri="{FF2B5EF4-FFF2-40B4-BE49-F238E27FC236}">
                    <a16:creationId xmlns:a16="http://schemas.microsoft.com/office/drawing/2014/main" id="{7D8162F2-08E2-38A7-6DBD-98ABB7F29EAC}"/>
                  </a:ext>
                </a:extLst>
              </p:cNvPr>
              <p:cNvSpPr/>
              <p:nvPr/>
            </p:nvSpPr>
            <p:spPr>
              <a:xfrm>
                <a:off x="8173369"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6021 w 38354"/>
                  <a:gd name="connsiteY12" fmla="*/ 218707 h 223374"/>
                  <a:gd name="connsiteX13" fmla="*/ 36021 w 38354"/>
                  <a:gd name="connsiteY13" fmla="*/ 221041 h 223374"/>
                  <a:gd name="connsiteX14" fmla="*/ 33595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595" y="221041"/>
                    </a:lnTo>
                    <a:lnTo>
                      <a:pt x="33595" y="4667"/>
                    </a:lnTo>
                    <a:lnTo>
                      <a:pt x="4759" y="4667"/>
                    </a:lnTo>
                    <a:lnTo>
                      <a:pt x="4759" y="218707"/>
                    </a:lnTo>
                    <a:lnTo>
                      <a:pt x="36021" y="218707"/>
                    </a:lnTo>
                    <a:lnTo>
                      <a:pt x="36021" y="221041"/>
                    </a:lnTo>
                    <a:lnTo>
                      <a:pt x="33595"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834" name="Freeform 1833">
                <a:extLst>
                  <a:ext uri="{FF2B5EF4-FFF2-40B4-BE49-F238E27FC236}">
                    <a16:creationId xmlns:a16="http://schemas.microsoft.com/office/drawing/2014/main" id="{534F72B3-311B-1AA3-2599-987B85A7AF9D}"/>
                  </a:ext>
                </a:extLst>
              </p:cNvPr>
              <p:cNvSpPr/>
              <p:nvPr/>
            </p:nvSpPr>
            <p:spPr>
              <a:xfrm>
                <a:off x="8209390"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835" name="Freeform 1834">
                <a:extLst>
                  <a:ext uri="{FF2B5EF4-FFF2-40B4-BE49-F238E27FC236}">
                    <a16:creationId xmlns:a16="http://schemas.microsoft.com/office/drawing/2014/main" id="{81CE015A-AA4B-4CBA-D472-283DE09F6416}"/>
                  </a:ext>
                </a:extLst>
              </p:cNvPr>
              <p:cNvSpPr/>
              <p:nvPr/>
            </p:nvSpPr>
            <p:spPr>
              <a:xfrm>
                <a:off x="8206963" y="5607929"/>
                <a:ext cx="38354" cy="223374"/>
              </a:xfrm>
              <a:custGeom>
                <a:avLst/>
                <a:gdLst>
                  <a:gd name="connsiteX0" fmla="*/ 35928 w 38354"/>
                  <a:gd name="connsiteY0" fmla="*/ 221041 h 223374"/>
                  <a:gd name="connsiteX1" fmla="*/ 35928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5928 w 38354"/>
                  <a:gd name="connsiteY6" fmla="*/ 223375 h 223374"/>
                  <a:gd name="connsiteX7" fmla="*/ 35928 w 38354"/>
                  <a:gd name="connsiteY7" fmla="*/ 221041 h 223374"/>
                  <a:gd name="connsiteX8" fmla="*/ 33595 w 38354"/>
                  <a:gd name="connsiteY8" fmla="*/ 221041 h 223374"/>
                  <a:gd name="connsiteX9" fmla="*/ 33595 w 38354"/>
                  <a:gd name="connsiteY9" fmla="*/ 4667 h 223374"/>
                  <a:gd name="connsiteX10" fmla="*/ 4759 w 38354"/>
                  <a:gd name="connsiteY10" fmla="*/ 4667 h 223374"/>
                  <a:gd name="connsiteX11" fmla="*/ 4759 w 38354"/>
                  <a:gd name="connsiteY11" fmla="*/ 218707 h 223374"/>
                  <a:gd name="connsiteX12" fmla="*/ 35928 w 38354"/>
                  <a:gd name="connsiteY12" fmla="*/ 218707 h 223374"/>
                  <a:gd name="connsiteX13" fmla="*/ 35928 w 38354"/>
                  <a:gd name="connsiteY13" fmla="*/ 221041 h 223374"/>
                  <a:gd name="connsiteX14" fmla="*/ 33595 w 38354"/>
                  <a:gd name="connsiteY14" fmla="*/ 221041 h 223374"/>
                  <a:gd name="connsiteX15" fmla="*/ 35928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5928" y="221041"/>
                    </a:moveTo>
                    <a:lnTo>
                      <a:pt x="35928" y="223375"/>
                    </a:lnTo>
                    <a:lnTo>
                      <a:pt x="0" y="223375"/>
                    </a:lnTo>
                    <a:lnTo>
                      <a:pt x="0" y="0"/>
                    </a:lnTo>
                    <a:lnTo>
                      <a:pt x="38355" y="0"/>
                    </a:lnTo>
                    <a:lnTo>
                      <a:pt x="38355"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36" name="Freeform 1835">
                <a:extLst>
                  <a:ext uri="{FF2B5EF4-FFF2-40B4-BE49-F238E27FC236}">
                    <a16:creationId xmlns:a16="http://schemas.microsoft.com/office/drawing/2014/main" id="{72C160D9-9FE8-FAE9-1BA9-2D8944F542ED}"/>
                  </a:ext>
                </a:extLst>
              </p:cNvPr>
              <p:cNvSpPr/>
              <p:nvPr/>
            </p:nvSpPr>
            <p:spPr>
              <a:xfrm>
                <a:off x="8242985"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837" name="Freeform 1836">
                <a:extLst>
                  <a:ext uri="{FF2B5EF4-FFF2-40B4-BE49-F238E27FC236}">
                    <a16:creationId xmlns:a16="http://schemas.microsoft.com/office/drawing/2014/main" id="{B276ECE3-1F19-20CC-435B-3924D0CA9459}"/>
                  </a:ext>
                </a:extLst>
              </p:cNvPr>
              <p:cNvSpPr/>
              <p:nvPr/>
            </p:nvSpPr>
            <p:spPr>
              <a:xfrm>
                <a:off x="8240559"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38" name="Freeform 1837">
                <a:extLst>
                  <a:ext uri="{FF2B5EF4-FFF2-40B4-BE49-F238E27FC236}">
                    <a16:creationId xmlns:a16="http://schemas.microsoft.com/office/drawing/2014/main" id="{C6FDAF07-9F91-9D3E-35CF-2865B794DCEC}"/>
                  </a:ext>
                </a:extLst>
              </p:cNvPr>
              <p:cNvSpPr/>
              <p:nvPr/>
            </p:nvSpPr>
            <p:spPr>
              <a:xfrm>
                <a:off x="8276486"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839" name="Freeform 1838">
                <a:extLst>
                  <a:ext uri="{FF2B5EF4-FFF2-40B4-BE49-F238E27FC236}">
                    <a16:creationId xmlns:a16="http://schemas.microsoft.com/office/drawing/2014/main" id="{6B4EB5FC-852D-0828-DC0D-0FF6695901FA}"/>
                  </a:ext>
                </a:extLst>
              </p:cNvPr>
              <p:cNvSpPr/>
              <p:nvPr/>
            </p:nvSpPr>
            <p:spPr>
              <a:xfrm>
                <a:off x="8274153" y="560792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40" name="Freeform 1839">
                <a:extLst>
                  <a:ext uri="{FF2B5EF4-FFF2-40B4-BE49-F238E27FC236}">
                    <a16:creationId xmlns:a16="http://schemas.microsoft.com/office/drawing/2014/main" id="{E5CEF898-9810-1364-C04C-B3E4DC75C33D}"/>
                  </a:ext>
                </a:extLst>
              </p:cNvPr>
              <p:cNvSpPr/>
              <p:nvPr/>
            </p:nvSpPr>
            <p:spPr>
              <a:xfrm>
                <a:off x="8310175" y="5610262"/>
                <a:ext cx="33594" cy="218707"/>
              </a:xfrm>
              <a:custGeom>
                <a:avLst/>
                <a:gdLst>
                  <a:gd name="connsiteX0" fmla="*/ 0 w 33594"/>
                  <a:gd name="connsiteY0" fmla="*/ 0 h 218707"/>
                  <a:gd name="connsiteX1" fmla="*/ 33594 w 33594"/>
                  <a:gd name="connsiteY1" fmla="*/ 0 h 218707"/>
                  <a:gd name="connsiteX2" fmla="*/ 33594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4" y="0"/>
                    </a:lnTo>
                    <a:lnTo>
                      <a:pt x="33594" y="218707"/>
                    </a:lnTo>
                    <a:lnTo>
                      <a:pt x="0" y="218707"/>
                    </a:lnTo>
                    <a:close/>
                  </a:path>
                </a:pathLst>
              </a:custGeom>
              <a:solidFill>
                <a:srgbClr val="4A452A"/>
              </a:solidFill>
              <a:ln w="9328" cap="flat">
                <a:noFill/>
                <a:prstDash val="solid"/>
                <a:miter/>
              </a:ln>
            </p:spPr>
            <p:txBody>
              <a:bodyPr rtlCol="0" anchor="ctr"/>
              <a:lstStyle/>
              <a:p>
                <a:endParaRPr lang="en-US" dirty="0"/>
              </a:p>
            </p:txBody>
          </p:sp>
          <p:sp>
            <p:nvSpPr>
              <p:cNvPr id="1841" name="Freeform 1840">
                <a:extLst>
                  <a:ext uri="{FF2B5EF4-FFF2-40B4-BE49-F238E27FC236}">
                    <a16:creationId xmlns:a16="http://schemas.microsoft.com/office/drawing/2014/main" id="{FCCBDDCA-12CA-73EB-F4E7-FA6EA8010027}"/>
                  </a:ext>
                </a:extLst>
              </p:cNvPr>
              <p:cNvSpPr/>
              <p:nvPr/>
            </p:nvSpPr>
            <p:spPr>
              <a:xfrm>
                <a:off x="8307749"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759 w 38260"/>
                  <a:gd name="connsiteY10" fmla="*/ 4667 h 223374"/>
                  <a:gd name="connsiteX11" fmla="*/ 4759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759" y="4667"/>
                    </a:lnTo>
                    <a:lnTo>
                      <a:pt x="4759"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42" name="Freeform 1841">
                <a:extLst>
                  <a:ext uri="{FF2B5EF4-FFF2-40B4-BE49-F238E27FC236}">
                    <a16:creationId xmlns:a16="http://schemas.microsoft.com/office/drawing/2014/main" id="{6041EBC2-2847-8FE1-C06A-EF989BA3BE07}"/>
                  </a:ext>
                </a:extLst>
              </p:cNvPr>
              <p:cNvSpPr/>
              <p:nvPr/>
            </p:nvSpPr>
            <p:spPr>
              <a:xfrm>
                <a:off x="8343676"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843" name="Freeform 1842">
                <a:extLst>
                  <a:ext uri="{FF2B5EF4-FFF2-40B4-BE49-F238E27FC236}">
                    <a16:creationId xmlns:a16="http://schemas.microsoft.com/office/drawing/2014/main" id="{C9C8E4A9-19DB-DA42-8724-DB1FB47CB9CF}"/>
                  </a:ext>
                </a:extLst>
              </p:cNvPr>
              <p:cNvSpPr/>
              <p:nvPr/>
            </p:nvSpPr>
            <p:spPr>
              <a:xfrm>
                <a:off x="8341343" y="5607929"/>
                <a:ext cx="38260" cy="223374"/>
              </a:xfrm>
              <a:custGeom>
                <a:avLst/>
                <a:gdLst>
                  <a:gd name="connsiteX0" fmla="*/ 35928 w 38260"/>
                  <a:gd name="connsiteY0" fmla="*/ 221041 h 223374"/>
                  <a:gd name="connsiteX1" fmla="*/ 35928 w 38260"/>
                  <a:gd name="connsiteY1" fmla="*/ 223375 h 223374"/>
                  <a:gd name="connsiteX2" fmla="*/ 0 w 38260"/>
                  <a:gd name="connsiteY2" fmla="*/ 223375 h 223374"/>
                  <a:gd name="connsiteX3" fmla="*/ 0 w 38260"/>
                  <a:gd name="connsiteY3" fmla="*/ 0 h 223374"/>
                  <a:gd name="connsiteX4" fmla="*/ 38261 w 38260"/>
                  <a:gd name="connsiteY4" fmla="*/ 0 h 223374"/>
                  <a:gd name="connsiteX5" fmla="*/ 38261 w 38260"/>
                  <a:gd name="connsiteY5" fmla="*/ 223375 h 223374"/>
                  <a:gd name="connsiteX6" fmla="*/ 35928 w 38260"/>
                  <a:gd name="connsiteY6" fmla="*/ 223375 h 223374"/>
                  <a:gd name="connsiteX7" fmla="*/ 35928 w 38260"/>
                  <a:gd name="connsiteY7" fmla="*/ 221041 h 223374"/>
                  <a:gd name="connsiteX8" fmla="*/ 33595 w 38260"/>
                  <a:gd name="connsiteY8" fmla="*/ 221041 h 223374"/>
                  <a:gd name="connsiteX9" fmla="*/ 33595 w 38260"/>
                  <a:gd name="connsiteY9" fmla="*/ 4667 h 223374"/>
                  <a:gd name="connsiteX10" fmla="*/ 4666 w 38260"/>
                  <a:gd name="connsiteY10" fmla="*/ 4667 h 223374"/>
                  <a:gd name="connsiteX11" fmla="*/ 4666 w 38260"/>
                  <a:gd name="connsiteY11" fmla="*/ 218707 h 223374"/>
                  <a:gd name="connsiteX12" fmla="*/ 35928 w 38260"/>
                  <a:gd name="connsiteY12" fmla="*/ 218707 h 223374"/>
                  <a:gd name="connsiteX13" fmla="*/ 35928 w 38260"/>
                  <a:gd name="connsiteY13" fmla="*/ 221041 h 223374"/>
                  <a:gd name="connsiteX14" fmla="*/ 33595 w 38260"/>
                  <a:gd name="connsiteY14" fmla="*/ 221041 h 223374"/>
                  <a:gd name="connsiteX15" fmla="*/ 35928 w 38260"/>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0"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sp>
            <p:nvSpPr>
              <p:cNvPr id="1844" name="Freeform 1843">
                <a:extLst>
                  <a:ext uri="{FF2B5EF4-FFF2-40B4-BE49-F238E27FC236}">
                    <a16:creationId xmlns:a16="http://schemas.microsoft.com/office/drawing/2014/main" id="{88651476-D2FB-C099-5768-D70FF3A20FBF}"/>
                  </a:ext>
                </a:extLst>
              </p:cNvPr>
              <p:cNvSpPr/>
              <p:nvPr/>
            </p:nvSpPr>
            <p:spPr>
              <a:xfrm>
                <a:off x="8377271" y="5610262"/>
                <a:ext cx="33594" cy="218707"/>
              </a:xfrm>
              <a:custGeom>
                <a:avLst/>
                <a:gdLst>
                  <a:gd name="connsiteX0" fmla="*/ 0 w 33594"/>
                  <a:gd name="connsiteY0" fmla="*/ 0 h 218707"/>
                  <a:gd name="connsiteX1" fmla="*/ 33595 w 33594"/>
                  <a:gd name="connsiteY1" fmla="*/ 0 h 218707"/>
                  <a:gd name="connsiteX2" fmla="*/ 33595 w 33594"/>
                  <a:gd name="connsiteY2" fmla="*/ 218707 h 218707"/>
                  <a:gd name="connsiteX3" fmla="*/ 0 w 33594"/>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594" h="218707">
                    <a:moveTo>
                      <a:pt x="0" y="0"/>
                    </a:moveTo>
                    <a:lnTo>
                      <a:pt x="33595" y="0"/>
                    </a:lnTo>
                    <a:lnTo>
                      <a:pt x="33595"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845" name="Freeform 1844">
                <a:extLst>
                  <a:ext uri="{FF2B5EF4-FFF2-40B4-BE49-F238E27FC236}">
                    <a16:creationId xmlns:a16="http://schemas.microsoft.com/office/drawing/2014/main" id="{B235F610-FC2F-B39B-AD1A-9155785C92D9}"/>
                  </a:ext>
                </a:extLst>
              </p:cNvPr>
              <p:cNvSpPr/>
              <p:nvPr/>
            </p:nvSpPr>
            <p:spPr>
              <a:xfrm>
                <a:off x="8374938" y="5607929"/>
                <a:ext cx="38261" cy="223374"/>
              </a:xfrm>
              <a:custGeom>
                <a:avLst/>
                <a:gdLst>
                  <a:gd name="connsiteX0" fmla="*/ 35928 w 38261"/>
                  <a:gd name="connsiteY0" fmla="*/ 221041 h 223374"/>
                  <a:gd name="connsiteX1" fmla="*/ 35928 w 38261"/>
                  <a:gd name="connsiteY1" fmla="*/ 223375 h 223374"/>
                  <a:gd name="connsiteX2" fmla="*/ 0 w 38261"/>
                  <a:gd name="connsiteY2" fmla="*/ 223375 h 223374"/>
                  <a:gd name="connsiteX3" fmla="*/ 0 w 38261"/>
                  <a:gd name="connsiteY3" fmla="*/ 0 h 223374"/>
                  <a:gd name="connsiteX4" fmla="*/ 38261 w 38261"/>
                  <a:gd name="connsiteY4" fmla="*/ 0 h 223374"/>
                  <a:gd name="connsiteX5" fmla="*/ 38261 w 38261"/>
                  <a:gd name="connsiteY5" fmla="*/ 223375 h 223374"/>
                  <a:gd name="connsiteX6" fmla="*/ 35928 w 38261"/>
                  <a:gd name="connsiteY6" fmla="*/ 223375 h 223374"/>
                  <a:gd name="connsiteX7" fmla="*/ 35928 w 38261"/>
                  <a:gd name="connsiteY7" fmla="*/ 221041 h 223374"/>
                  <a:gd name="connsiteX8" fmla="*/ 33595 w 38261"/>
                  <a:gd name="connsiteY8" fmla="*/ 221041 h 223374"/>
                  <a:gd name="connsiteX9" fmla="*/ 33595 w 38261"/>
                  <a:gd name="connsiteY9" fmla="*/ 4667 h 223374"/>
                  <a:gd name="connsiteX10" fmla="*/ 4666 w 38261"/>
                  <a:gd name="connsiteY10" fmla="*/ 4667 h 223374"/>
                  <a:gd name="connsiteX11" fmla="*/ 4666 w 38261"/>
                  <a:gd name="connsiteY11" fmla="*/ 218707 h 223374"/>
                  <a:gd name="connsiteX12" fmla="*/ 35928 w 38261"/>
                  <a:gd name="connsiteY12" fmla="*/ 218707 h 223374"/>
                  <a:gd name="connsiteX13" fmla="*/ 35928 w 38261"/>
                  <a:gd name="connsiteY13" fmla="*/ 221041 h 223374"/>
                  <a:gd name="connsiteX14" fmla="*/ 33595 w 38261"/>
                  <a:gd name="connsiteY14" fmla="*/ 221041 h 223374"/>
                  <a:gd name="connsiteX15" fmla="*/ 35928 w 38261"/>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261" h="223374">
                    <a:moveTo>
                      <a:pt x="35928" y="221041"/>
                    </a:moveTo>
                    <a:lnTo>
                      <a:pt x="35928" y="223375"/>
                    </a:lnTo>
                    <a:lnTo>
                      <a:pt x="0" y="223375"/>
                    </a:lnTo>
                    <a:lnTo>
                      <a:pt x="0" y="0"/>
                    </a:lnTo>
                    <a:lnTo>
                      <a:pt x="38261" y="0"/>
                    </a:lnTo>
                    <a:lnTo>
                      <a:pt x="38261" y="223375"/>
                    </a:lnTo>
                    <a:lnTo>
                      <a:pt x="35928" y="223375"/>
                    </a:lnTo>
                    <a:lnTo>
                      <a:pt x="35928" y="221041"/>
                    </a:lnTo>
                    <a:lnTo>
                      <a:pt x="33595" y="221041"/>
                    </a:lnTo>
                    <a:lnTo>
                      <a:pt x="33595" y="4667"/>
                    </a:lnTo>
                    <a:lnTo>
                      <a:pt x="4666" y="4667"/>
                    </a:lnTo>
                    <a:lnTo>
                      <a:pt x="4666" y="218707"/>
                    </a:lnTo>
                    <a:lnTo>
                      <a:pt x="35928" y="218707"/>
                    </a:lnTo>
                    <a:lnTo>
                      <a:pt x="35928" y="221041"/>
                    </a:lnTo>
                    <a:lnTo>
                      <a:pt x="33595" y="221041"/>
                    </a:lnTo>
                    <a:lnTo>
                      <a:pt x="35928" y="221041"/>
                    </a:lnTo>
                    <a:close/>
                  </a:path>
                </a:pathLst>
              </a:custGeom>
              <a:solidFill>
                <a:srgbClr val="231F20"/>
              </a:solidFill>
              <a:ln w="9328" cap="flat">
                <a:noFill/>
                <a:prstDash val="solid"/>
                <a:miter/>
              </a:ln>
            </p:spPr>
            <p:txBody>
              <a:bodyPr rtlCol="0" anchor="ctr"/>
              <a:lstStyle/>
              <a:p>
                <a:endParaRPr lang="en-US" dirty="0"/>
              </a:p>
            </p:txBody>
          </p:sp>
        </p:grpSp>
        <p:sp>
          <p:nvSpPr>
            <p:cNvPr id="1846" name="Freeform 1845">
              <a:extLst>
                <a:ext uri="{FF2B5EF4-FFF2-40B4-BE49-F238E27FC236}">
                  <a16:creationId xmlns:a16="http://schemas.microsoft.com/office/drawing/2014/main" id="{2923489E-82E5-5D5A-9B15-E2A582E755B1}"/>
                </a:ext>
              </a:extLst>
            </p:cNvPr>
            <p:cNvSpPr/>
            <p:nvPr/>
          </p:nvSpPr>
          <p:spPr>
            <a:xfrm>
              <a:off x="9113653"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47" name="Freeform 1846">
              <a:extLst>
                <a:ext uri="{FF2B5EF4-FFF2-40B4-BE49-F238E27FC236}">
                  <a16:creationId xmlns:a16="http://schemas.microsoft.com/office/drawing/2014/main" id="{837071AF-2E9D-A0E3-3262-1B00B34F667F}"/>
                </a:ext>
              </a:extLst>
            </p:cNvPr>
            <p:cNvSpPr/>
            <p:nvPr/>
          </p:nvSpPr>
          <p:spPr>
            <a:xfrm>
              <a:off x="9111320"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848" name="Freeform 1847">
              <a:extLst>
                <a:ext uri="{FF2B5EF4-FFF2-40B4-BE49-F238E27FC236}">
                  <a16:creationId xmlns:a16="http://schemas.microsoft.com/office/drawing/2014/main" id="{F32A1F86-8E0F-C2A3-9428-A02BA5725DFC}"/>
                </a:ext>
              </a:extLst>
            </p:cNvPr>
            <p:cNvSpPr/>
            <p:nvPr/>
          </p:nvSpPr>
          <p:spPr>
            <a:xfrm>
              <a:off x="9147435"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49" name="Freeform 1848">
              <a:extLst>
                <a:ext uri="{FF2B5EF4-FFF2-40B4-BE49-F238E27FC236}">
                  <a16:creationId xmlns:a16="http://schemas.microsoft.com/office/drawing/2014/main" id="{D6FE3ACE-D130-0DB3-CDBA-A6CC9813E4CA}"/>
                </a:ext>
              </a:extLst>
            </p:cNvPr>
            <p:cNvSpPr/>
            <p:nvPr/>
          </p:nvSpPr>
          <p:spPr>
            <a:xfrm>
              <a:off x="9145008"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850" name="Freeform 1849">
              <a:extLst>
                <a:ext uri="{FF2B5EF4-FFF2-40B4-BE49-F238E27FC236}">
                  <a16:creationId xmlns:a16="http://schemas.microsoft.com/office/drawing/2014/main" id="{FA12AC4D-1DFC-8E06-E476-2D21415AAB47}"/>
                </a:ext>
              </a:extLst>
            </p:cNvPr>
            <p:cNvSpPr/>
            <p:nvPr/>
          </p:nvSpPr>
          <p:spPr>
            <a:xfrm>
              <a:off x="9181123"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51" name="Freeform 1850">
              <a:extLst>
                <a:ext uri="{FF2B5EF4-FFF2-40B4-BE49-F238E27FC236}">
                  <a16:creationId xmlns:a16="http://schemas.microsoft.com/office/drawing/2014/main" id="{7E8895BB-224B-C93D-08C0-B2F34BD4D8A6}"/>
                </a:ext>
              </a:extLst>
            </p:cNvPr>
            <p:cNvSpPr/>
            <p:nvPr/>
          </p:nvSpPr>
          <p:spPr>
            <a:xfrm>
              <a:off x="9178790"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852" name="Freeform 1851">
              <a:extLst>
                <a:ext uri="{FF2B5EF4-FFF2-40B4-BE49-F238E27FC236}">
                  <a16:creationId xmlns:a16="http://schemas.microsoft.com/office/drawing/2014/main" id="{080F15E2-8264-A8CE-855F-00D417ED0431}"/>
                </a:ext>
              </a:extLst>
            </p:cNvPr>
            <p:cNvSpPr/>
            <p:nvPr/>
          </p:nvSpPr>
          <p:spPr>
            <a:xfrm>
              <a:off x="9214811"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53" name="Freeform 1852">
              <a:extLst>
                <a:ext uri="{FF2B5EF4-FFF2-40B4-BE49-F238E27FC236}">
                  <a16:creationId xmlns:a16="http://schemas.microsoft.com/office/drawing/2014/main" id="{8A37B9E9-90C8-99E5-2FDD-1E0BEC86FE85}"/>
                </a:ext>
              </a:extLst>
            </p:cNvPr>
            <p:cNvSpPr/>
            <p:nvPr/>
          </p:nvSpPr>
          <p:spPr>
            <a:xfrm>
              <a:off x="9212478" y="5607929"/>
              <a:ext cx="38354" cy="223374"/>
            </a:xfrm>
            <a:custGeom>
              <a:avLst/>
              <a:gdLst>
                <a:gd name="connsiteX0" fmla="*/ 36022 w 38354"/>
                <a:gd name="connsiteY0" fmla="*/ 221041 h 223374"/>
                <a:gd name="connsiteX1" fmla="*/ 36022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6022 w 38354"/>
                <a:gd name="connsiteY6" fmla="*/ 223375 h 223374"/>
                <a:gd name="connsiteX7" fmla="*/ 36022 w 38354"/>
                <a:gd name="connsiteY7" fmla="*/ 221041 h 223374"/>
                <a:gd name="connsiteX8" fmla="*/ 33689 w 38354"/>
                <a:gd name="connsiteY8" fmla="*/ 221041 h 223374"/>
                <a:gd name="connsiteX9" fmla="*/ 33689 w 38354"/>
                <a:gd name="connsiteY9" fmla="*/ 4667 h 223374"/>
                <a:gd name="connsiteX10" fmla="*/ 4666 w 38354"/>
                <a:gd name="connsiteY10" fmla="*/ 4667 h 223374"/>
                <a:gd name="connsiteX11" fmla="*/ 4666 w 38354"/>
                <a:gd name="connsiteY11" fmla="*/ 218707 h 223374"/>
                <a:gd name="connsiteX12" fmla="*/ 36022 w 38354"/>
                <a:gd name="connsiteY12" fmla="*/ 218707 h 223374"/>
                <a:gd name="connsiteX13" fmla="*/ 36022 w 38354"/>
                <a:gd name="connsiteY13" fmla="*/ 221041 h 223374"/>
                <a:gd name="connsiteX14" fmla="*/ 33689 w 38354"/>
                <a:gd name="connsiteY14" fmla="*/ 221041 h 223374"/>
                <a:gd name="connsiteX15" fmla="*/ 36022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854" name="Freeform 1853">
              <a:extLst>
                <a:ext uri="{FF2B5EF4-FFF2-40B4-BE49-F238E27FC236}">
                  <a16:creationId xmlns:a16="http://schemas.microsoft.com/office/drawing/2014/main" id="{EF0D0E0F-232A-6BCC-D510-1B4108F90326}"/>
                </a:ext>
              </a:extLst>
            </p:cNvPr>
            <p:cNvSpPr/>
            <p:nvPr/>
          </p:nvSpPr>
          <p:spPr>
            <a:xfrm>
              <a:off x="9248499"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55" name="Freeform 1854">
              <a:extLst>
                <a:ext uri="{FF2B5EF4-FFF2-40B4-BE49-F238E27FC236}">
                  <a16:creationId xmlns:a16="http://schemas.microsoft.com/office/drawing/2014/main" id="{B05BDB08-3C4A-3BB4-C8FC-99AB68B12E6F}"/>
                </a:ext>
              </a:extLst>
            </p:cNvPr>
            <p:cNvSpPr/>
            <p:nvPr/>
          </p:nvSpPr>
          <p:spPr>
            <a:xfrm>
              <a:off x="9246167"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666" y="4667"/>
                  </a:lnTo>
                  <a:lnTo>
                    <a:pt x="4666"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856" name="Freeform 1855">
              <a:extLst>
                <a:ext uri="{FF2B5EF4-FFF2-40B4-BE49-F238E27FC236}">
                  <a16:creationId xmlns:a16="http://schemas.microsoft.com/office/drawing/2014/main" id="{BF75CA05-9D80-54B9-B967-94B6DB7AAB70}"/>
                </a:ext>
              </a:extLst>
            </p:cNvPr>
            <p:cNvSpPr/>
            <p:nvPr/>
          </p:nvSpPr>
          <p:spPr>
            <a:xfrm>
              <a:off x="9282281"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57" name="Freeform 1856">
              <a:extLst>
                <a:ext uri="{FF2B5EF4-FFF2-40B4-BE49-F238E27FC236}">
                  <a16:creationId xmlns:a16="http://schemas.microsoft.com/office/drawing/2014/main" id="{E4AA0F8B-6467-0965-7A56-3F4A638BED1C}"/>
                </a:ext>
              </a:extLst>
            </p:cNvPr>
            <p:cNvSpPr/>
            <p:nvPr/>
          </p:nvSpPr>
          <p:spPr>
            <a:xfrm>
              <a:off x="9279855"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858" name="Freeform 1857">
              <a:extLst>
                <a:ext uri="{FF2B5EF4-FFF2-40B4-BE49-F238E27FC236}">
                  <a16:creationId xmlns:a16="http://schemas.microsoft.com/office/drawing/2014/main" id="{758F78F4-15E3-2EE4-3026-55BAA36367FA}"/>
                </a:ext>
              </a:extLst>
            </p:cNvPr>
            <p:cNvSpPr/>
            <p:nvPr/>
          </p:nvSpPr>
          <p:spPr>
            <a:xfrm>
              <a:off x="9315969"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59" name="Freeform 1858">
              <a:extLst>
                <a:ext uri="{FF2B5EF4-FFF2-40B4-BE49-F238E27FC236}">
                  <a16:creationId xmlns:a16="http://schemas.microsoft.com/office/drawing/2014/main" id="{A22A4CDE-6EF2-AE76-D565-BB4CA8339245}"/>
                </a:ext>
              </a:extLst>
            </p:cNvPr>
            <p:cNvSpPr/>
            <p:nvPr/>
          </p:nvSpPr>
          <p:spPr>
            <a:xfrm>
              <a:off x="9313636"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860" name="Freeform 1859">
              <a:extLst>
                <a:ext uri="{FF2B5EF4-FFF2-40B4-BE49-F238E27FC236}">
                  <a16:creationId xmlns:a16="http://schemas.microsoft.com/office/drawing/2014/main" id="{76F2AAF8-84E4-9247-FED6-2A81DEA374FC}"/>
                </a:ext>
              </a:extLst>
            </p:cNvPr>
            <p:cNvSpPr/>
            <p:nvPr/>
          </p:nvSpPr>
          <p:spPr>
            <a:xfrm>
              <a:off x="934965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61" name="Freeform 1860">
              <a:extLst>
                <a:ext uri="{FF2B5EF4-FFF2-40B4-BE49-F238E27FC236}">
                  <a16:creationId xmlns:a16="http://schemas.microsoft.com/office/drawing/2014/main" id="{5902C420-D556-0FAD-2A26-826FBE4E0DA3}"/>
                </a:ext>
              </a:extLst>
            </p:cNvPr>
            <p:cNvSpPr/>
            <p:nvPr/>
          </p:nvSpPr>
          <p:spPr>
            <a:xfrm>
              <a:off x="9347324"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862" name="Freeform 1861">
              <a:extLst>
                <a:ext uri="{FF2B5EF4-FFF2-40B4-BE49-F238E27FC236}">
                  <a16:creationId xmlns:a16="http://schemas.microsoft.com/office/drawing/2014/main" id="{D304D438-2F68-664D-969B-7475C40DBE6E}"/>
                </a:ext>
              </a:extLst>
            </p:cNvPr>
            <p:cNvSpPr/>
            <p:nvPr/>
          </p:nvSpPr>
          <p:spPr>
            <a:xfrm>
              <a:off x="9383439"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63" name="Freeform 1862">
              <a:extLst>
                <a:ext uri="{FF2B5EF4-FFF2-40B4-BE49-F238E27FC236}">
                  <a16:creationId xmlns:a16="http://schemas.microsoft.com/office/drawing/2014/main" id="{54827597-A83A-4A85-34D9-9898EFF7606A}"/>
                </a:ext>
              </a:extLst>
            </p:cNvPr>
            <p:cNvSpPr/>
            <p:nvPr/>
          </p:nvSpPr>
          <p:spPr>
            <a:xfrm>
              <a:off x="9381012"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9 w 38447"/>
                <a:gd name="connsiteY8" fmla="*/ 221041 h 223374"/>
                <a:gd name="connsiteX9" fmla="*/ 33689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9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9" y="221041"/>
                  </a:lnTo>
                  <a:lnTo>
                    <a:pt x="33689" y="4667"/>
                  </a:lnTo>
                  <a:lnTo>
                    <a:pt x="4759" y="4667"/>
                  </a:lnTo>
                  <a:lnTo>
                    <a:pt x="4759" y="218707"/>
                  </a:lnTo>
                  <a:lnTo>
                    <a:pt x="36114" y="218707"/>
                  </a:lnTo>
                  <a:lnTo>
                    <a:pt x="36114" y="221041"/>
                  </a:lnTo>
                  <a:lnTo>
                    <a:pt x="33689"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864" name="Freeform 1863">
              <a:extLst>
                <a:ext uri="{FF2B5EF4-FFF2-40B4-BE49-F238E27FC236}">
                  <a16:creationId xmlns:a16="http://schemas.microsoft.com/office/drawing/2014/main" id="{7817BB0E-E130-B2F4-9402-834B61129096}"/>
                </a:ext>
              </a:extLst>
            </p:cNvPr>
            <p:cNvSpPr/>
            <p:nvPr/>
          </p:nvSpPr>
          <p:spPr>
            <a:xfrm>
              <a:off x="941712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65" name="Freeform 1864">
              <a:extLst>
                <a:ext uri="{FF2B5EF4-FFF2-40B4-BE49-F238E27FC236}">
                  <a16:creationId xmlns:a16="http://schemas.microsoft.com/office/drawing/2014/main" id="{19AEDF95-A18B-928E-1347-1D584F885DED}"/>
                </a:ext>
              </a:extLst>
            </p:cNvPr>
            <p:cNvSpPr/>
            <p:nvPr/>
          </p:nvSpPr>
          <p:spPr>
            <a:xfrm>
              <a:off x="9414794" y="5607929"/>
              <a:ext cx="38354" cy="223374"/>
            </a:xfrm>
            <a:custGeom>
              <a:avLst/>
              <a:gdLst>
                <a:gd name="connsiteX0" fmla="*/ 36022 w 38354"/>
                <a:gd name="connsiteY0" fmla="*/ 221041 h 223374"/>
                <a:gd name="connsiteX1" fmla="*/ 36022 w 38354"/>
                <a:gd name="connsiteY1" fmla="*/ 223375 h 223374"/>
                <a:gd name="connsiteX2" fmla="*/ 0 w 38354"/>
                <a:gd name="connsiteY2" fmla="*/ 223375 h 223374"/>
                <a:gd name="connsiteX3" fmla="*/ 0 w 38354"/>
                <a:gd name="connsiteY3" fmla="*/ 0 h 223374"/>
                <a:gd name="connsiteX4" fmla="*/ 38355 w 38354"/>
                <a:gd name="connsiteY4" fmla="*/ 0 h 223374"/>
                <a:gd name="connsiteX5" fmla="*/ 38355 w 38354"/>
                <a:gd name="connsiteY5" fmla="*/ 223375 h 223374"/>
                <a:gd name="connsiteX6" fmla="*/ 36022 w 38354"/>
                <a:gd name="connsiteY6" fmla="*/ 223375 h 223374"/>
                <a:gd name="connsiteX7" fmla="*/ 36022 w 38354"/>
                <a:gd name="connsiteY7" fmla="*/ 221041 h 223374"/>
                <a:gd name="connsiteX8" fmla="*/ 33689 w 38354"/>
                <a:gd name="connsiteY8" fmla="*/ 221041 h 223374"/>
                <a:gd name="connsiteX9" fmla="*/ 33689 w 38354"/>
                <a:gd name="connsiteY9" fmla="*/ 4667 h 223374"/>
                <a:gd name="connsiteX10" fmla="*/ 4666 w 38354"/>
                <a:gd name="connsiteY10" fmla="*/ 4667 h 223374"/>
                <a:gd name="connsiteX11" fmla="*/ 4666 w 38354"/>
                <a:gd name="connsiteY11" fmla="*/ 218707 h 223374"/>
                <a:gd name="connsiteX12" fmla="*/ 36022 w 38354"/>
                <a:gd name="connsiteY12" fmla="*/ 218707 h 223374"/>
                <a:gd name="connsiteX13" fmla="*/ 36022 w 38354"/>
                <a:gd name="connsiteY13" fmla="*/ 221041 h 223374"/>
                <a:gd name="connsiteX14" fmla="*/ 33689 w 38354"/>
                <a:gd name="connsiteY14" fmla="*/ 221041 h 223374"/>
                <a:gd name="connsiteX15" fmla="*/ 36022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866" name="Freeform 1865">
              <a:extLst>
                <a:ext uri="{FF2B5EF4-FFF2-40B4-BE49-F238E27FC236}">
                  <a16:creationId xmlns:a16="http://schemas.microsoft.com/office/drawing/2014/main" id="{299830DC-2BF7-C6BD-E33E-884E39A121E1}"/>
                </a:ext>
              </a:extLst>
            </p:cNvPr>
            <p:cNvSpPr/>
            <p:nvPr/>
          </p:nvSpPr>
          <p:spPr>
            <a:xfrm>
              <a:off x="9450815"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67" name="Freeform 1866">
              <a:extLst>
                <a:ext uri="{FF2B5EF4-FFF2-40B4-BE49-F238E27FC236}">
                  <a16:creationId xmlns:a16="http://schemas.microsoft.com/office/drawing/2014/main" id="{8DD0E604-A768-0B8E-8D07-1190751042D8}"/>
                </a:ext>
              </a:extLst>
            </p:cNvPr>
            <p:cNvSpPr/>
            <p:nvPr/>
          </p:nvSpPr>
          <p:spPr>
            <a:xfrm>
              <a:off x="9448483"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868" name="Freeform 1867">
              <a:extLst>
                <a:ext uri="{FF2B5EF4-FFF2-40B4-BE49-F238E27FC236}">
                  <a16:creationId xmlns:a16="http://schemas.microsoft.com/office/drawing/2014/main" id="{4F6F57BE-E140-C865-FA91-51DC5A0D6B49}"/>
                </a:ext>
              </a:extLst>
            </p:cNvPr>
            <p:cNvSpPr/>
            <p:nvPr/>
          </p:nvSpPr>
          <p:spPr>
            <a:xfrm>
              <a:off x="948459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869" name="Freeform 1868">
              <a:extLst>
                <a:ext uri="{FF2B5EF4-FFF2-40B4-BE49-F238E27FC236}">
                  <a16:creationId xmlns:a16="http://schemas.microsoft.com/office/drawing/2014/main" id="{E90132C5-46E7-AA45-0733-96B01738FCA2}"/>
                </a:ext>
              </a:extLst>
            </p:cNvPr>
            <p:cNvSpPr/>
            <p:nvPr/>
          </p:nvSpPr>
          <p:spPr>
            <a:xfrm>
              <a:off x="9482171"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870" name="Freeform 1869">
              <a:extLst>
                <a:ext uri="{FF2B5EF4-FFF2-40B4-BE49-F238E27FC236}">
                  <a16:creationId xmlns:a16="http://schemas.microsoft.com/office/drawing/2014/main" id="{E1CFAC4A-0F10-E1C4-6A40-ADA30332AD19}"/>
                </a:ext>
              </a:extLst>
            </p:cNvPr>
            <p:cNvSpPr/>
            <p:nvPr/>
          </p:nvSpPr>
          <p:spPr>
            <a:xfrm>
              <a:off x="9518285"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71" name="Freeform 1870">
              <a:extLst>
                <a:ext uri="{FF2B5EF4-FFF2-40B4-BE49-F238E27FC236}">
                  <a16:creationId xmlns:a16="http://schemas.microsoft.com/office/drawing/2014/main" id="{0907B020-06DB-4222-355E-819B03BDA320}"/>
                </a:ext>
              </a:extLst>
            </p:cNvPr>
            <p:cNvSpPr/>
            <p:nvPr/>
          </p:nvSpPr>
          <p:spPr>
            <a:xfrm>
              <a:off x="9515859"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872" name="Freeform 1871">
              <a:extLst>
                <a:ext uri="{FF2B5EF4-FFF2-40B4-BE49-F238E27FC236}">
                  <a16:creationId xmlns:a16="http://schemas.microsoft.com/office/drawing/2014/main" id="{064DFDBC-4348-1F41-0D61-745C2B65B999}"/>
                </a:ext>
              </a:extLst>
            </p:cNvPr>
            <p:cNvSpPr/>
            <p:nvPr/>
          </p:nvSpPr>
          <p:spPr>
            <a:xfrm>
              <a:off x="9551974"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73" name="Freeform 1872">
              <a:extLst>
                <a:ext uri="{FF2B5EF4-FFF2-40B4-BE49-F238E27FC236}">
                  <a16:creationId xmlns:a16="http://schemas.microsoft.com/office/drawing/2014/main" id="{F98CF925-0A72-9BA1-5152-6AD879E21001}"/>
                </a:ext>
              </a:extLst>
            </p:cNvPr>
            <p:cNvSpPr/>
            <p:nvPr/>
          </p:nvSpPr>
          <p:spPr>
            <a:xfrm>
              <a:off x="9549640"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874" name="Freeform 1873">
              <a:extLst>
                <a:ext uri="{FF2B5EF4-FFF2-40B4-BE49-F238E27FC236}">
                  <a16:creationId xmlns:a16="http://schemas.microsoft.com/office/drawing/2014/main" id="{66E222CA-AE94-C663-7045-2EE75694920A}"/>
                </a:ext>
              </a:extLst>
            </p:cNvPr>
            <p:cNvSpPr/>
            <p:nvPr/>
          </p:nvSpPr>
          <p:spPr>
            <a:xfrm>
              <a:off x="9585662"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75" name="Freeform 1874">
              <a:extLst>
                <a:ext uri="{FF2B5EF4-FFF2-40B4-BE49-F238E27FC236}">
                  <a16:creationId xmlns:a16="http://schemas.microsoft.com/office/drawing/2014/main" id="{0E0F8BD9-1DB5-4E4C-11F8-D54F95D82872}"/>
                </a:ext>
              </a:extLst>
            </p:cNvPr>
            <p:cNvSpPr/>
            <p:nvPr/>
          </p:nvSpPr>
          <p:spPr>
            <a:xfrm>
              <a:off x="9583328" y="5607929"/>
              <a:ext cx="38448" cy="223374"/>
            </a:xfrm>
            <a:custGeom>
              <a:avLst/>
              <a:gdLst>
                <a:gd name="connsiteX0" fmla="*/ 36022 w 38448"/>
                <a:gd name="connsiteY0" fmla="*/ 221041 h 223374"/>
                <a:gd name="connsiteX1" fmla="*/ 36022 w 38448"/>
                <a:gd name="connsiteY1" fmla="*/ 223375 h 223374"/>
                <a:gd name="connsiteX2" fmla="*/ 0 w 38448"/>
                <a:gd name="connsiteY2" fmla="*/ 223375 h 223374"/>
                <a:gd name="connsiteX3" fmla="*/ 0 w 38448"/>
                <a:gd name="connsiteY3" fmla="*/ 0 h 223374"/>
                <a:gd name="connsiteX4" fmla="*/ 38448 w 38448"/>
                <a:gd name="connsiteY4" fmla="*/ 0 h 223374"/>
                <a:gd name="connsiteX5" fmla="*/ 38448 w 38448"/>
                <a:gd name="connsiteY5" fmla="*/ 223375 h 223374"/>
                <a:gd name="connsiteX6" fmla="*/ 36022 w 38448"/>
                <a:gd name="connsiteY6" fmla="*/ 223375 h 223374"/>
                <a:gd name="connsiteX7" fmla="*/ 36022 w 38448"/>
                <a:gd name="connsiteY7" fmla="*/ 221041 h 223374"/>
                <a:gd name="connsiteX8" fmla="*/ 33689 w 38448"/>
                <a:gd name="connsiteY8" fmla="*/ 221041 h 223374"/>
                <a:gd name="connsiteX9" fmla="*/ 33689 w 38448"/>
                <a:gd name="connsiteY9" fmla="*/ 4667 h 223374"/>
                <a:gd name="connsiteX10" fmla="*/ 4666 w 38448"/>
                <a:gd name="connsiteY10" fmla="*/ 4667 h 223374"/>
                <a:gd name="connsiteX11" fmla="*/ 4666 w 38448"/>
                <a:gd name="connsiteY11" fmla="*/ 218707 h 223374"/>
                <a:gd name="connsiteX12" fmla="*/ 36022 w 38448"/>
                <a:gd name="connsiteY12" fmla="*/ 218707 h 223374"/>
                <a:gd name="connsiteX13" fmla="*/ 36022 w 38448"/>
                <a:gd name="connsiteY13" fmla="*/ 221041 h 223374"/>
                <a:gd name="connsiteX14" fmla="*/ 33689 w 38448"/>
                <a:gd name="connsiteY14" fmla="*/ 221041 h 223374"/>
                <a:gd name="connsiteX15" fmla="*/ 36022 w 38448"/>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8" h="223374">
                  <a:moveTo>
                    <a:pt x="36022" y="221041"/>
                  </a:moveTo>
                  <a:lnTo>
                    <a:pt x="36022" y="223375"/>
                  </a:lnTo>
                  <a:lnTo>
                    <a:pt x="0" y="223375"/>
                  </a:lnTo>
                  <a:lnTo>
                    <a:pt x="0" y="0"/>
                  </a:lnTo>
                  <a:lnTo>
                    <a:pt x="38448" y="0"/>
                  </a:lnTo>
                  <a:lnTo>
                    <a:pt x="38448"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876" name="Freeform 1875">
              <a:extLst>
                <a:ext uri="{FF2B5EF4-FFF2-40B4-BE49-F238E27FC236}">
                  <a16:creationId xmlns:a16="http://schemas.microsoft.com/office/drawing/2014/main" id="{50B10531-457A-9ECF-25DE-F82C79D1B2FC}"/>
                </a:ext>
              </a:extLst>
            </p:cNvPr>
            <p:cNvSpPr/>
            <p:nvPr/>
          </p:nvSpPr>
          <p:spPr>
            <a:xfrm>
              <a:off x="9619443"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77" name="Freeform 1876">
              <a:extLst>
                <a:ext uri="{FF2B5EF4-FFF2-40B4-BE49-F238E27FC236}">
                  <a16:creationId xmlns:a16="http://schemas.microsoft.com/office/drawing/2014/main" id="{4D2D75B4-DD01-E816-A2AA-58BAF1103446}"/>
                </a:ext>
              </a:extLst>
            </p:cNvPr>
            <p:cNvSpPr/>
            <p:nvPr/>
          </p:nvSpPr>
          <p:spPr>
            <a:xfrm>
              <a:off x="9617017"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878" name="Freeform 1877">
              <a:extLst>
                <a:ext uri="{FF2B5EF4-FFF2-40B4-BE49-F238E27FC236}">
                  <a16:creationId xmlns:a16="http://schemas.microsoft.com/office/drawing/2014/main" id="{8E8B2947-F8C2-F278-A01E-A211D6BB799C}"/>
                </a:ext>
              </a:extLst>
            </p:cNvPr>
            <p:cNvSpPr/>
            <p:nvPr/>
          </p:nvSpPr>
          <p:spPr>
            <a:xfrm>
              <a:off x="9653132"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79" name="Freeform 1878">
              <a:extLst>
                <a:ext uri="{FF2B5EF4-FFF2-40B4-BE49-F238E27FC236}">
                  <a16:creationId xmlns:a16="http://schemas.microsoft.com/office/drawing/2014/main" id="{6059FA78-5BC7-CF26-E8FC-4CE6A04A821F}"/>
                </a:ext>
              </a:extLst>
            </p:cNvPr>
            <p:cNvSpPr/>
            <p:nvPr/>
          </p:nvSpPr>
          <p:spPr>
            <a:xfrm>
              <a:off x="9650705"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880" name="Freeform 1879">
              <a:extLst>
                <a:ext uri="{FF2B5EF4-FFF2-40B4-BE49-F238E27FC236}">
                  <a16:creationId xmlns:a16="http://schemas.microsoft.com/office/drawing/2014/main" id="{3E8F2738-21E0-6237-9A64-8BD6FDD4C434}"/>
                </a:ext>
              </a:extLst>
            </p:cNvPr>
            <p:cNvSpPr/>
            <p:nvPr/>
          </p:nvSpPr>
          <p:spPr>
            <a:xfrm>
              <a:off x="9686820"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881" name="Freeform 1880">
              <a:extLst>
                <a:ext uri="{FF2B5EF4-FFF2-40B4-BE49-F238E27FC236}">
                  <a16:creationId xmlns:a16="http://schemas.microsoft.com/office/drawing/2014/main" id="{C7BDE350-ABB2-B4DA-DC18-222B21BB7D4E}"/>
                </a:ext>
              </a:extLst>
            </p:cNvPr>
            <p:cNvSpPr/>
            <p:nvPr/>
          </p:nvSpPr>
          <p:spPr>
            <a:xfrm>
              <a:off x="9684487"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882" name="Freeform 1881">
              <a:extLst>
                <a:ext uri="{FF2B5EF4-FFF2-40B4-BE49-F238E27FC236}">
                  <a16:creationId xmlns:a16="http://schemas.microsoft.com/office/drawing/2014/main" id="{7E5B51A9-B0FC-D1A7-D6A7-0D5D629EE6E7}"/>
                </a:ext>
              </a:extLst>
            </p:cNvPr>
            <p:cNvSpPr/>
            <p:nvPr/>
          </p:nvSpPr>
          <p:spPr>
            <a:xfrm>
              <a:off x="9720508"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83" name="Freeform 1882">
              <a:extLst>
                <a:ext uri="{FF2B5EF4-FFF2-40B4-BE49-F238E27FC236}">
                  <a16:creationId xmlns:a16="http://schemas.microsoft.com/office/drawing/2014/main" id="{F77714A2-78FE-2633-254F-75493F65CB95}"/>
                </a:ext>
              </a:extLst>
            </p:cNvPr>
            <p:cNvSpPr/>
            <p:nvPr/>
          </p:nvSpPr>
          <p:spPr>
            <a:xfrm>
              <a:off x="9718175" y="5607929"/>
              <a:ext cx="38447" cy="223374"/>
            </a:xfrm>
            <a:custGeom>
              <a:avLst/>
              <a:gdLst>
                <a:gd name="connsiteX0" fmla="*/ 36022 w 38447"/>
                <a:gd name="connsiteY0" fmla="*/ 221041 h 223374"/>
                <a:gd name="connsiteX1" fmla="*/ 36022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2 w 38447"/>
                <a:gd name="connsiteY6" fmla="*/ 223375 h 223374"/>
                <a:gd name="connsiteX7" fmla="*/ 36022 w 38447"/>
                <a:gd name="connsiteY7" fmla="*/ 221041 h 223374"/>
                <a:gd name="connsiteX8" fmla="*/ 33689 w 38447"/>
                <a:gd name="connsiteY8" fmla="*/ 221041 h 223374"/>
                <a:gd name="connsiteX9" fmla="*/ 33689 w 38447"/>
                <a:gd name="connsiteY9" fmla="*/ 4667 h 223374"/>
                <a:gd name="connsiteX10" fmla="*/ 4666 w 38447"/>
                <a:gd name="connsiteY10" fmla="*/ 4667 h 223374"/>
                <a:gd name="connsiteX11" fmla="*/ 4666 w 38447"/>
                <a:gd name="connsiteY11" fmla="*/ 218707 h 223374"/>
                <a:gd name="connsiteX12" fmla="*/ 36022 w 38447"/>
                <a:gd name="connsiteY12" fmla="*/ 218707 h 223374"/>
                <a:gd name="connsiteX13" fmla="*/ 36022 w 38447"/>
                <a:gd name="connsiteY13" fmla="*/ 221041 h 223374"/>
                <a:gd name="connsiteX14" fmla="*/ 33689 w 38447"/>
                <a:gd name="connsiteY14" fmla="*/ 221041 h 223374"/>
                <a:gd name="connsiteX15" fmla="*/ 36022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2" y="221041"/>
                  </a:moveTo>
                  <a:lnTo>
                    <a:pt x="36022" y="223375"/>
                  </a:lnTo>
                  <a:lnTo>
                    <a:pt x="0" y="223375"/>
                  </a:lnTo>
                  <a:lnTo>
                    <a:pt x="0" y="0"/>
                  </a:lnTo>
                  <a:lnTo>
                    <a:pt x="38447" y="0"/>
                  </a:lnTo>
                  <a:lnTo>
                    <a:pt x="38447"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884" name="Freeform 1883">
              <a:extLst>
                <a:ext uri="{FF2B5EF4-FFF2-40B4-BE49-F238E27FC236}">
                  <a16:creationId xmlns:a16="http://schemas.microsoft.com/office/drawing/2014/main" id="{623C7FD9-5914-0065-2A2D-2A5508FE24C2}"/>
                </a:ext>
              </a:extLst>
            </p:cNvPr>
            <p:cNvSpPr/>
            <p:nvPr/>
          </p:nvSpPr>
          <p:spPr>
            <a:xfrm>
              <a:off x="9754290"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85" name="Freeform 1884">
              <a:extLst>
                <a:ext uri="{FF2B5EF4-FFF2-40B4-BE49-F238E27FC236}">
                  <a16:creationId xmlns:a16="http://schemas.microsoft.com/office/drawing/2014/main" id="{D56BA9E0-A981-A091-5643-7599007B03D8}"/>
                </a:ext>
              </a:extLst>
            </p:cNvPr>
            <p:cNvSpPr/>
            <p:nvPr/>
          </p:nvSpPr>
          <p:spPr>
            <a:xfrm>
              <a:off x="9751864"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886" name="Freeform 1885">
              <a:extLst>
                <a:ext uri="{FF2B5EF4-FFF2-40B4-BE49-F238E27FC236}">
                  <a16:creationId xmlns:a16="http://schemas.microsoft.com/office/drawing/2014/main" id="{2BCE1AB2-D75B-3752-0909-3D2ED94431C3}"/>
                </a:ext>
              </a:extLst>
            </p:cNvPr>
            <p:cNvSpPr/>
            <p:nvPr/>
          </p:nvSpPr>
          <p:spPr>
            <a:xfrm>
              <a:off x="9787978"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87" name="Freeform 1886">
              <a:extLst>
                <a:ext uri="{FF2B5EF4-FFF2-40B4-BE49-F238E27FC236}">
                  <a16:creationId xmlns:a16="http://schemas.microsoft.com/office/drawing/2014/main" id="{105C6285-4717-603E-793C-158C0C1EE1B4}"/>
                </a:ext>
              </a:extLst>
            </p:cNvPr>
            <p:cNvSpPr/>
            <p:nvPr/>
          </p:nvSpPr>
          <p:spPr>
            <a:xfrm>
              <a:off x="9785645"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888" name="Freeform 1887">
              <a:extLst>
                <a:ext uri="{FF2B5EF4-FFF2-40B4-BE49-F238E27FC236}">
                  <a16:creationId xmlns:a16="http://schemas.microsoft.com/office/drawing/2014/main" id="{F1AB9D47-DAD0-775C-A37B-A62F95770A66}"/>
                </a:ext>
              </a:extLst>
            </p:cNvPr>
            <p:cNvSpPr/>
            <p:nvPr/>
          </p:nvSpPr>
          <p:spPr>
            <a:xfrm>
              <a:off x="9821666"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89" name="Freeform 1888">
              <a:extLst>
                <a:ext uri="{FF2B5EF4-FFF2-40B4-BE49-F238E27FC236}">
                  <a16:creationId xmlns:a16="http://schemas.microsoft.com/office/drawing/2014/main" id="{4288B1C0-8AD0-8CE1-40A6-DF59EAA4A440}"/>
                </a:ext>
              </a:extLst>
            </p:cNvPr>
            <p:cNvSpPr/>
            <p:nvPr/>
          </p:nvSpPr>
          <p:spPr>
            <a:xfrm>
              <a:off x="9819333"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890" name="Freeform 1889">
              <a:extLst>
                <a:ext uri="{FF2B5EF4-FFF2-40B4-BE49-F238E27FC236}">
                  <a16:creationId xmlns:a16="http://schemas.microsoft.com/office/drawing/2014/main" id="{9573BE4D-46D7-9CD9-0D0B-F8D2BA495BEF}"/>
                </a:ext>
              </a:extLst>
            </p:cNvPr>
            <p:cNvSpPr/>
            <p:nvPr/>
          </p:nvSpPr>
          <p:spPr>
            <a:xfrm>
              <a:off x="9855354"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91" name="Freeform 1890">
              <a:extLst>
                <a:ext uri="{FF2B5EF4-FFF2-40B4-BE49-F238E27FC236}">
                  <a16:creationId xmlns:a16="http://schemas.microsoft.com/office/drawing/2014/main" id="{91746A1E-6D10-9718-906E-0DB2414FFBA1}"/>
                </a:ext>
              </a:extLst>
            </p:cNvPr>
            <p:cNvSpPr/>
            <p:nvPr/>
          </p:nvSpPr>
          <p:spPr>
            <a:xfrm>
              <a:off x="9853021"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892" name="Freeform 1891">
              <a:extLst>
                <a:ext uri="{FF2B5EF4-FFF2-40B4-BE49-F238E27FC236}">
                  <a16:creationId xmlns:a16="http://schemas.microsoft.com/office/drawing/2014/main" id="{5BC1F1B4-39C1-E345-FC7A-6C453E4DAE8A}"/>
                </a:ext>
              </a:extLst>
            </p:cNvPr>
            <p:cNvSpPr/>
            <p:nvPr/>
          </p:nvSpPr>
          <p:spPr>
            <a:xfrm>
              <a:off x="9889136"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93" name="Freeform 1892">
              <a:extLst>
                <a:ext uri="{FF2B5EF4-FFF2-40B4-BE49-F238E27FC236}">
                  <a16:creationId xmlns:a16="http://schemas.microsoft.com/office/drawing/2014/main" id="{3E624F7A-B70A-9FBB-5008-2C8EC7EB8235}"/>
                </a:ext>
              </a:extLst>
            </p:cNvPr>
            <p:cNvSpPr/>
            <p:nvPr/>
          </p:nvSpPr>
          <p:spPr>
            <a:xfrm>
              <a:off x="9886709"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894" name="Freeform 1893">
              <a:extLst>
                <a:ext uri="{FF2B5EF4-FFF2-40B4-BE49-F238E27FC236}">
                  <a16:creationId xmlns:a16="http://schemas.microsoft.com/office/drawing/2014/main" id="{D7083C9F-38EC-3CA1-A906-DE416208D588}"/>
                </a:ext>
              </a:extLst>
            </p:cNvPr>
            <p:cNvSpPr/>
            <p:nvPr/>
          </p:nvSpPr>
          <p:spPr>
            <a:xfrm>
              <a:off x="9922824"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95" name="Freeform 1894">
              <a:extLst>
                <a:ext uri="{FF2B5EF4-FFF2-40B4-BE49-F238E27FC236}">
                  <a16:creationId xmlns:a16="http://schemas.microsoft.com/office/drawing/2014/main" id="{358BE233-1D59-2447-340E-02100FA07E90}"/>
                </a:ext>
              </a:extLst>
            </p:cNvPr>
            <p:cNvSpPr/>
            <p:nvPr/>
          </p:nvSpPr>
          <p:spPr>
            <a:xfrm>
              <a:off x="9920491"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896" name="Freeform 1895">
              <a:extLst>
                <a:ext uri="{FF2B5EF4-FFF2-40B4-BE49-F238E27FC236}">
                  <a16:creationId xmlns:a16="http://schemas.microsoft.com/office/drawing/2014/main" id="{F1FD682F-2A0F-0625-CC18-4548FD4338D0}"/>
                </a:ext>
              </a:extLst>
            </p:cNvPr>
            <p:cNvSpPr/>
            <p:nvPr/>
          </p:nvSpPr>
          <p:spPr>
            <a:xfrm>
              <a:off x="9956512"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897" name="Freeform 1896">
              <a:extLst>
                <a:ext uri="{FF2B5EF4-FFF2-40B4-BE49-F238E27FC236}">
                  <a16:creationId xmlns:a16="http://schemas.microsoft.com/office/drawing/2014/main" id="{9D6CBC7B-BB2A-51BC-8252-6255290A38F3}"/>
                </a:ext>
              </a:extLst>
            </p:cNvPr>
            <p:cNvSpPr/>
            <p:nvPr/>
          </p:nvSpPr>
          <p:spPr>
            <a:xfrm>
              <a:off x="9954179"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898" name="Freeform 1897">
              <a:extLst>
                <a:ext uri="{FF2B5EF4-FFF2-40B4-BE49-F238E27FC236}">
                  <a16:creationId xmlns:a16="http://schemas.microsoft.com/office/drawing/2014/main" id="{A59AEE90-A822-85DB-FE89-06B5B9CF3985}"/>
                </a:ext>
              </a:extLst>
            </p:cNvPr>
            <p:cNvSpPr/>
            <p:nvPr/>
          </p:nvSpPr>
          <p:spPr>
            <a:xfrm>
              <a:off x="9990294"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899" name="Freeform 1898">
              <a:extLst>
                <a:ext uri="{FF2B5EF4-FFF2-40B4-BE49-F238E27FC236}">
                  <a16:creationId xmlns:a16="http://schemas.microsoft.com/office/drawing/2014/main" id="{D6C842AB-AB82-A726-7C20-73992830C9BD}"/>
                </a:ext>
              </a:extLst>
            </p:cNvPr>
            <p:cNvSpPr/>
            <p:nvPr/>
          </p:nvSpPr>
          <p:spPr>
            <a:xfrm>
              <a:off x="9987867"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9 w 38447"/>
                <a:gd name="connsiteY8" fmla="*/ 221041 h 223374"/>
                <a:gd name="connsiteX9" fmla="*/ 33689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9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9" y="221041"/>
                  </a:lnTo>
                  <a:lnTo>
                    <a:pt x="33689" y="4667"/>
                  </a:lnTo>
                  <a:lnTo>
                    <a:pt x="4759" y="4667"/>
                  </a:lnTo>
                  <a:lnTo>
                    <a:pt x="4759" y="218707"/>
                  </a:lnTo>
                  <a:lnTo>
                    <a:pt x="36114" y="218707"/>
                  </a:lnTo>
                  <a:lnTo>
                    <a:pt x="36114" y="221041"/>
                  </a:lnTo>
                  <a:lnTo>
                    <a:pt x="33689"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900" name="Freeform 1899">
              <a:extLst>
                <a:ext uri="{FF2B5EF4-FFF2-40B4-BE49-F238E27FC236}">
                  <a16:creationId xmlns:a16="http://schemas.microsoft.com/office/drawing/2014/main" id="{1D4A2401-357A-AB75-06D9-7C735BC48DDF}"/>
                </a:ext>
              </a:extLst>
            </p:cNvPr>
            <p:cNvSpPr/>
            <p:nvPr/>
          </p:nvSpPr>
          <p:spPr>
            <a:xfrm>
              <a:off x="10023982" y="5610262"/>
              <a:ext cx="33688" cy="218707"/>
            </a:xfrm>
            <a:custGeom>
              <a:avLst/>
              <a:gdLst>
                <a:gd name="connsiteX0" fmla="*/ -1 w 33688"/>
                <a:gd name="connsiteY0" fmla="*/ 0 h 218707"/>
                <a:gd name="connsiteX1" fmla="*/ 33688 w 33688"/>
                <a:gd name="connsiteY1" fmla="*/ 0 h 218707"/>
                <a:gd name="connsiteX2" fmla="*/ 33688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8" y="0"/>
                  </a:lnTo>
                  <a:lnTo>
                    <a:pt x="33688" y="218707"/>
                  </a:lnTo>
                  <a:lnTo>
                    <a:pt x="-1" y="218707"/>
                  </a:lnTo>
                  <a:close/>
                </a:path>
              </a:pathLst>
            </a:custGeom>
            <a:solidFill>
              <a:srgbClr val="FFFFFF"/>
            </a:solidFill>
            <a:ln w="9328" cap="flat">
              <a:noFill/>
              <a:prstDash val="solid"/>
              <a:miter/>
            </a:ln>
          </p:spPr>
          <p:txBody>
            <a:bodyPr rtlCol="0" anchor="ctr"/>
            <a:lstStyle/>
            <a:p>
              <a:endParaRPr lang="en-US" dirty="0"/>
            </a:p>
          </p:txBody>
        </p:sp>
        <p:sp>
          <p:nvSpPr>
            <p:cNvPr id="1901" name="Freeform 1900">
              <a:extLst>
                <a:ext uri="{FF2B5EF4-FFF2-40B4-BE49-F238E27FC236}">
                  <a16:creationId xmlns:a16="http://schemas.microsoft.com/office/drawing/2014/main" id="{BF8E24BD-0FDB-A452-42AA-4B3CB0B62A6D}"/>
                </a:ext>
              </a:extLst>
            </p:cNvPr>
            <p:cNvSpPr/>
            <p:nvPr/>
          </p:nvSpPr>
          <p:spPr>
            <a:xfrm>
              <a:off x="10021556"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8 w 38447"/>
                <a:gd name="connsiteY10" fmla="*/ 4667 h 223374"/>
                <a:gd name="connsiteX11" fmla="*/ 4758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8" y="4667"/>
                  </a:lnTo>
                  <a:lnTo>
                    <a:pt x="4758"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902" name="Freeform 1901">
              <a:extLst>
                <a:ext uri="{FF2B5EF4-FFF2-40B4-BE49-F238E27FC236}">
                  <a16:creationId xmlns:a16="http://schemas.microsoft.com/office/drawing/2014/main" id="{C9F4F6F7-C77E-916A-15B4-C6AC75C30F19}"/>
                </a:ext>
              </a:extLst>
            </p:cNvPr>
            <p:cNvSpPr/>
            <p:nvPr/>
          </p:nvSpPr>
          <p:spPr>
            <a:xfrm>
              <a:off x="10057670" y="5610262"/>
              <a:ext cx="33688" cy="218707"/>
            </a:xfrm>
            <a:custGeom>
              <a:avLst/>
              <a:gdLst>
                <a:gd name="connsiteX0" fmla="*/ 0 w 33688"/>
                <a:gd name="connsiteY0" fmla="*/ 0 h 218707"/>
                <a:gd name="connsiteX1" fmla="*/ 33689 w 33688"/>
                <a:gd name="connsiteY1" fmla="*/ 0 h 218707"/>
                <a:gd name="connsiteX2" fmla="*/ 33689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9" y="0"/>
                  </a:lnTo>
                  <a:lnTo>
                    <a:pt x="33689"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03" name="Freeform 1902">
              <a:extLst>
                <a:ext uri="{FF2B5EF4-FFF2-40B4-BE49-F238E27FC236}">
                  <a16:creationId xmlns:a16="http://schemas.microsoft.com/office/drawing/2014/main" id="{21FCE9E0-E570-6CA0-8B40-4D5831067D6C}"/>
                </a:ext>
              </a:extLst>
            </p:cNvPr>
            <p:cNvSpPr/>
            <p:nvPr/>
          </p:nvSpPr>
          <p:spPr>
            <a:xfrm>
              <a:off x="10055338"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04" name="Freeform 1903">
              <a:extLst>
                <a:ext uri="{FF2B5EF4-FFF2-40B4-BE49-F238E27FC236}">
                  <a16:creationId xmlns:a16="http://schemas.microsoft.com/office/drawing/2014/main" id="{7BC4B74A-F304-5092-2CE9-00F016BFD36B}"/>
                </a:ext>
              </a:extLst>
            </p:cNvPr>
            <p:cNvSpPr/>
            <p:nvPr/>
          </p:nvSpPr>
          <p:spPr>
            <a:xfrm>
              <a:off x="10091359"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05" name="Freeform 1904">
              <a:extLst>
                <a:ext uri="{FF2B5EF4-FFF2-40B4-BE49-F238E27FC236}">
                  <a16:creationId xmlns:a16="http://schemas.microsoft.com/office/drawing/2014/main" id="{31C02C9A-06E8-41B1-802C-802C58FE1803}"/>
                </a:ext>
              </a:extLst>
            </p:cNvPr>
            <p:cNvSpPr/>
            <p:nvPr/>
          </p:nvSpPr>
          <p:spPr>
            <a:xfrm>
              <a:off x="10089026"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06" name="Freeform 1905">
              <a:extLst>
                <a:ext uri="{FF2B5EF4-FFF2-40B4-BE49-F238E27FC236}">
                  <a16:creationId xmlns:a16="http://schemas.microsoft.com/office/drawing/2014/main" id="{F5C0143D-2EE9-682E-47DA-6BEC48161A60}"/>
                </a:ext>
              </a:extLst>
            </p:cNvPr>
            <p:cNvSpPr/>
            <p:nvPr/>
          </p:nvSpPr>
          <p:spPr>
            <a:xfrm>
              <a:off x="1012504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07" name="Freeform 1906">
              <a:extLst>
                <a:ext uri="{FF2B5EF4-FFF2-40B4-BE49-F238E27FC236}">
                  <a16:creationId xmlns:a16="http://schemas.microsoft.com/office/drawing/2014/main" id="{5218E4A2-D6E7-18D2-A6F3-76A2D55E0C37}"/>
                </a:ext>
              </a:extLst>
            </p:cNvPr>
            <p:cNvSpPr/>
            <p:nvPr/>
          </p:nvSpPr>
          <p:spPr>
            <a:xfrm>
              <a:off x="10122714"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908" name="Freeform 1907">
              <a:extLst>
                <a:ext uri="{FF2B5EF4-FFF2-40B4-BE49-F238E27FC236}">
                  <a16:creationId xmlns:a16="http://schemas.microsoft.com/office/drawing/2014/main" id="{FA7C784E-4E75-FB96-E42D-EE76C9674BF0}"/>
                </a:ext>
              </a:extLst>
            </p:cNvPr>
            <p:cNvSpPr/>
            <p:nvPr/>
          </p:nvSpPr>
          <p:spPr>
            <a:xfrm>
              <a:off x="10158828"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09" name="Freeform 1908">
              <a:extLst>
                <a:ext uri="{FF2B5EF4-FFF2-40B4-BE49-F238E27FC236}">
                  <a16:creationId xmlns:a16="http://schemas.microsoft.com/office/drawing/2014/main" id="{58D89E32-5FE9-7064-C2BD-EEF7E2023E56}"/>
                </a:ext>
              </a:extLst>
            </p:cNvPr>
            <p:cNvSpPr/>
            <p:nvPr/>
          </p:nvSpPr>
          <p:spPr>
            <a:xfrm>
              <a:off x="10156402"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910" name="Freeform 1909">
              <a:extLst>
                <a:ext uri="{FF2B5EF4-FFF2-40B4-BE49-F238E27FC236}">
                  <a16:creationId xmlns:a16="http://schemas.microsoft.com/office/drawing/2014/main" id="{5294DE0C-4C84-92CE-3360-C245391D286B}"/>
                </a:ext>
              </a:extLst>
            </p:cNvPr>
            <p:cNvSpPr/>
            <p:nvPr/>
          </p:nvSpPr>
          <p:spPr>
            <a:xfrm>
              <a:off x="1019251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DDD9C3"/>
            </a:solidFill>
            <a:ln w="9328" cap="flat">
              <a:noFill/>
              <a:prstDash val="solid"/>
              <a:miter/>
            </a:ln>
          </p:spPr>
          <p:txBody>
            <a:bodyPr rtlCol="0" anchor="ctr"/>
            <a:lstStyle/>
            <a:p>
              <a:endParaRPr lang="en-US" dirty="0"/>
            </a:p>
          </p:txBody>
        </p:sp>
        <p:sp>
          <p:nvSpPr>
            <p:cNvPr id="1911" name="Freeform 1910">
              <a:extLst>
                <a:ext uri="{FF2B5EF4-FFF2-40B4-BE49-F238E27FC236}">
                  <a16:creationId xmlns:a16="http://schemas.microsoft.com/office/drawing/2014/main" id="{37265F25-5B80-EE81-C0B1-A0276AAC77EA}"/>
                </a:ext>
              </a:extLst>
            </p:cNvPr>
            <p:cNvSpPr/>
            <p:nvPr/>
          </p:nvSpPr>
          <p:spPr>
            <a:xfrm>
              <a:off x="10190184"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12" name="Freeform 1911">
              <a:extLst>
                <a:ext uri="{FF2B5EF4-FFF2-40B4-BE49-F238E27FC236}">
                  <a16:creationId xmlns:a16="http://schemas.microsoft.com/office/drawing/2014/main" id="{923F40D8-7EE0-2F17-80B7-DCA0BF790855}"/>
                </a:ext>
              </a:extLst>
            </p:cNvPr>
            <p:cNvSpPr/>
            <p:nvPr/>
          </p:nvSpPr>
          <p:spPr>
            <a:xfrm>
              <a:off x="10226205"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13" name="Freeform 1912">
              <a:extLst>
                <a:ext uri="{FF2B5EF4-FFF2-40B4-BE49-F238E27FC236}">
                  <a16:creationId xmlns:a16="http://schemas.microsoft.com/office/drawing/2014/main" id="{28D59A18-75A8-9C38-4821-A2ECA37C23A8}"/>
                </a:ext>
              </a:extLst>
            </p:cNvPr>
            <p:cNvSpPr/>
            <p:nvPr/>
          </p:nvSpPr>
          <p:spPr>
            <a:xfrm>
              <a:off x="10223872"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14" name="Freeform 1913">
              <a:extLst>
                <a:ext uri="{FF2B5EF4-FFF2-40B4-BE49-F238E27FC236}">
                  <a16:creationId xmlns:a16="http://schemas.microsoft.com/office/drawing/2014/main" id="{6F1FE68F-054A-7BD3-6E53-DFBC2C037C73}"/>
                </a:ext>
              </a:extLst>
            </p:cNvPr>
            <p:cNvSpPr/>
            <p:nvPr/>
          </p:nvSpPr>
          <p:spPr>
            <a:xfrm>
              <a:off x="10259986"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948A54"/>
            </a:solidFill>
            <a:ln w="9328" cap="flat">
              <a:noFill/>
              <a:prstDash val="solid"/>
              <a:miter/>
            </a:ln>
          </p:spPr>
          <p:txBody>
            <a:bodyPr rtlCol="0" anchor="ctr"/>
            <a:lstStyle/>
            <a:p>
              <a:endParaRPr lang="en-US" dirty="0"/>
            </a:p>
          </p:txBody>
        </p:sp>
        <p:sp>
          <p:nvSpPr>
            <p:cNvPr id="1915" name="Freeform 1914">
              <a:extLst>
                <a:ext uri="{FF2B5EF4-FFF2-40B4-BE49-F238E27FC236}">
                  <a16:creationId xmlns:a16="http://schemas.microsoft.com/office/drawing/2014/main" id="{EB62DF9E-E0A4-31C3-9CAA-FFB44B045830}"/>
                </a:ext>
              </a:extLst>
            </p:cNvPr>
            <p:cNvSpPr/>
            <p:nvPr/>
          </p:nvSpPr>
          <p:spPr>
            <a:xfrm>
              <a:off x="10257560"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916" name="Freeform 1915">
              <a:extLst>
                <a:ext uri="{FF2B5EF4-FFF2-40B4-BE49-F238E27FC236}">
                  <a16:creationId xmlns:a16="http://schemas.microsoft.com/office/drawing/2014/main" id="{1570E7FC-7008-C2FF-0B91-DD5ECE82BEF5}"/>
                </a:ext>
              </a:extLst>
            </p:cNvPr>
            <p:cNvSpPr/>
            <p:nvPr/>
          </p:nvSpPr>
          <p:spPr>
            <a:xfrm>
              <a:off x="10293675"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17" name="Freeform 1916">
              <a:extLst>
                <a:ext uri="{FF2B5EF4-FFF2-40B4-BE49-F238E27FC236}">
                  <a16:creationId xmlns:a16="http://schemas.microsoft.com/office/drawing/2014/main" id="{20D89583-6489-3CF1-845D-B5544EA10B85}"/>
                </a:ext>
              </a:extLst>
            </p:cNvPr>
            <p:cNvSpPr/>
            <p:nvPr/>
          </p:nvSpPr>
          <p:spPr>
            <a:xfrm>
              <a:off x="10291341"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18" name="Freeform 1917">
              <a:extLst>
                <a:ext uri="{FF2B5EF4-FFF2-40B4-BE49-F238E27FC236}">
                  <a16:creationId xmlns:a16="http://schemas.microsoft.com/office/drawing/2014/main" id="{045BCC99-8EB5-1182-E979-B397D18269BD}"/>
                </a:ext>
              </a:extLst>
            </p:cNvPr>
            <p:cNvSpPr/>
            <p:nvPr/>
          </p:nvSpPr>
          <p:spPr>
            <a:xfrm>
              <a:off x="10326430"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19" name="Freeform 1918">
              <a:extLst>
                <a:ext uri="{FF2B5EF4-FFF2-40B4-BE49-F238E27FC236}">
                  <a16:creationId xmlns:a16="http://schemas.microsoft.com/office/drawing/2014/main" id="{6D5EAA76-A623-08D7-5B06-C63EE61E9D04}"/>
                </a:ext>
              </a:extLst>
            </p:cNvPr>
            <p:cNvSpPr/>
            <p:nvPr/>
          </p:nvSpPr>
          <p:spPr>
            <a:xfrm>
              <a:off x="10324097"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20" name="Freeform 1919">
              <a:extLst>
                <a:ext uri="{FF2B5EF4-FFF2-40B4-BE49-F238E27FC236}">
                  <a16:creationId xmlns:a16="http://schemas.microsoft.com/office/drawing/2014/main" id="{6F38C71B-0C5A-C65C-A69C-24021664DA55}"/>
                </a:ext>
              </a:extLst>
            </p:cNvPr>
            <p:cNvSpPr/>
            <p:nvPr/>
          </p:nvSpPr>
          <p:spPr>
            <a:xfrm>
              <a:off x="10360118"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21" name="Freeform 1920">
              <a:extLst>
                <a:ext uri="{FF2B5EF4-FFF2-40B4-BE49-F238E27FC236}">
                  <a16:creationId xmlns:a16="http://schemas.microsoft.com/office/drawing/2014/main" id="{16FA9CAD-1A03-09EB-AFD4-647934D76FA9}"/>
                </a:ext>
              </a:extLst>
            </p:cNvPr>
            <p:cNvSpPr/>
            <p:nvPr/>
          </p:nvSpPr>
          <p:spPr>
            <a:xfrm>
              <a:off x="10357785"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922" name="Freeform 1921">
              <a:extLst>
                <a:ext uri="{FF2B5EF4-FFF2-40B4-BE49-F238E27FC236}">
                  <a16:creationId xmlns:a16="http://schemas.microsoft.com/office/drawing/2014/main" id="{69E35197-B370-E473-0E99-850349266EFC}"/>
                </a:ext>
              </a:extLst>
            </p:cNvPr>
            <p:cNvSpPr/>
            <p:nvPr/>
          </p:nvSpPr>
          <p:spPr>
            <a:xfrm>
              <a:off x="10393900"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23" name="Freeform 1922">
              <a:extLst>
                <a:ext uri="{FF2B5EF4-FFF2-40B4-BE49-F238E27FC236}">
                  <a16:creationId xmlns:a16="http://schemas.microsoft.com/office/drawing/2014/main" id="{62E4B413-0CF2-B290-B3D9-0C2A22E92103}"/>
                </a:ext>
              </a:extLst>
            </p:cNvPr>
            <p:cNvSpPr/>
            <p:nvPr/>
          </p:nvSpPr>
          <p:spPr>
            <a:xfrm>
              <a:off x="10391566"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24" name="Freeform 1923">
              <a:extLst>
                <a:ext uri="{FF2B5EF4-FFF2-40B4-BE49-F238E27FC236}">
                  <a16:creationId xmlns:a16="http://schemas.microsoft.com/office/drawing/2014/main" id="{5F0C044B-3713-8BC6-147F-0806F4B401CF}"/>
                </a:ext>
              </a:extLst>
            </p:cNvPr>
            <p:cNvSpPr/>
            <p:nvPr/>
          </p:nvSpPr>
          <p:spPr>
            <a:xfrm>
              <a:off x="10427588" y="5610262"/>
              <a:ext cx="33688" cy="218707"/>
            </a:xfrm>
            <a:custGeom>
              <a:avLst/>
              <a:gdLst>
                <a:gd name="connsiteX0" fmla="*/ -1 w 33688"/>
                <a:gd name="connsiteY0" fmla="*/ 0 h 218707"/>
                <a:gd name="connsiteX1" fmla="*/ 33688 w 33688"/>
                <a:gd name="connsiteY1" fmla="*/ 0 h 218707"/>
                <a:gd name="connsiteX2" fmla="*/ 33688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8" y="0"/>
                  </a:lnTo>
                  <a:lnTo>
                    <a:pt x="33688" y="218707"/>
                  </a:lnTo>
                  <a:lnTo>
                    <a:pt x="-1" y="218707"/>
                  </a:lnTo>
                  <a:close/>
                </a:path>
              </a:pathLst>
            </a:custGeom>
            <a:solidFill>
              <a:srgbClr val="FFFFFF"/>
            </a:solidFill>
            <a:ln w="9328" cap="flat">
              <a:noFill/>
              <a:prstDash val="solid"/>
              <a:miter/>
            </a:ln>
          </p:spPr>
          <p:txBody>
            <a:bodyPr rtlCol="0" anchor="ctr"/>
            <a:lstStyle/>
            <a:p>
              <a:endParaRPr lang="en-US" dirty="0"/>
            </a:p>
          </p:txBody>
        </p:sp>
        <p:sp>
          <p:nvSpPr>
            <p:cNvPr id="1925" name="Freeform 1924">
              <a:extLst>
                <a:ext uri="{FF2B5EF4-FFF2-40B4-BE49-F238E27FC236}">
                  <a16:creationId xmlns:a16="http://schemas.microsoft.com/office/drawing/2014/main" id="{3FB95A16-A05C-0B99-155B-E03067177E0B}"/>
                </a:ext>
              </a:extLst>
            </p:cNvPr>
            <p:cNvSpPr/>
            <p:nvPr/>
          </p:nvSpPr>
          <p:spPr>
            <a:xfrm>
              <a:off x="10425254" y="5607929"/>
              <a:ext cx="38355" cy="223374"/>
            </a:xfrm>
            <a:custGeom>
              <a:avLst/>
              <a:gdLst>
                <a:gd name="connsiteX0" fmla="*/ 36022 w 38355"/>
                <a:gd name="connsiteY0" fmla="*/ 221041 h 223374"/>
                <a:gd name="connsiteX1" fmla="*/ 36022 w 38355"/>
                <a:gd name="connsiteY1" fmla="*/ 223375 h 223374"/>
                <a:gd name="connsiteX2" fmla="*/ 0 w 38355"/>
                <a:gd name="connsiteY2" fmla="*/ 223375 h 223374"/>
                <a:gd name="connsiteX3" fmla="*/ 0 w 38355"/>
                <a:gd name="connsiteY3" fmla="*/ 0 h 223374"/>
                <a:gd name="connsiteX4" fmla="*/ 38355 w 38355"/>
                <a:gd name="connsiteY4" fmla="*/ 0 h 223374"/>
                <a:gd name="connsiteX5" fmla="*/ 38355 w 38355"/>
                <a:gd name="connsiteY5" fmla="*/ 223375 h 223374"/>
                <a:gd name="connsiteX6" fmla="*/ 36022 w 38355"/>
                <a:gd name="connsiteY6" fmla="*/ 223375 h 223374"/>
                <a:gd name="connsiteX7" fmla="*/ 36022 w 38355"/>
                <a:gd name="connsiteY7" fmla="*/ 221041 h 223374"/>
                <a:gd name="connsiteX8" fmla="*/ 33689 w 38355"/>
                <a:gd name="connsiteY8" fmla="*/ 221041 h 223374"/>
                <a:gd name="connsiteX9" fmla="*/ 33689 w 38355"/>
                <a:gd name="connsiteY9" fmla="*/ 4667 h 223374"/>
                <a:gd name="connsiteX10" fmla="*/ 4666 w 38355"/>
                <a:gd name="connsiteY10" fmla="*/ 4667 h 223374"/>
                <a:gd name="connsiteX11" fmla="*/ 4666 w 38355"/>
                <a:gd name="connsiteY11" fmla="*/ 218707 h 223374"/>
                <a:gd name="connsiteX12" fmla="*/ 36022 w 38355"/>
                <a:gd name="connsiteY12" fmla="*/ 218707 h 223374"/>
                <a:gd name="connsiteX13" fmla="*/ 36022 w 38355"/>
                <a:gd name="connsiteY13" fmla="*/ 221041 h 223374"/>
                <a:gd name="connsiteX14" fmla="*/ 33689 w 38355"/>
                <a:gd name="connsiteY14" fmla="*/ 221041 h 223374"/>
                <a:gd name="connsiteX15" fmla="*/ 36022 w 38355"/>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5"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926" name="Freeform 1925">
              <a:extLst>
                <a:ext uri="{FF2B5EF4-FFF2-40B4-BE49-F238E27FC236}">
                  <a16:creationId xmlns:a16="http://schemas.microsoft.com/office/drawing/2014/main" id="{71090C60-D455-DB9C-27A7-0382350C3074}"/>
                </a:ext>
              </a:extLst>
            </p:cNvPr>
            <p:cNvSpPr/>
            <p:nvPr/>
          </p:nvSpPr>
          <p:spPr>
            <a:xfrm>
              <a:off x="10461276" y="5610262"/>
              <a:ext cx="33688" cy="218707"/>
            </a:xfrm>
            <a:custGeom>
              <a:avLst/>
              <a:gdLst>
                <a:gd name="connsiteX0" fmla="*/ 0 w 33688"/>
                <a:gd name="connsiteY0" fmla="*/ 0 h 218707"/>
                <a:gd name="connsiteX1" fmla="*/ 33689 w 33688"/>
                <a:gd name="connsiteY1" fmla="*/ 0 h 218707"/>
                <a:gd name="connsiteX2" fmla="*/ 33689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9" y="0"/>
                  </a:lnTo>
                  <a:lnTo>
                    <a:pt x="33689"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27" name="Freeform 1926">
              <a:extLst>
                <a:ext uri="{FF2B5EF4-FFF2-40B4-BE49-F238E27FC236}">
                  <a16:creationId xmlns:a16="http://schemas.microsoft.com/office/drawing/2014/main" id="{F0F4120D-3C7D-64A2-1362-0E0E44973081}"/>
                </a:ext>
              </a:extLst>
            </p:cNvPr>
            <p:cNvSpPr/>
            <p:nvPr/>
          </p:nvSpPr>
          <p:spPr>
            <a:xfrm>
              <a:off x="10458943"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28" name="Freeform 1927">
              <a:extLst>
                <a:ext uri="{FF2B5EF4-FFF2-40B4-BE49-F238E27FC236}">
                  <a16:creationId xmlns:a16="http://schemas.microsoft.com/office/drawing/2014/main" id="{DE2F5B5F-9B28-52EB-8CD9-2BB4E8E8E049}"/>
                </a:ext>
              </a:extLst>
            </p:cNvPr>
            <p:cNvSpPr/>
            <p:nvPr/>
          </p:nvSpPr>
          <p:spPr>
            <a:xfrm>
              <a:off x="10495058" y="5610262"/>
              <a:ext cx="33688" cy="218707"/>
            </a:xfrm>
            <a:custGeom>
              <a:avLst/>
              <a:gdLst>
                <a:gd name="connsiteX0" fmla="*/ 0 w 33688"/>
                <a:gd name="connsiteY0" fmla="*/ 0 h 218707"/>
                <a:gd name="connsiteX1" fmla="*/ 33689 w 33688"/>
                <a:gd name="connsiteY1" fmla="*/ 0 h 218707"/>
                <a:gd name="connsiteX2" fmla="*/ 33689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9" y="0"/>
                  </a:lnTo>
                  <a:lnTo>
                    <a:pt x="33689"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29" name="Freeform 1928">
              <a:extLst>
                <a:ext uri="{FF2B5EF4-FFF2-40B4-BE49-F238E27FC236}">
                  <a16:creationId xmlns:a16="http://schemas.microsoft.com/office/drawing/2014/main" id="{0FD8A53A-9722-FFD2-E851-40E0FF0278C5}"/>
                </a:ext>
              </a:extLst>
            </p:cNvPr>
            <p:cNvSpPr/>
            <p:nvPr/>
          </p:nvSpPr>
          <p:spPr>
            <a:xfrm>
              <a:off x="10492632"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930" name="Freeform 1929">
              <a:extLst>
                <a:ext uri="{FF2B5EF4-FFF2-40B4-BE49-F238E27FC236}">
                  <a16:creationId xmlns:a16="http://schemas.microsoft.com/office/drawing/2014/main" id="{FA22A012-FDB8-BFF5-BEF7-1975E72BB843}"/>
                </a:ext>
              </a:extLst>
            </p:cNvPr>
            <p:cNvSpPr/>
            <p:nvPr/>
          </p:nvSpPr>
          <p:spPr>
            <a:xfrm>
              <a:off x="10528746"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31" name="Freeform 1930">
              <a:extLst>
                <a:ext uri="{FF2B5EF4-FFF2-40B4-BE49-F238E27FC236}">
                  <a16:creationId xmlns:a16="http://schemas.microsoft.com/office/drawing/2014/main" id="{CB2872BB-D3BD-5C04-A2F8-8A72CE9A5816}"/>
                </a:ext>
              </a:extLst>
            </p:cNvPr>
            <p:cNvSpPr/>
            <p:nvPr/>
          </p:nvSpPr>
          <p:spPr>
            <a:xfrm>
              <a:off x="10526413"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32" name="Freeform 1931">
              <a:extLst>
                <a:ext uri="{FF2B5EF4-FFF2-40B4-BE49-F238E27FC236}">
                  <a16:creationId xmlns:a16="http://schemas.microsoft.com/office/drawing/2014/main" id="{A463BE50-E3DA-6FF0-AE10-854F4684B951}"/>
                </a:ext>
              </a:extLst>
            </p:cNvPr>
            <p:cNvSpPr/>
            <p:nvPr/>
          </p:nvSpPr>
          <p:spPr>
            <a:xfrm>
              <a:off x="10562434"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33" name="Freeform 1932">
              <a:extLst>
                <a:ext uri="{FF2B5EF4-FFF2-40B4-BE49-F238E27FC236}">
                  <a16:creationId xmlns:a16="http://schemas.microsoft.com/office/drawing/2014/main" id="{699224CF-3A7E-04BA-DEF0-EB0F6FAAD2B4}"/>
                </a:ext>
              </a:extLst>
            </p:cNvPr>
            <p:cNvSpPr/>
            <p:nvPr/>
          </p:nvSpPr>
          <p:spPr>
            <a:xfrm>
              <a:off x="10560101"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34" name="Freeform 1933">
              <a:extLst>
                <a:ext uri="{FF2B5EF4-FFF2-40B4-BE49-F238E27FC236}">
                  <a16:creationId xmlns:a16="http://schemas.microsoft.com/office/drawing/2014/main" id="{93181FD1-D5F6-5C63-9640-3B21B4A0AF1D}"/>
                </a:ext>
              </a:extLst>
            </p:cNvPr>
            <p:cNvSpPr/>
            <p:nvPr/>
          </p:nvSpPr>
          <p:spPr>
            <a:xfrm>
              <a:off x="10596122"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35" name="Freeform 1934">
              <a:extLst>
                <a:ext uri="{FF2B5EF4-FFF2-40B4-BE49-F238E27FC236}">
                  <a16:creationId xmlns:a16="http://schemas.microsoft.com/office/drawing/2014/main" id="{20FB6168-330C-6D10-01ED-328AD78D2819}"/>
                </a:ext>
              </a:extLst>
            </p:cNvPr>
            <p:cNvSpPr/>
            <p:nvPr/>
          </p:nvSpPr>
          <p:spPr>
            <a:xfrm>
              <a:off x="10593789"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936" name="Freeform 1935">
              <a:extLst>
                <a:ext uri="{FF2B5EF4-FFF2-40B4-BE49-F238E27FC236}">
                  <a16:creationId xmlns:a16="http://schemas.microsoft.com/office/drawing/2014/main" id="{3340AFCF-6461-3BBC-7CA8-29D18C9F2A58}"/>
                </a:ext>
              </a:extLst>
            </p:cNvPr>
            <p:cNvSpPr/>
            <p:nvPr/>
          </p:nvSpPr>
          <p:spPr>
            <a:xfrm>
              <a:off x="10629904"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37" name="Freeform 1936">
              <a:extLst>
                <a:ext uri="{FF2B5EF4-FFF2-40B4-BE49-F238E27FC236}">
                  <a16:creationId xmlns:a16="http://schemas.microsoft.com/office/drawing/2014/main" id="{A8149B32-476F-2B20-6FF3-D674E4E3C580}"/>
                </a:ext>
              </a:extLst>
            </p:cNvPr>
            <p:cNvSpPr/>
            <p:nvPr/>
          </p:nvSpPr>
          <p:spPr>
            <a:xfrm>
              <a:off x="10627571"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38" name="Freeform 1937">
              <a:extLst>
                <a:ext uri="{FF2B5EF4-FFF2-40B4-BE49-F238E27FC236}">
                  <a16:creationId xmlns:a16="http://schemas.microsoft.com/office/drawing/2014/main" id="{1F0D78D1-D164-0F9D-99B5-C72F45EB2150}"/>
                </a:ext>
              </a:extLst>
            </p:cNvPr>
            <p:cNvSpPr/>
            <p:nvPr/>
          </p:nvSpPr>
          <p:spPr>
            <a:xfrm>
              <a:off x="10663592"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39" name="Freeform 1938">
              <a:extLst>
                <a:ext uri="{FF2B5EF4-FFF2-40B4-BE49-F238E27FC236}">
                  <a16:creationId xmlns:a16="http://schemas.microsoft.com/office/drawing/2014/main" id="{91F09185-BEAA-34F8-00C9-1141EF714F20}"/>
                </a:ext>
              </a:extLst>
            </p:cNvPr>
            <p:cNvSpPr/>
            <p:nvPr/>
          </p:nvSpPr>
          <p:spPr>
            <a:xfrm>
              <a:off x="10661259"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40" name="Freeform 1939">
              <a:extLst>
                <a:ext uri="{FF2B5EF4-FFF2-40B4-BE49-F238E27FC236}">
                  <a16:creationId xmlns:a16="http://schemas.microsoft.com/office/drawing/2014/main" id="{92B956C6-6294-6F4A-B5C5-C823B101DBC6}"/>
                </a:ext>
              </a:extLst>
            </p:cNvPr>
            <p:cNvSpPr/>
            <p:nvPr/>
          </p:nvSpPr>
          <p:spPr>
            <a:xfrm>
              <a:off x="10697280"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41" name="Freeform 1940">
              <a:extLst>
                <a:ext uri="{FF2B5EF4-FFF2-40B4-BE49-F238E27FC236}">
                  <a16:creationId xmlns:a16="http://schemas.microsoft.com/office/drawing/2014/main" id="{61F011D0-A97A-A2DB-7855-F211ACB57CCC}"/>
                </a:ext>
              </a:extLst>
            </p:cNvPr>
            <p:cNvSpPr/>
            <p:nvPr/>
          </p:nvSpPr>
          <p:spPr>
            <a:xfrm>
              <a:off x="10694947"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942" name="Freeform 1941">
              <a:extLst>
                <a:ext uri="{FF2B5EF4-FFF2-40B4-BE49-F238E27FC236}">
                  <a16:creationId xmlns:a16="http://schemas.microsoft.com/office/drawing/2014/main" id="{38F543E6-5A49-34AF-D421-B4BF82A71175}"/>
                </a:ext>
              </a:extLst>
            </p:cNvPr>
            <p:cNvSpPr/>
            <p:nvPr/>
          </p:nvSpPr>
          <p:spPr>
            <a:xfrm>
              <a:off x="10731062"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43" name="Freeform 1942">
              <a:extLst>
                <a:ext uri="{FF2B5EF4-FFF2-40B4-BE49-F238E27FC236}">
                  <a16:creationId xmlns:a16="http://schemas.microsoft.com/office/drawing/2014/main" id="{760BAD8A-856B-5C95-D27C-84BC22401BF8}"/>
                </a:ext>
              </a:extLst>
            </p:cNvPr>
            <p:cNvSpPr/>
            <p:nvPr/>
          </p:nvSpPr>
          <p:spPr>
            <a:xfrm>
              <a:off x="10728635"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944" name="Freeform 1943">
              <a:extLst>
                <a:ext uri="{FF2B5EF4-FFF2-40B4-BE49-F238E27FC236}">
                  <a16:creationId xmlns:a16="http://schemas.microsoft.com/office/drawing/2014/main" id="{8997D876-19AC-4B3D-71B9-8FF857214CD1}"/>
                </a:ext>
              </a:extLst>
            </p:cNvPr>
            <p:cNvSpPr/>
            <p:nvPr/>
          </p:nvSpPr>
          <p:spPr>
            <a:xfrm>
              <a:off x="10764750" y="5610262"/>
              <a:ext cx="33688" cy="218707"/>
            </a:xfrm>
            <a:custGeom>
              <a:avLst/>
              <a:gdLst>
                <a:gd name="connsiteX0" fmla="*/ -1 w 33688"/>
                <a:gd name="connsiteY0" fmla="*/ 0 h 218707"/>
                <a:gd name="connsiteX1" fmla="*/ 33688 w 33688"/>
                <a:gd name="connsiteY1" fmla="*/ 0 h 218707"/>
                <a:gd name="connsiteX2" fmla="*/ 33688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8" y="0"/>
                  </a:lnTo>
                  <a:lnTo>
                    <a:pt x="33688" y="218707"/>
                  </a:lnTo>
                  <a:lnTo>
                    <a:pt x="-1" y="218707"/>
                  </a:lnTo>
                  <a:close/>
                </a:path>
              </a:pathLst>
            </a:custGeom>
            <a:solidFill>
              <a:srgbClr val="FFFFFF"/>
            </a:solidFill>
            <a:ln w="9328" cap="flat">
              <a:noFill/>
              <a:prstDash val="solid"/>
              <a:miter/>
            </a:ln>
          </p:spPr>
          <p:txBody>
            <a:bodyPr rtlCol="0" anchor="ctr"/>
            <a:lstStyle/>
            <a:p>
              <a:endParaRPr lang="en-US" dirty="0"/>
            </a:p>
          </p:txBody>
        </p:sp>
        <p:sp>
          <p:nvSpPr>
            <p:cNvPr id="1945" name="Freeform 1944">
              <a:extLst>
                <a:ext uri="{FF2B5EF4-FFF2-40B4-BE49-F238E27FC236}">
                  <a16:creationId xmlns:a16="http://schemas.microsoft.com/office/drawing/2014/main" id="{37A59FAD-8F0E-4263-8EEE-B52CA859BB2A}"/>
                </a:ext>
              </a:extLst>
            </p:cNvPr>
            <p:cNvSpPr/>
            <p:nvPr/>
          </p:nvSpPr>
          <p:spPr>
            <a:xfrm>
              <a:off x="10762417" y="5607929"/>
              <a:ext cx="38355" cy="223374"/>
            </a:xfrm>
            <a:custGeom>
              <a:avLst/>
              <a:gdLst>
                <a:gd name="connsiteX0" fmla="*/ 36022 w 38355"/>
                <a:gd name="connsiteY0" fmla="*/ 221041 h 223374"/>
                <a:gd name="connsiteX1" fmla="*/ 36022 w 38355"/>
                <a:gd name="connsiteY1" fmla="*/ 223375 h 223374"/>
                <a:gd name="connsiteX2" fmla="*/ 0 w 38355"/>
                <a:gd name="connsiteY2" fmla="*/ 223375 h 223374"/>
                <a:gd name="connsiteX3" fmla="*/ 0 w 38355"/>
                <a:gd name="connsiteY3" fmla="*/ 0 h 223374"/>
                <a:gd name="connsiteX4" fmla="*/ 38355 w 38355"/>
                <a:gd name="connsiteY4" fmla="*/ 0 h 223374"/>
                <a:gd name="connsiteX5" fmla="*/ 38355 w 38355"/>
                <a:gd name="connsiteY5" fmla="*/ 223375 h 223374"/>
                <a:gd name="connsiteX6" fmla="*/ 36022 w 38355"/>
                <a:gd name="connsiteY6" fmla="*/ 223375 h 223374"/>
                <a:gd name="connsiteX7" fmla="*/ 36022 w 38355"/>
                <a:gd name="connsiteY7" fmla="*/ 221041 h 223374"/>
                <a:gd name="connsiteX8" fmla="*/ 33689 w 38355"/>
                <a:gd name="connsiteY8" fmla="*/ 221041 h 223374"/>
                <a:gd name="connsiteX9" fmla="*/ 33689 w 38355"/>
                <a:gd name="connsiteY9" fmla="*/ 4667 h 223374"/>
                <a:gd name="connsiteX10" fmla="*/ 4666 w 38355"/>
                <a:gd name="connsiteY10" fmla="*/ 4667 h 223374"/>
                <a:gd name="connsiteX11" fmla="*/ 4666 w 38355"/>
                <a:gd name="connsiteY11" fmla="*/ 218707 h 223374"/>
                <a:gd name="connsiteX12" fmla="*/ 36022 w 38355"/>
                <a:gd name="connsiteY12" fmla="*/ 218707 h 223374"/>
                <a:gd name="connsiteX13" fmla="*/ 36022 w 38355"/>
                <a:gd name="connsiteY13" fmla="*/ 221041 h 223374"/>
                <a:gd name="connsiteX14" fmla="*/ 33689 w 38355"/>
                <a:gd name="connsiteY14" fmla="*/ 221041 h 223374"/>
                <a:gd name="connsiteX15" fmla="*/ 36022 w 38355"/>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5"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sp>
          <p:nvSpPr>
            <p:cNvPr id="1946" name="Freeform 1945">
              <a:extLst>
                <a:ext uri="{FF2B5EF4-FFF2-40B4-BE49-F238E27FC236}">
                  <a16:creationId xmlns:a16="http://schemas.microsoft.com/office/drawing/2014/main" id="{2899952A-D8B1-4911-6FEA-68791E451675}"/>
                </a:ext>
              </a:extLst>
            </p:cNvPr>
            <p:cNvSpPr/>
            <p:nvPr/>
          </p:nvSpPr>
          <p:spPr>
            <a:xfrm>
              <a:off x="10798438" y="5610262"/>
              <a:ext cx="33688" cy="218707"/>
            </a:xfrm>
            <a:custGeom>
              <a:avLst/>
              <a:gdLst>
                <a:gd name="connsiteX0" fmla="*/ 1 w 33688"/>
                <a:gd name="connsiteY0" fmla="*/ 0 h 218707"/>
                <a:gd name="connsiteX1" fmla="*/ 33689 w 33688"/>
                <a:gd name="connsiteY1" fmla="*/ 0 h 218707"/>
                <a:gd name="connsiteX2" fmla="*/ 33689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9" y="0"/>
                  </a:lnTo>
                  <a:lnTo>
                    <a:pt x="33689" y="218707"/>
                  </a:lnTo>
                  <a:lnTo>
                    <a:pt x="1" y="218707"/>
                  </a:lnTo>
                  <a:close/>
                </a:path>
              </a:pathLst>
            </a:custGeom>
            <a:solidFill>
              <a:srgbClr val="FFFFFF"/>
            </a:solidFill>
            <a:ln w="9328" cap="flat">
              <a:noFill/>
              <a:prstDash val="solid"/>
              <a:miter/>
            </a:ln>
          </p:spPr>
          <p:txBody>
            <a:bodyPr rtlCol="0" anchor="ctr"/>
            <a:lstStyle/>
            <a:p>
              <a:endParaRPr lang="en-US" dirty="0"/>
            </a:p>
          </p:txBody>
        </p:sp>
        <p:sp>
          <p:nvSpPr>
            <p:cNvPr id="1947" name="Freeform 1946">
              <a:extLst>
                <a:ext uri="{FF2B5EF4-FFF2-40B4-BE49-F238E27FC236}">
                  <a16:creationId xmlns:a16="http://schemas.microsoft.com/office/drawing/2014/main" id="{38089A2E-168A-2625-FF79-303114BFDFA6}"/>
                </a:ext>
              </a:extLst>
            </p:cNvPr>
            <p:cNvSpPr/>
            <p:nvPr/>
          </p:nvSpPr>
          <p:spPr>
            <a:xfrm>
              <a:off x="10796106"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48" name="Freeform 1947">
              <a:extLst>
                <a:ext uri="{FF2B5EF4-FFF2-40B4-BE49-F238E27FC236}">
                  <a16:creationId xmlns:a16="http://schemas.microsoft.com/office/drawing/2014/main" id="{F894C8F9-4915-CC38-DE8B-C4CF8557D24E}"/>
                </a:ext>
              </a:extLst>
            </p:cNvPr>
            <p:cNvSpPr/>
            <p:nvPr/>
          </p:nvSpPr>
          <p:spPr>
            <a:xfrm>
              <a:off x="1083212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49" name="Freeform 1948">
              <a:extLst>
                <a:ext uri="{FF2B5EF4-FFF2-40B4-BE49-F238E27FC236}">
                  <a16:creationId xmlns:a16="http://schemas.microsoft.com/office/drawing/2014/main" id="{1BC7A626-DACA-BDB0-54E0-0E3B80476E95}"/>
                </a:ext>
              </a:extLst>
            </p:cNvPr>
            <p:cNvSpPr/>
            <p:nvPr/>
          </p:nvSpPr>
          <p:spPr>
            <a:xfrm>
              <a:off x="10829794"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50" name="Freeform 1949">
              <a:extLst>
                <a:ext uri="{FF2B5EF4-FFF2-40B4-BE49-F238E27FC236}">
                  <a16:creationId xmlns:a16="http://schemas.microsoft.com/office/drawing/2014/main" id="{6713FF08-FF66-7BB9-FE97-D6EAD3761FAF}"/>
                </a:ext>
              </a:extLst>
            </p:cNvPr>
            <p:cNvSpPr/>
            <p:nvPr/>
          </p:nvSpPr>
          <p:spPr>
            <a:xfrm>
              <a:off x="10865908"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51" name="Freeform 1950">
              <a:extLst>
                <a:ext uri="{FF2B5EF4-FFF2-40B4-BE49-F238E27FC236}">
                  <a16:creationId xmlns:a16="http://schemas.microsoft.com/office/drawing/2014/main" id="{94C57422-EF0C-03B3-286E-5773630A3CAD}"/>
                </a:ext>
              </a:extLst>
            </p:cNvPr>
            <p:cNvSpPr/>
            <p:nvPr/>
          </p:nvSpPr>
          <p:spPr>
            <a:xfrm>
              <a:off x="10863575"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52" name="Freeform 1951">
              <a:extLst>
                <a:ext uri="{FF2B5EF4-FFF2-40B4-BE49-F238E27FC236}">
                  <a16:creationId xmlns:a16="http://schemas.microsoft.com/office/drawing/2014/main" id="{BAB80B29-E62A-1C01-F7F7-2EF0180E8DF4}"/>
                </a:ext>
              </a:extLst>
            </p:cNvPr>
            <p:cNvSpPr/>
            <p:nvPr/>
          </p:nvSpPr>
          <p:spPr>
            <a:xfrm>
              <a:off x="10899596"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53" name="Freeform 1952">
              <a:extLst>
                <a:ext uri="{FF2B5EF4-FFF2-40B4-BE49-F238E27FC236}">
                  <a16:creationId xmlns:a16="http://schemas.microsoft.com/office/drawing/2014/main" id="{3E488D06-670C-CBEC-C41D-236A636F959A}"/>
                </a:ext>
              </a:extLst>
            </p:cNvPr>
            <p:cNvSpPr/>
            <p:nvPr/>
          </p:nvSpPr>
          <p:spPr>
            <a:xfrm>
              <a:off x="10897264"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54" name="Freeform 1953">
              <a:extLst>
                <a:ext uri="{FF2B5EF4-FFF2-40B4-BE49-F238E27FC236}">
                  <a16:creationId xmlns:a16="http://schemas.microsoft.com/office/drawing/2014/main" id="{6B51E1A1-DB2C-4A4E-54CB-BA3C9CB8707C}"/>
                </a:ext>
              </a:extLst>
            </p:cNvPr>
            <p:cNvSpPr/>
            <p:nvPr/>
          </p:nvSpPr>
          <p:spPr>
            <a:xfrm>
              <a:off x="10933285"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55" name="Freeform 1954">
              <a:extLst>
                <a:ext uri="{FF2B5EF4-FFF2-40B4-BE49-F238E27FC236}">
                  <a16:creationId xmlns:a16="http://schemas.microsoft.com/office/drawing/2014/main" id="{32C0F647-0914-0115-CBE2-79996A2FB399}"/>
                </a:ext>
              </a:extLst>
            </p:cNvPr>
            <p:cNvSpPr/>
            <p:nvPr/>
          </p:nvSpPr>
          <p:spPr>
            <a:xfrm>
              <a:off x="10930952"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56" name="Freeform 1955">
              <a:extLst>
                <a:ext uri="{FF2B5EF4-FFF2-40B4-BE49-F238E27FC236}">
                  <a16:creationId xmlns:a16="http://schemas.microsoft.com/office/drawing/2014/main" id="{F20143A0-268C-23AC-6A8D-8F665AE52977}"/>
                </a:ext>
              </a:extLst>
            </p:cNvPr>
            <p:cNvSpPr/>
            <p:nvPr/>
          </p:nvSpPr>
          <p:spPr>
            <a:xfrm>
              <a:off x="10966973"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57" name="Freeform 1956">
              <a:extLst>
                <a:ext uri="{FF2B5EF4-FFF2-40B4-BE49-F238E27FC236}">
                  <a16:creationId xmlns:a16="http://schemas.microsoft.com/office/drawing/2014/main" id="{6724B0F7-435F-4B39-93FB-02DDD4014C1E}"/>
                </a:ext>
              </a:extLst>
            </p:cNvPr>
            <p:cNvSpPr/>
            <p:nvPr/>
          </p:nvSpPr>
          <p:spPr>
            <a:xfrm>
              <a:off x="10964640"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666" y="4667"/>
                  </a:lnTo>
                  <a:lnTo>
                    <a:pt x="4666"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958" name="Freeform 1957">
              <a:extLst>
                <a:ext uri="{FF2B5EF4-FFF2-40B4-BE49-F238E27FC236}">
                  <a16:creationId xmlns:a16="http://schemas.microsoft.com/office/drawing/2014/main" id="{F9085DFF-6B7F-64CB-65F2-5E538A4A69E0}"/>
                </a:ext>
              </a:extLst>
            </p:cNvPr>
            <p:cNvSpPr/>
            <p:nvPr/>
          </p:nvSpPr>
          <p:spPr>
            <a:xfrm>
              <a:off x="11000754"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59" name="Freeform 1958">
              <a:extLst>
                <a:ext uri="{FF2B5EF4-FFF2-40B4-BE49-F238E27FC236}">
                  <a16:creationId xmlns:a16="http://schemas.microsoft.com/office/drawing/2014/main" id="{CE9134DC-E959-5CEC-7D05-9C5BE82829CA}"/>
                </a:ext>
              </a:extLst>
            </p:cNvPr>
            <p:cNvSpPr/>
            <p:nvPr/>
          </p:nvSpPr>
          <p:spPr>
            <a:xfrm>
              <a:off x="10998328"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960" name="Freeform 1959">
              <a:extLst>
                <a:ext uri="{FF2B5EF4-FFF2-40B4-BE49-F238E27FC236}">
                  <a16:creationId xmlns:a16="http://schemas.microsoft.com/office/drawing/2014/main" id="{64A2624C-0A64-B773-2C3D-1ABB61EED432}"/>
                </a:ext>
              </a:extLst>
            </p:cNvPr>
            <p:cNvSpPr/>
            <p:nvPr/>
          </p:nvSpPr>
          <p:spPr>
            <a:xfrm>
              <a:off x="11034443"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61" name="Freeform 1960">
              <a:extLst>
                <a:ext uri="{FF2B5EF4-FFF2-40B4-BE49-F238E27FC236}">
                  <a16:creationId xmlns:a16="http://schemas.microsoft.com/office/drawing/2014/main" id="{770F7B37-02D3-0C4C-208C-8AC953D339BB}"/>
                </a:ext>
              </a:extLst>
            </p:cNvPr>
            <p:cNvSpPr/>
            <p:nvPr/>
          </p:nvSpPr>
          <p:spPr>
            <a:xfrm>
              <a:off x="11032109"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62" name="Freeform 1961">
              <a:extLst>
                <a:ext uri="{FF2B5EF4-FFF2-40B4-BE49-F238E27FC236}">
                  <a16:creationId xmlns:a16="http://schemas.microsoft.com/office/drawing/2014/main" id="{F894D5F6-8649-6E98-82F7-044345532BA6}"/>
                </a:ext>
              </a:extLst>
            </p:cNvPr>
            <p:cNvSpPr/>
            <p:nvPr/>
          </p:nvSpPr>
          <p:spPr>
            <a:xfrm>
              <a:off x="11068131"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63" name="Freeform 1962">
              <a:extLst>
                <a:ext uri="{FF2B5EF4-FFF2-40B4-BE49-F238E27FC236}">
                  <a16:creationId xmlns:a16="http://schemas.microsoft.com/office/drawing/2014/main" id="{52BC3A24-CD72-82C7-CFA0-DEF22E74FDC0}"/>
                </a:ext>
              </a:extLst>
            </p:cNvPr>
            <p:cNvSpPr/>
            <p:nvPr/>
          </p:nvSpPr>
          <p:spPr>
            <a:xfrm>
              <a:off x="11065797"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64" name="Freeform 1963">
              <a:extLst>
                <a:ext uri="{FF2B5EF4-FFF2-40B4-BE49-F238E27FC236}">
                  <a16:creationId xmlns:a16="http://schemas.microsoft.com/office/drawing/2014/main" id="{D5DDDD67-562F-6A9C-C49B-401B640B2710}"/>
                </a:ext>
              </a:extLst>
            </p:cNvPr>
            <p:cNvSpPr/>
            <p:nvPr/>
          </p:nvSpPr>
          <p:spPr>
            <a:xfrm>
              <a:off x="11101912"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65" name="Freeform 1964">
              <a:extLst>
                <a:ext uri="{FF2B5EF4-FFF2-40B4-BE49-F238E27FC236}">
                  <a16:creationId xmlns:a16="http://schemas.microsoft.com/office/drawing/2014/main" id="{83E63416-3193-780A-493B-3A127DC2185C}"/>
                </a:ext>
              </a:extLst>
            </p:cNvPr>
            <p:cNvSpPr/>
            <p:nvPr/>
          </p:nvSpPr>
          <p:spPr>
            <a:xfrm>
              <a:off x="11099486" y="5607929"/>
              <a:ext cx="38448" cy="223374"/>
            </a:xfrm>
            <a:custGeom>
              <a:avLst/>
              <a:gdLst>
                <a:gd name="connsiteX0" fmla="*/ 36116 w 38448"/>
                <a:gd name="connsiteY0" fmla="*/ 221041 h 223374"/>
                <a:gd name="connsiteX1" fmla="*/ 36116 w 38448"/>
                <a:gd name="connsiteY1" fmla="*/ 223375 h 223374"/>
                <a:gd name="connsiteX2" fmla="*/ 0 w 38448"/>
                <a:gd name="connsiteY2" fmla="*/ 223375 h 223374"/>
                <a:gd name="connsiteX3" fmla="*/ 0 w 38448"/>
                <a:gd name="connsiteY3" fmla="*/ 0 h 223374"/>
                <a:gd name="connsiteX4" fmla="*/ 38449 w 38448"/>
                <a:gd name="connsiteY4" fmla="*/ 0 h 223374"/>
                <a:gd name="connsiteX5" fmla="*/ 38449 w 38448"/>
                <a:gd name="connsiteY5" fmla="*/ 223375 h 223374"/>
                <a:gd name="connsiteX6" fmla="*/ 36116 w 38448"/>
                <a:gd name="connsiteY6" fmla="*/ 223375 h 223374"/>
                <a:gd name="connsiteX7" fmla="*/ 36116 w 38448"/>
                <a:gd name="connsiteY7" fmla="*/ 221041 h 223374"/>
                <a:gd name="connsiteX8" fmla="*/ 33689 w 38448"/>
                <a:gd name="connsiteY8" fmla="*/ 221041 h 223374"/>
                <a:gd name="connsiteX9" fmla="*/ 33689 w 38448"/>
                <a:gd name="connsiteY9" fmla="*/ 4667 h 223374"/>
                <a:gd name="connsiteX10" fmla="*/ 4759 w 38448"/>
                <a:gd name="connsiteY10" fmla="*/ 4667 h 223374"/>
                <a:gd name="connsiteX11" fmla="*/ 4759 w 38448"/>
                <a:gd name="connsiteY11" fmla="*/ 218707 h 223374"/>
                <a:gd name="connsiteX12" fmla="*/ 36116 w 38448"/>
                <a:gd name="connsiteY12" fmla="*/ 218707 h 223374"/>
                <a:gd name="connsiteX13" fmla="*/ 36116 w 38448"/>
                <a:gd name="connsiteY13" fmla="*/ 221041 h 223374"/>
                <a:gd name="connsiteX14" fmla="*/ 33689 w 38448"/>
                <a:gd name="connsiteY14" fmla="*/ 221041 h 223374"/>
                <a:gd name="connsiteX15" fmla="*/ 36116 w 38448"/>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8" h="223374">
                  <a:moveTo>
                    <a:pt x="36116" y="221041"/>
                  </a:moveTo>
                  <a:lnTo>
                    <a:pt x="36116" y="223375"/>
                  </a:lnTo>
                  <a:lnTo>
                    <a:pt x="0" y="223375"/>
                  </a:lnTo>
                  <a:lnTo>
                    <a:pt x="0" y="0"/>
                  </a:lnTo>
                  <a:lnTo>
                    <a:pt x="38449" y="0"/>
                  </a:lnTo>
                  <a:lnTo>
                    <a:pt x="38449" y="223375"/>
                  </a:lnTo>
                  <a:lnTo>
                    <a:pt x="36116" y="223375"/>
                  </a:lnTo>
                  <a:lnTo>
                    <a:pt x="36116" y="221041"/>
                  </a:lnTo>
                  <a:lnTo>
                    <a:pt x="33689" y="221041"/>
                  </a:lnTo>
                  <a:lnTo>
                    <a:pt x="33689" y="4667"/>
                  </a:lnTo>
                  <a:lnTo>
                    <a:pt x="4759" y="4667"/>
                  </a:lnTo>
                  <a:lnTo>
                    <a:pt x="4759" y="218707"/>
                  </a:lnTo>
                  <a:lnTo>
                    <a:pt x="36116" y="218707"/>
                  </a:lnTo>
                  <a:lnTo>
                    <a:pt x="36116" y="221041"/>
                  </a:lnTo>
                  <a:lnTo>
                    <a:pt x="33689" y="221041"/>
                  </a:lnTo>
                  <a:lnTo>
                    <a:pt x="36116" y="221041"/>
                  </a:lnTo>
                  <a:close/>
                </a:path>
              </a:pathLst>
            </a:custGeom>
            <a:solidFill>
              <a:srgbClr val="231F20"/>
            </a:solidFill>
            <a:ln w="9328" cap="flat">
              <a:noFill/>
              <a:prstDash val="solid"/>
              <a:miter/>
            </a:ln>
          </p:spPr>
          <p:txBody>
            <a:bodyPr rtlCol="0" anchor="ctr"/>
            <a:lstStyle/>
            <a:p>
              <a:endParaRPr lang="en-US" dirty="0"/>
            </a:p>
          </p:txBody>
        </p:sp>
        <p:sp>
          <p:nvSpPr>
            <p:cNvPr id="1966" name="Freeform 1965">
              <a:extLst>
                <a:ext uri="{FF2B5EF4-FFF2-40B4-BE49-F238E27FC236}">
                  <a16:creationId xmlns:a16="http://schemas.microsoft.com/office/drawing/2014/main" id="{52CBC6E5-12B0-7090-8DC6-A8FCBA6B0D68}"/>
                </a:ext>
              </a:extLst>
            </p:cNvPr>
            <p:cNvSpPr/>
            <p:nvPr/>
          </p:nvSpPr>
          <p:spPr>
            <a:xfrm>
              <a:off x="11135601" y="5610262"/>
              <a:ext cx="33688" cy="218707"/>
            </a:xfrm>
            <a:custGeom>
              <a:avLst/>
              <a:gdLst>
                <a:gd name="connsiteX0" fmla="*/ 1 w 33688"/>
                <a:gd name="connsiteY0" fmla="*/ 0 h 218707"/>
                <a:gd name="connsiteX1" fmla="*/ 33689 w 33688"/>
                <a:gd name="connsiteY1" fmla="*/ 0 h 218707"/>
                <a:gd name="connsiteX2" fmla="*/ 33689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9" y="0"/>
                  </a:lnTo>
                  <a:lnTo>
                    <a:pt x="33689" y="218707"/>
                  </a:lnTo>
                  <a:lnTo>
                    <a:pt x="1" y="218707"/>
                  </a:lnTo>
                  <a:close/>
                </a:path>
              </a:pathLst>
            </a:custGeom>
            <a:solidFill>
              <a:srgbClr val="FFFFFF"/>
            </a:solidFill>
            <a:ln w="9328" cap="flat">
              <a:noFill/>
              <a:prstDash val="solid"/>
              <a:miter/>
            </a:ln>
          </p:spPr>
          <p:txBody>
            <a:bodyPr rtlCol="0" anchor="ctr"/>
            <a:lstStyle/>
            <a:p>
              <a:endParaRPr lang="en-US" dirty="0"/>
            </a:p>
          </p:txBody>
        </p:sp>
        <p:sp>
          <p:nvSpPr>
            <p:cNvPr id="1967" name="Freeform 1966">
              <a:extLst>
                <a:ext uri="{FF2B5EF4-FFF2-40B4-BE49-F238E27FC236}">
                  <a16:creationId xmlns:a16="http://schemas.microsoft.com/office/drawing/2014/main" id="{853BD18E-3867-4909-2F72-6A7D1CF2397B}"/>
                </a:ext>
              </a:extLst>
            </p:cNvPr>
            <p:cNvSpPr/>
            <p:nvPr/>
          </p:nvSpPr>
          <p:spPr>
            <a:xfrm>
              <a:off x="11133175"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968" name="Freeform 1967">
              <a:extLst>
                <a:ext uri="{FF2B5EF4-FFF2-40B4-BE49-F238E27FC236}">
                  <a16:creationId xmlns:a16="http://schemas.microsoft.com/office/drawing/2014/main" id="{CCD0C9A6-2687-6F54-61D9-5EACEFF19C79}"/>
                </a:ext>
              </a:extLst>
            </p:cNvPr>
            <p:cNvSpPr/>
            <p:nvPr/>
          </p:nvSpPr>
          <p:spPr>
            <a:xfrm>
              <a:off x="11169289" y="5610262"/>
              <a:ext cx="33688" cy="218707"/>
            </a:xfrm>
            <a:custGeom>
              <a:avLst/>
              <a:gdLst>
                <a:gd name="connsiteX0" fmla="*/ 0 w 33688"/>
                <a:gd name="connsiteY0" fmla="*/ 0 h 218707"/>
                <a:gd name="connsiteX1" fmla="*/ 33689 w 33688"/>
                <a:gd name="connsiteY1" fmla="*/ 0 h 218707"/>
                <a:gd name="connsiteX2" fmla="*/ 33689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9" y="0"/>
                  </a:lnTo>
                  <a:lnTo>
                    <a:pt x="33689"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69" name="Freeform 1968">
              <a:extLst>
                <a:ext uri="{FF2B5EF4-FFF2-40B4-BE49-F238E27FC236}">
                  <a16:creationId xmlns:a16="http://schemas.microsoft.com/office/drawing/2014/main" id="{1E1C9819-1261-55C7-9C1F-E04902B87932}"/>
                </a:ext>
              </a:extLst>
            </p:cNvPr>
            <p:cNvSpPr/>
            <p:nvPr/>
          </p:nvSpPr>
          <p:spPr>
            <a:xfrm>
              <a:off x="11166956"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70" name="Freeform 1969">
              <a:extLst>
                <a:ext uri="{FF2B5EF4-FFF2-40B4-BE49-F238E27FC236}">
                  <a16:creationId xmlns:a16="http://schemas.microsoft.com/office/drawing/2014/main" id="{FA484866-8D10-DB95-7C1F-0DA12498FE7B}"/>
                </a:ext>
              </a:extLst>
            </p:cNvPr>
            <p:cNvSpPr/>
            <p:nvPr/>
          </p:nvSpPr>
          <p:spPr>
            <a:xfrm>
              <a:off x="1120297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71" name="Freeform 1970">
              <a:extLst>
                <a:ext uri="{FF2B5EF4-FFF2-40B4-BE49-F238E27FC236}">
                  <a16:creationId xmlns:a16="http://schemas.microsoft.com/office/drawing/2014/main" id="{6B2C159E-CB3D-EADF-E084-20B9B937C605}"/>
                </a:ext>
              </a:extLst>
            </p:cNvPr>
            <p:cNvSpPr/>
            <p:nvPr/>
          </p:nvSpPr>
          <p:spPr>
            <a:xfrm>
              <a:off x="11200644" y="5607929"/>
              <a:ext cx="38447" cy="223374"/>
            </a:xfrm>
            <a:custGeom>
              <a:avLst/>
              <a:gdLst>
                <a:gd name="connsiteX0" fmla="*/ 36021 w 38447"/>
                <a:gd name="connsiteY0" fmla="*/ 221041 h 223374"/>
                <a:gd name="connsiteX1" fmla="*/ 36021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021 w 38447"/>
                <a:gd name="connsiteY6" fmla="*/ 223375 h 223374"/>
                <a:gd name="connsiteX7" fmla="*/ 36021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021 w 38447"/>
                <a:gd name="connsiteY12" fmla="*/ 218707 h 223374"/>
                <a:gd name="connsiteX13" fmla="*/ 36021 w 38447"/>
                <a:gd name="connsiteY13" fmla="*/ 221041 h 223374"/>
                <a:gd name="connsiteX14" fmla="*/ 33688 w 38447"/>
                <a:gd name="connsiteY14" fmla="*/ 221041 h 223374"/>
                <a:gd name="connsiteX15" fmla="*/ 36021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021" y="221041"/>
                  </a:moveTo>
                  <a:lnTo>
                    <a:pt x="36021" y="223375"/>
                  </a:lnTo>
                  <a:lnTo>
                    <a:pt x="0" y="223375"/>
                  </a:lnTo>
                  <a:lnTo>
                    <a:pt x="0" y="0"/>
                  </a:lnTo>
                  <a:lnTo>
                    <a:pt x="38447" y="0"/>
                  </a:lnTo>
                  <a:lnTo>
                    <a:pt x="38447"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72" name="Freeform 1971">
              <a:extLst>
                <a:ext uri="{FF2B5EF4-FFF2-40B4-BE49-F238E27FC236}">
                  <a16:creationId xmlns:a16="http://schemas.microsoft.com/office/drawing/2014/main" id="{CE552BB5-2725-8A3E-9371-EA0C92EBB55D}"/>
                </a:ext>
              </a:extLst>
            </p:cNvPr>
            <p:cNvSpPr/>
            <p:nvPr/>
          </p:nvSpPr>
          <p:spPr>
            <a:xfrm>
              <a:off x="11236759"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73" name="Freeform 1972">
              <a:extLst>
                <a:ext uri="{FF2B5EF4-FFF2-40B4-BE49-F238E27FC236}">
                  <a16:creationId xmlns:a16="http://schemas.microsoft.com/office/drawing/2014/main" id="{42756D14-5213-F79D-6EC1-E91AA97356A9}"/>
                </a:ext>
              </a:extLst>
            </p:cNvPr>
            <p:cNvSpPr/>
            <p:nvPr/>
          </p:nvSpPr>
          <p:spPr>
            <a:xfrm>
              <a:off x="11234333"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974" name="Freeform 1973">
              <a:extLst>
                <a:ext uri="{FF2B5EF4-FFF2-40B4-BE49-F238E27FC236}">
                  <a16:creationId xmlns:a16="http://schemas.microsoft.com/office/drawing/2014/main" id="{C51BE7ED-1215-52AF-934E-E2859A6842A5}"/>
                </a:ext>
              </a:extLst>
            </p:cNvPr>
            <p:cNvSpPr/>
            <p:nvPr/>
          </p:nvSpPr>
          <p:spPr>
            <a:xfrm>
              <a:off x="11270447"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75" name="Freeform 1974">
              <a:extLst>
                <a:ext uri="{FF2B5EF4-FFF2-40B4-BE49-F238E27FC236}">
                  <a16:creationId xmlns:a16="http://schemas.microsoft.com/office/drawing/2014/main" id="{B5B822C5-C97A-5F3E-DF5F-B52BE37FA0AE}"/>
                </a:ext>
              </a:extLst>
            </p:cNvPr>
            <p:cNvSpPr/>
            <p:nvPr/>
          </p:nvSpPr>
          <p:spPr>
            <a:xfrm>
              <a:off x="11268021"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782 w 38447"/>
                <a:gd name="connsiteY8" fmla="*/ 221041 h 223374"/>
                <a:gd name="connsiteX9" fmla="*/ 33782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782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782" y="221041"/>
                  </a:lnTo>
                  <a:lnTo>
                    <a:pt x="33782" y="4667"/>
                  </a:lnTo>
                  <a:lnTo>
                    <a:pt x="4759" y="4667"/>
                  </a:lnTo>
                  <a:lnTo>
                    <a:pt x="4759" y="218707"/>
                  </a:lnTo>
                  <a:lnTo>
                    <a:pt x="36114" y="218707"/>
                  </a:lnTo>
                  <a:lnTo>
                    <a:pt x="36114" y="221041"/>
                  </a:lnTo>
                  <a:lnTo>
                    <a:pt x="33782"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976" name="Freeform 1975">
              <a:extLst>
                <a:ext uri="{FF2B5EF4-FFF2-40B4-BE49-F238E27FC236}">
                  <a16:creationId xmlns:a16="http://schemas.microsoft.com/office/drawing/2014/main" id="{C185D40A-14B6-3D85-7C7A-0D0519BD55D2}"/>
                </a:ext>
              </a:extLst>
            </p:cNvPr>
            <p:cNvSpPr/>
            <p:nvPr/>
          </p:nvSpPr>
          <p:spPr>
            <a:xfrm>
              <a:off x="11304135"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77" name="Freeform 1976">
              <a:extLst>
                <a:ext uri="{FF2B5EF4-FFF2-40B4-BE49-F238E27FC236}">
                  <a16:creationId xmlns:a16="http://schemas.microsoft.com/office/drawing/2014/main" id="{767CB945-114C-E6B1-FE16-E03326AB3C6F}"/>
                </a:ext>
              </a:extLst>
            </p:cNvPr>
            <p:cNvSpPr/>
            <p:nvPr/>
          </p:nvSpPr>
          <p:spPr>
            <a:xfrm>
              <a:off x="11301802"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78" name="Freeform 1977">
              <a:extLst>
                <a:ext uri="{FF2B5EF4-FFF2-40B4-BE49-F238E27FC236}">
                  <a16:creationId xmlns:a16="http://schemas.microsoft.com/office/drawing/2014/main" id="{1FBE50F0-8498-C658-BCCA-20FB1CF693A2}"/>
                </a:ext>
              </a:extLst>
            </p:cNvPr>
            <p:cNvSpPr/>
            <p:nvPr/>
          </p:nvSpPr>
          <p:spPr>
            <a:xfrm>
              <a:off x="11337823"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79" name="Freeform 1978">
              <a:extLst>
                <a:ext uri="{FF2B5EF4-FFF2-40B4-BE49-F238E27FC236}">
                  <a16:creationId xmlns:a16="http://schemas.microsoft.com/office/drawing/2014/main" id="{CCF2C35A-E859-CA6B-8B2A-204DD6691956}"/>
                </a:ext>
              </a:extLst>
            </p:cNvPr>
            <p:cNvSpPr/>
            <p:nvPr/>
          </p:nvSpPr>
          <p:spPr>
            <a:xfrm>
              <a:off x="11335490"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666 w 38447"/>
                <a:gd name="connsiteY10" fmla="*/ 4667 h 223374"/>
                <a:gd name="connsiteX11" fmla="*/ 4666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666" y="4667"/>
                  </a:lnTo>
                  <a:lnTo>
                    <a:pt x="4666"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980" name="Freeform 1979">
              <a:extLst>
                <a:ext uri="{FF2B5EF4-FFF2-40B4-BE49-F238E27FC236}">
                  <a16:creationId xmlns:a16="http://schemas.microsoft.com/office/drawing/2014/main" id="{394B1741-5AD2-601D-E129-8F7A99F183CC}"/>
                </a:ext>
              </a:extLst>
            </p:cNvPr>
            <p:cNvSpPr/>
            <p:nvPr/>
          </p:nvSpPr>
          <p:spPr>
            <a:xfrm>
              <a:off x="11371605"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81" name="Freeform 1980">
              <a:extLst>
                <a:ext uri="{FF2B5EF4-FFF2-40B4-BE49-F238E27FC236}">
                  <a16:creationId xmlns:a16="http://schemas.microsoft.com/office/drawing/2014/main" id="{87DBAB0B-E8E7-A030-C4B0-24DF36767779}"/>
                </a:ext>
              </a:extLst>
            </p:cNvPr>
            <p:cNvSpPr/>
            <p:nvPr/>
          </p:nvSpPr>
          <p:spPr>
            <a:xfrm>
              <a:off x="11369178" y="5607929"/>
              <a:ext cx="38447" cy="223374"/>
            </a:xfrm>
            <a:custGeom>
              <a:avLst/>
              <a:gdLst>
                <a:gd name="connsiteX0" fmla="*/ 36114 w 38447"/>
                <a:gd name="connsiteY0" fmla="*/ 221041 h 223374"/>
                <a:gd name="connsiteX1" fmla="*/ 36114 w 38447"/>
                <a:gd name="connsiteY1" fmla="*/ 223375 h 223374"/>
                <a:gd name="connsiteX2" fmla="*/ 0 w 38447"/>
                <a:gd name="connsiteY2" fmla="*/ 223375 h 223374"/>
                <a:gd name="connsiteX3" fmla="*/ 0 w 38447"/>
                <a:gd name="connsiteY3" fmla="*/ 0 h 223374"/>
                <a:gd name="connsiteX4" fmla="*/ 38447 w 38447"/>
                <a:gd name="connsiteY4" fmla="*/ 0 h 223374"/>
                <a:gd name="connsiteX5" fmla="*/ 38447 w 38447"/>
                <a:gd name="connsiteY5" fmla="*/ 223375 h 223374"/>
                <a:gd name="connsiteX6" fmla="*/ 36114 w 38447"/>
                <a:gd name="connsiteY6" fmla="*/ 223375 h 223374"/>
                <a:gd name="connsiteX7" fmla="*/ 36114 w 38447"/>
                <a:gd name="connsiteY7" fmla="*/ 221041 h 223374"/>
                <a:gd name="connsiteX8" fmla="*/ 33688 w 38447"/>
                <a:gd name="connsiteY8" fmla="*/ 221041 h 223374"/>
                <a:gd name="connsiteX9" fmla="*/ 33688 w 38447"/>
                <a:gd name="connsiteY9" fmla="*/ 4667 h 223374"/>
                <a:gd name="connsiteX10" fmla="*/ 4759 w 38447"/>
                <a:gd name="connsiteY10" fmla="*/ 4667 h 223374"/>
                <a:gd name="connsiteX11" fmla="*/ 4759 w 38447"/>
                <a:gd name="connsiteY11" fmla="*/ 218707 h 223374"/>
                <a:gd name="connsiteX12" fmla="*/ 36114 w 38447"/>
                <a:gd name="connsiteY12" fmla="*/ 218707 h 223374"/>
                <a:gd name="connsiteX13" fmla="*/ 36114 w 38447"/>
                <a:gd name="connsiteY13" fmla="*/ 221041 h 223374"/>
                <a:gd name="connsiteX14" fmla="*/ 33688 w 38447"/>
                <a:gd name="connsiteY14" fmla="*/ 221041 h 223374"/>
                <a:gd name="connsiteX15" fmla="*/ 36114 w 38447"/>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447" h="223374">
                  <a:moveTo>
                    <a:pt x="36114" y="221041"/>
                  </a:moveTo>
                  <a:lnTo>
                    <a:pt x="36114" y="223375"/>
                  </a:lnTo>
                  <a:lnTo>
                    <a:pt x="0" y="223375"/>
                  </a:lnTo>
                  <a:lnTo>
                    <a:pt x="0" y="0"/>
                  </a:lnTo>
                  <a:lnTo>
                    <a:pt x="38447" y="0"/>
                  </a:lnTo>
                  <a:lnTo>
                    <a:pt x="38447" y="223375"/>
                  </a:lnTo>
                  <a:lnTo>
                    <a:pt x="36114" y="223375"/>
                  </a:lnTo>
                  <a:lnTo>
                    <a:pt x="36114" y="221041"/>
                  </a:lnTo>
                  <a:lnTo>
                    <a:pt x="33688" y="221041"/>
                  </a:lnTo>
                  <a:lnTo>
                    <a:pt x="33688" y="4667"/>
                  </a:lnTo>
                  <a:lnTo>
                    <a:pt x="4759" y="4667"/>
                  </a:lnTo>
                  <a:lnTo>
                    <a:pt x="4759" y="218707"/>
                  </a:lnTo>
                  <a:lnTo>
                    <a:pt x="36114" y="218707"/>
                  </a:lnTo>
                  <a:lnTo>
                    <a:pt x="36114" y="221041"/>
                  </a:lnTo>
                  <a:lnTo>
                    <a:pt x="33688" y="221041"/>
                  </a:lnTo>
                  <a:lnTo>
                    <a:pt x="36114" y="221041"/>
                  </a:lnTo>
                  <a:close/>
                </a:path>
              </a:pathLst>
            </a:custGeom>
            <a:solidFill>
              <a:srgbClr val="231F20"/>
            </a:solidFill>
            <a:ln w="9328" cap="flat">
              <a:noFill/>
              <a:prstDash val="solid"/>
              <a:miter/>
            </a:ln>
          </p:spPr>
          <p:txBody>
            <a:bodyPr rtlCol="0" anchor="ctr"/>
            <a:lstStyle/>
            <a:p>
              <a:endParaRPr lang="en-US" dirty="0"/>
            </a:p>
          </p:txBody>
        </p:sp>
        <p:sp>
          <p:nvSpPr>
            <p:cNvPr id="1982" name="Freeform 1981">
              <a:extLst>
                <a:ext uri="{FF2B5EF4-FFF2-40B4-BE49-F238E27FC236}">
                  <a16:creationId xmlns:a16="http://schemas.microsoft.com/office/drawing/2014/main" id="{ABFEA597-277A-B84F-CAB4-0359C6299879}"/>
                </a:ext>
              </a:extLst>
            </p:cNvPr>
            <p:cNvSpPr/>
            <p:nvPr/>
          </p:nvSpPr>
          <p:spPr>
            <a:xfrm>
              <a:off x="11405293" y="5610262"/>
              <a:ext cx="33688" cy="218707"/>
            </a:xfrm>
            <a:custGeom>
              <a:avLst/>
              <a:gdLst>
                <a:gd name="connsiteX0" fmla="*/ 0 w 33688"/>
                <a:gd name="connsiteY0" fmla="*/ 0 h 218707"/>
                <a:gd name="connsiteX1" fmla="*/ 33688 w 33688"/>
                <a:gd name="connsiteY1" fmla="*/ 0 h 218707"/>
                <a:gd name="connsiteX2" fmla="*/ 33688 w 33688"/>
                <a:gd name="connsiteY2" fmla="*/ 218707 h 218707"/>
                <a:gd name="connsiteX3" fmla="*/ 0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0" y="0"/>
                  </a:moveTo>
                  <a:lnTo>
                    <a:pt x="33688" y="0"/>
                  </a:lnTo>
                  <a:lnTo>
                    <a:pt x="33688" y="218707"/>
                  </a:lnTo>
                  <a:lnTo>
                    <a:pt x="0" y="218707"/>
                  </a:lnTo>
                  <a:close/>
                </a:path>
              </a:pathLst>
            </a:custGeom>
            <a:solidFill>
              <a:srgbClr val="FFFFFF"/>
            </a:solidFill>
            <a:ln w="9328" cap="flat">
              <a:noFill/>
              <a:prstDash val="solid"/>
              <a:miter/>
            </a:ln>
          </p:spPr>
          <p:txBody>
            <a:bodyPr rtlCol="0" anchor="ctr"/>
            <a:lstStyle/>
            <a:p>
              <a:endParaRPr lang="en-US" dirty="0"/>
            </a:p>
          </p:txBody>
        </p:sp>
        <p:sp>
          <p:nvSpPr>
            <p:cNvPr id="1983" name="Freeform 1982">
              <a:extLst>
                <a:ext uri="{FF2B5EF4-FFF2-40B4-BE49-F238E27FC236}">
                  <a16:creationId xmlns:a16="http://schemas.microsoft.com/office/drawing/2014/main" id="{FB95CD5F-AFE7-F660-199A-677C56CB5E0D}"/>
                </a:ext>
              </a:extLst>
            </p:cNvPr>
            <p:cNvSpPr/>
            <p:nvPr/>
          </p:nvSpPr>
          <p:spPr>
            <a:xfrm>
              <a:off x="11402960" y="5607929"/>
              <a:ext cx="38354" cy="223374"/>
            </a:xfrm>
            <a:custGeom>
              <a:avLst/>
              <a:gdLst>
                <a:gd name="connsiteX0" fmla="*/ 36021 w 38354"/>
                <a:gd name="connsiteY0" fmla="*/ 221041 h 223374"/>
                <a:gd name="connsiteX1" fmla="*/ 36021 w 38354"/>
                <a:gd name="connsiteY1" fmla="*/ 223375 h 223374"/>
                <a:gd name="connsiteX2" fmla="*/ 0 w 38354"/>
                <a:gd name="connsiteY2" fmla="*/ 223375 h 223374"/>
                <a:gd name="connsiteX3" fmla="*/ 0 w 38354"/>
                <a:gd name="connsiteY3" fmla="*/ 0 h 223374"/>
                <a:gd name="connsiteX4" fmla="*/ 38354 w 38354"/>
                <a:gd name="connsiteY4" fmla="*/ 0 h 223374"/>
                <a:gd name="connsiteX5" fmla="*/ 38354 w 38354"/>
                <a:gd name="connsiteY5" fmla="*/ 223375 h 223374"/>
                <a:gd name="connsiteX6" fmla="*/ 36021 w 38354"/>
                <a:gd name="connsiteY6" fmla="*/ 223375 h 223374"/>
                <a:gd name="connsiteX7" fmla="*/ 36021 w 38354"/>
                <a:gd name="connsiteY7" fmla="*/ 221041 h 223374"/>
                <a:gd name="connsiteX8" fmla="*/ 33688 w 38354"/>
                <a:gd name="connsiteY8" fmla="*/ 221041 h 223374"/>
                <a:gd name="connsiteX9" fmla="*/ 33688 w 38354"/>
                <a:gd name="connsiteY9" fmla="*/ 4667 h 223374"/>
                <a:gd name="connsiteX10" fmla="*/ 4666 w 38354"/>
                <a:gd name="connsiteY10" fmla="*/ 4667 h 223374"/>
                <a:gd name="connsiteX11" fmla="*/ 4666 w 38354"/>
                <a:gd name="connsiteY11" fmla="*/ 218707 h 223374"/>
                <a:gd name="connsiteX12" fmla="*/ 36021 w 38354"/>
                <a:gd name="connsiteY12" fmla="*/ 218707 h 223374"/>
                <a:gd name="connsiteX13" fmla="*/ 36021 w 38354"/>
                <a:gd name="connsiteY13" fmla="*/ 221041 h 223374"/>
                <a:gd name="connsiteX14" fmla="*/ 33688 w 38354"/>
                <a:gd name="connsiteY14" fmla="*/ 221041 h 223374"/>
                <a:gd name="connsiteX15" fmla="*/ 36021 w 38354"/>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4" h="223374">
                  <a:moveTo>
                    <a:pt x="36021" y="221041"/>
                  </a:moveTo>
                  <a:lnTo>
                    <a:pt x="36021" y="223375"/>
                  </a:lnTo>
                  <a:lnTo>
                    <a:pt x="0" y="223375"/>
                  </a:lnTo>
                  <a:lnTo>
                    <a:pt x="0" y="0"/>
                  </a:lnTo>
                  <a:lnTo>
                    <a:pt x="38354" y="0"/>
                  </a:lnTo>
                  <a:lnTo>
                    <a:pt x="38354" y="223375"/>
                  </a:lnTo>
                  <a:lnTo>
                    <a:pt x="36021" y="223375"/>
                  </a:lnTo>
                  <a:lnTo>
                    <a:pt x="36021" y="221041"/>
                  </a:lnTo>
                  <a:lnTo>
                    <a:pt x="33688" y="221041"/>
                  </a:lnTo>
                  <a:lnTo>
                    <a:pt x="33688" y="4667"/>
                  </a:lnTo>
                  <a:lnTo>
                    <a:pt x="4666" y="4667"/>
                  </a:lnTo>
                  <a:lnTo>
                    <a:pt x="4666" y="218707"/>
                  </a:lnTo>
                  <a:lnTo>
                    <a:pt x="36021" y="218707"/>
                  </a:lnTo>
                  <a:lnTo>
                    <a:pt x="36021" y="221041"/>
                  </a:lnTo>
                  <a:lnTo>
                    <a:pt x="33688" y="221041"/>
                  </a:lnTo>
                  <a:lnTo>
                    <a:pt x="36021" y="221041"/>
                  </a:lnTo>
                  <a:close/>
                </a:path>
              </a:pathLst>
            </a:custGeom>
            <a:solidFill>
              <a:srgbClr val="231F20"/>
            </a:solidFill>
            <a:ln w="9328" cap="flat">
              <a:noFill/>
              <a:prstDash val="solid"/>
              <a:miter/>
            </a:ln>
          </p:spPr>
          <p:txBody>
            <a:bodyPr rtlCol="0" anchor="ctr"/>
            <a:lstStyle/>
            <a:p>
              <a:endParaRPr lang="en-US" dirty="0"/>
            </a:p>
          </p:txBody>
        </p:sp>
        <p:sp>
          <p:nvSpPr>
            <p:cNvPr id="1984" name="Freeform 1983">
              <a:extLst>
                <a:ext uri="{FF2B5EF4-FFF2-40B4-BE49-F238E27FC236}">
                  <a16:creationId xmlns:a16="http://schemas.microsoft.com/office/drawing/2014/main" id="{55BF4053-2DF6-076B-97E7-934C5792D926}"/>
                </a:ext>
              </a:extLst>
            </p:cNvPr>
            <p:cNvSpPr/>
            <p:nvPr/>
          </p:nvSpPr>
          <p:spPr>
            <a:xfrm>
              <a:off x="11438981" y="5610262"/>
              <a:ext cx="33688" cy="218707"/>
            </a:xfrm>
            <a:custGeom>
              <a:avLst/>
              <a:gdLst>
                <a:gd name="connsiteX0" fmla="*/ -1 w 33688"/>
                <a:gd name="connsiteY0" fmla="*/ 0 h 218707"/>
                <a:gd name="connsiteX1" fmla="*/ 33688 w 33688"/>
                <a:gd name="connsiteY1" fmla="*/ 0 h 218707"/>
                <a:gd name="connsiteX2" fmla="*/ 33688 w 33688"/>
                <a:gd name="connsiteY2" fmla="*/ 218707 h 218707"/>
                <a:gd name="connsiteX3" fmla="*/ -1 w 33688"/>
                <a:gd name="connsiteY3" fmla="*/ 218707 h 218707"/>
              </a:gdLst>
              <a:ahLst/>
              <a:cxnLst>
                <a:cxn ang="0">
                  <a:pos x="connsiteX0" y="connsiteY0"/>
                </a:cxn>
                <a:cxn ang="0">
                  <a:pos x="connsiteX1" y="connsiteY1"/>
                </a:cxn>
                <a:cxn ang="0">
                  <a:pos x="connsiteX2" y="connsiteY2"/>
                </a:cxn>
                <a:cxn ang="0">
                  <a:pos x="connsiteX3" y="connsiteY3"/>
                </a:cxn>
              </a:cxnLst>
              <a:rect l="l" t="t" r="r" b="b"/>
              <a:pathLst>
                <a:path w="33688" h="218707">
                  <a:moveTo>
                    <a:pt x="-1" y="0"/>
                  </a:moveTo>
                  <a:lnTo>
                    <a:pt x="33688" y="0"/>
                  </a:lnTo>
                  <a:lnTo>
                    <a:pt x="33688" y="218707"/>
                  </a:lnTo>
                  <a:lnTo>
                    <a:pt x="-1" y="218707"/>
                  </a:lnTo>
                  <a:close/>
                </a:path>
              </a:pathLst>
            </a:custGeom>
            <a:solidFill>
              <a:srgbClr val="FFFFFF"/>
            </a:solidFill>
            <a:ln w="9328" cap="flat">
              <a:noFill/>
              <a:prstDash val="solid"/>
              <a:miter/>
            </a:ln>
          </p:spPr>
          <p:txBody>
            <a:bodyPr rtlCol="0" anchor="ctr"/>
            <a:lstStyle/>
            <a:p>
              <a:endParaRPr lang="en-US" dirty="0"/>
            </a:p>
          </p:txBody>
        </p:sp>
        <p:sp>
          <p:nvSpPr>
            <p:cNvPr id="1985" name="Freeform 1984">
              <a:extLst>
                <a:ext uri="{FF2B5EF4-FFF2-40B4-BE49-F238E27FC236}">
                  <a16:creationId xmlns:a16="http://schemas.microsoft.com/office/drawing/2014/main" id="{E332203A-5E98-5C8E-FF2C-58659C07DA06}"/>
                </a:ext>
              </a:extLst>
            </p:cNvPr>
            <p:cNvSpPr/>
            <p:nvPr/>
          </p:nvSpPr>
          <p:spPr>
            <a:xfrm>
              <a:off x="11436648" y="5607929"/>
              <a:ext cx="38355" cy="223374"/>
            </a:xfrm>
            <a:custGeom>
              <a:avLst/>
              <a:gdLst>
                <a:gd name="connsiteX0" fmla="*/ 36022 w 38355"/>
                <a:gd name="connsiteY0" fmla="*/ 221041 h 223374"/>
                <a:gd name="connsiteX1" fmla="*/ 36022 w 38355"/>
                <a:gd name="connsiteY1" fmla="*/ 223375 h 223374"/>
                <a:gd name="connsiteX2" fmla="*/ 0 w 38355"/>
                <a:gd name="connsiteY2" fmla="*/ 223375 h 223374"/>
                <a:gd name="connsiteX3" fmla="*/ 0 w 38355"/>
                <a:gd name="connsiteY3" fmla="*/ 0 h 223374"/>
                <a:gd name="connsiteX4" fmla="*/ 38355 w 38355"/>
                <a:gd name="connsiteY4" fmla="*/ 0 h 223374"/>
                <a:gd name="connsiteX5" fmla="*/ 38355 w 38355"/>
                <a:gd name="connsiteY5" fmla="*/ 223375 h 223374"/>
                <a:gd name="connsiteX6" fmla="*/ 36022 w 38355"/>
                <a:gd name="connsiteY6" fmla="*/ 223375 h 223374"/>
                <a:gd name="connsiteX7" fmla="*/ 36022 w 38355"/>
                <a:gd name="connsiteY7" fmla="*/ 221041 h 223374"/>
                <a:gd name="connsiteX8" fmla="*/ 33689 w 38355"/>
                <a:gd name="connsiteY8" fmla="*/ 221041 h 223374"/>
                <a:gd name="connsiteX9" fmla="*/ 33689 w 38355"/>
                <a:gd name="connsiteY9" fmla="*/ 4667 h 223374"/>
                <a:gd name="connsiteX10" fmla="*/ 4666 w 38355"/>
                <a:gd name="connsiteY10" fmla="*/ 4667 h 223374"/>
                <a:gd name="connsiteX11" fmla="*/ 4666 w 38355"/>
                <a:gd name="connsiteY11" fmla="*/ 218707 h 223374"/>
                <a:gd name="connsiteX12" fmla="*/ 36022 w 38355"/>
                <a:gd name="connsiteY12" fmla="*/ 218707 h 223374"/>
                <a:gd name="connsiteX13" fmla="*/ 36022 w 38355"/>
                <a:gd name="connsiteY13" fmla="*/ 221041 h 223374"/>
                <a:gd name="connsiteX14" fmla="*/ 33689 w 38355"/>
                <a:gd name="connsiteY14" fmla="*/ 221041 h 223374"/>
                <a:gd name="connsiteX15" fmla="*/ 36022 w 38355"/>
                <a:gd name="connsiteY15" fmla="*/ 221041 h 22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55" h="223374">
                  <a:moveTo>
                    <a:pt x="36022" y="221041"/>
                  </a:moveTo>
                  <a:lnTo>
                    <a:pt x="36022" y="223375"/>
                  </a:lnTo>
                  <a:lnTo>
                    <a:pt x="0" y="223375"/>
                  </a:lnTo>
                  <a:lnTo>
                    <a:pt x="0" y="0"/>
                  </a:lnTo>
                  <a:lnTo>
                    <a:pt x="38355" y="0"/>
                  </a:lnTo>
                  <a:lnTo>
                    <a:pt x="38355" y="223375"/>
                  </a:lnTo>
                  <a:lnTo>
                    <a:pt x="36022" y="223375"/>
                  </a:lnTo>
                  <a:lnTo>
                    <a:pt x="36022" y="221041"/>
                  </a:lnTo>
                  <a:lnTo>
                    <a:pt x="33689" y="221041"/>
                  </a:lnTo>
                  <a:lnTo>
                    <a:pt x="33689" y="4667"/>
                  </a:lnTo>
                  <a:lnTo>
                    <a:pt x="4666" y="4667"/>
                  </a:lnTo>
                  <a:lnTo>
                    <a:pt x="4666" y="218707"/>
                  </a:lnTo>
                  <a:lnTo>
                    <a:pt x="36022" y="218707"/>
                  </a:lnTo>
                  <a:lnTo>
                    <a:pt x="36022" y="221041"/>
                  </a:lnTo>
                  <a:lnTo>
                    <a:pt x="33689" y="221041"/>
                  </a:lnTo>
                  <a:lnTo>
                    <a:pt x="36022" y="221041"/>
                  </a:lnTo>
                  <a:close/>
                </a:path>
              </a:pathLst>
            </a:custGeom>
            <a:solidFill>
              <a:srgbClr val="231F20"/>
            </a:solidFill>
            <a:ln w="9328" cap="flat">
              <a:noFill/>
              <a:prstDash val="solid"/>
              <a:miter/>
            </a:ln>
          </p:spPr>
          <p:txBody>
            <a:bodyPr rtlCol="0" anchor="ctr"/>
            <a:lstStyle/>
            <a:p>
              <a:endParaRPr lang="en-US" dirty="0"/>
            </a:p>
          </p:txBody>
        </p:sp>
      </p:grpSp>
      <p:grpSp>
        <p:nvGrpSpPr>
          <p:cNvPr id="1986" name="Graphic 31">
            <a:extLst>
              <a:ext uri="{FF2B5EF4-FFF2-40B4-BE49-F238E27FC236}">
                <a16:creationId xmlns:a16="http://schemas.microsoft.com/office/drawing/2014/main" id="{3DDC469D-31A3-D9DC-F9E2-F67B145AAEE3}"/>
              </a:ext>
            </a:extLst>
          </p:cNvPr>
          <p:cNvGrpSpPr/>
          <p:nvPr/>
        </p:nvGrpSpPr>
        <p:grpSpPr>
          <a:xfrm>
            <a:off x="3201880" y="2313690"/>
            <a:ext cx="8323234" cy="1708213"/>
            <a:chOff x="3201880" y="2313690"/>
            <a:chExt cx="8323234" cy="1708213"/>
          </a:xfrm>
        </p:grpSpPr>
        <p:sp>
          <p:nvSpPr>
            <p:cNvPr id="1987" name="Freeform 1986">
              <a:extLst>
                <a:ext uri="{FF2B5EF4-FFF2-40B4-BE49-F238E27FC236}">
                  <a16:creationId xmlns:a16="http://schemas.microsoft.com/office/drawing/2014/main" id="{109ED607-0323-E5B2-6AA9-27F551DA0B5D}"/>
                </a:ext>
              </a:extLst>
            </p:cNvPr>
            <p:cNvSpPr/>
            <p:nvPr/>
          </p:nvSpPr>
          <p:spPr>
            <a:xfrm>
              <a:off x="6489423" y="2318264"/>
              <a:ext cx="60937" cy="9334"/>
            </a:xfrm>
            <a:custGeom>
              <a:avLst/>
              <a:gdLst>
                <a:gd name="connsiteX0" fmla="*/ 0 w 60937"/>
                <a:gd name="connsiteY0" fmla="*/ 0 h 9334"/>
                <a:gd name="connsiteX1" fmla="*/ 60938 w 60937"/>
                <a:gd name="connsiteY1" fmla="*/ 0 h 9334"/>
              </a:gdLst>
              <a:ahLst/>
              <a:cxnLst>
                <a:cxn ang="0">
                  <a:pos x="connsiteX0" y="connsiteY0"/>
                </a:cxn>
                <a:cxn ang="0">
                  <a:pos x="connsiteX1" y="connsiteY1"/>
                </a:cxn>
              </a:cxnLst>
              <a:rect l="l" t="t" r="r" b="b"/>
              <a:pathLst>
                <a:path w="60937" h="9334">
                  <a:moveTo>
                    <a:pt x="0" y="0"/>
                  </a:moveTo>
                  <a:lnTo>
                    <a:pt x="60938" y="0"/>
                  </a:lnTo>
                </a:path>
              </a:pathLst>
            </a:custGeom>
            <a:ln w="8488" cap="flat">
              <a:solidFill>
                <a:srgbClr val="1A1F1C"/>
              </a:solidFill>
              <a:prstDash val="solid"/>
              <a:miter/>
            </a:ln>
          </p:spPr>
          <p:txBody>
            <a:bodyPr rtlCol="0" anchor="ctr"/>
            <a:lstStyle/>
            <a:p>
              <a:endParaRPr lang="en-US" dirty="0"/>
            </a:p>
          </p:txBody>
        </p:sp>
        <p:sp>
          <p:nvSpPr>
            <p:cNvPr id="1988" name="Freeform 1987">
              <a:extLst>
                <a:ext uri="{FF2B5EF4-FFF2-40B4-BE49-F238E27FC236}">
                  <a16:creationId xmlns:a16="http://schemas.microsoft.com/office/drawing/2014/main" id="{6B6BFFB4-CA99-6BAC-3ECF-226A1E1AE252}"/>
                </a:ext>
              </a:extLst>
            </p:cNvPr>
            <p:cNvSpPr/>
            <p:nvPr/>
          </p:nvSpPr>
          <p:spPr>
            <a:xfrm>
              <a:off x="6489423" y="2744664"/>
              <a:ext cx="60937" cy="9334"/>
            </a:xfrm>
            <a:custGeom>
              <a:avLst/>
              <a:gdLst>
                <a:gd name="connsiteX0" fmla="*/ 0 w 60937"/>
                <a:gd name="connsiteY0" fmla="*/ 0 h 9334"/>
                <a:gd name="connsiteX1" fmla="*/ 60938 w 60937"/>
                <a:gd name="connsiteY1" fmla="*/ 0 h 9334"/>
              </a:gdLst>
              <a:ahLst/>
              <a:cxnLst>
                <a:cxn ang="0">
                  <a:pos x="connsiteX0" y="connsiteY0"/>
                </a:cxn>
                <a:cxn ang="0">
                  <a:pos x="connsiteX1" y="connsiteY1"/>
                </a:cxn>
              </a:cxnLst>
              <a:rect l="l" t="t" r="r" b="b"/>
              <a:pathLst>
                <a:path w="60937" h="9334">
                  <a:moveTo>
                    <a:pt x="0" y="0"/>
                  </a:moveTo>
                  <a:lnTo>
                    <a:pt x="60938" y="0"/>
                  </a:lnTo>
                </a:path>
              </a:pathLst>
            </a:custGeom>
            <a:ln w="8488" cap="flat">
              <a:solidFill>
                <a:srgbClr val="1A1F1C"/>
              </a:solidFill>
              <a:prstDash val="solid"/>
              <a:miter/>
            </a:ln>
          </p:spPr>
          <p:txBody>
            <a:bodyPr rtlCol="0" anchor="ctr"/>
            <a:lstStyle/>
            <a:p>
              <a:endParaRPr lang="en-US" dirty="0"/>
            </a:p>
          </p:txBody>
        </p:sp>
        <p:sp>
          <p:nvSpPr>
            <p:cNvPr id="1989" name="Freeform 1988">
              <a:extLst>
                <a:ext uri="{FF2B5EF4-FFF2-40B4-BE49-F238E27FC236}">
                  <a16:creationId xmlns:a16="http://schemas.microsoft.com/office/drawing/2014/main" id="{337E5704-EA65-DEAB-980E-485684417861}"/>
                </a:ext>
              </a:extLst>
            </p:cNvPr>
            <p:cNvSpPr/>
            <p:nvPr/>
          </p:nvSpPr>
          <p:spPr>
            <a:xfrm>
              <a:off x="6489423" y="3383237"/>
              <a:ext cx="60937" cy="9334"/>
            </a:xfrm>
            <a:custGeom>
              <a:avLst/>
              <a:gdLst>
                <a:gd name="connsiteX0" fmla="*/ 0 w 60937"/>
                <a:gd name="connsiteY0" fmla="*/ 0 h 9334"/>
                <a:gd name="connsiteX1" fmla="*/ 60938 w 60937"/>
                <a:gd name="connsiteY1" fmla="*/ 0 h 9334"/>
              </a:gdLst>
              <a:ahLst/>
              <a:cxnLst>
                <a:cxn ang="0">
                  <a:pos x="connsiteX0" y="connsiteY0"/>
                </a:cxn>
                <a:cxn ang="0">
                  <a:pos x="connsiteX1" y="connsiteY1"/>
                </a:cxn>
              </a:cxnLst>
              <a:rect l="l" t="t" r="r" b="b"/>
              <a:pathLst>
                <a:path w="60937" h="9334">
                  <a:moveTo>
                    <a:pt x="0" y="0"/>
                  </a:moveTo>
                  <a:lnTo>
                    <a:pt x="60938" y="0"/>
                  </a:lnTo>
                </a:path>
              </a:pathLst>
            </a:custGeom>
            <a:ln w="8488" cap="flat">
              <a:solidFill>
                <a:srgbClr val="1A1F1C"/>
              </a:solidFill>
              <a:prstDash val="solid"/>
              <a:miter/>
            </a:ln>
          </p:spPr>
          <p:txBody>
            <a:bodyPr rtlCol="0" anchor="ctr"/>
            <a:lstStyle/>
            <a:p>
              <a:endParaRPr lang="en-US" dirty="0"/>
            </a:p>
          </p:txBody>
        </p:sp>
        <p:sp>
          <p:nvSpPr>
            <p:cNvPr id="1990" name="Freeform 1989">
              <a:extLst>
                <a:ext uri="{FF2B5EF4-FFF2-40B4-BE49-F238E27FC236}">
                  <a16:creationId xmlns:a16="http://schemas.microsoft.com/office/drawing/2014/main" id="{CBAB4044-81B5-BD9E-A45E-265ED8DEE913}"/>
                </a:ext>
              </a:extLst>
            </p:cNvPr>
            <p:cNvSpPr/>
            <p:nvPr/>
          </p:nvSpPr>
          <p:spPr>
            <a:xfrm>
              <a:off x="6489423" y="3172184"/>
              <a:ext cx="60937" cy="9334"/>
            </a:xfrm>
            <a:custGeom>
              <a:avLst/>
              <a:gdLst>
                <a:gd name="connsiteX0" fmla="*/ 0 w 60937"/>
                <a:gd name="connsiteY0" fmla="*/ 0 h 9334"/>
                <a:gd name="connsiteX1" fmla="*/ 60938 w 60937"/>
                <a:gd name="connsiteY1" fmla="*/ 0 h 9334"/>
              </a:gdLst>
              <a:ahLst/>
              <a:cxnLst>
                <a:cxn ang="0">
                  <a:pos x="connsiteX0" y="connsiteY0"/>
                </a:cxn>
                <a:cxn ang="0">
                  <a:pos x="connsiteX1" y="connsiteY1"/>
                </a:cxn>
              </a:cxnLst>
              <a:rect l="l" t="t" r="r" b="b"/>
              <a:pathLst>
                <a:path w="60937" h="9334">
                  <a:moveTo>
                    <a:pt x="0" y="0"/>
                  </a:moveTo>
                  <a:lnTo>
                    <a:pt x="60938" y="0"/>
                  </a:lnTo>
                </a:path>
              </a:pathLst>
            </a:custGeom>
            <a:ln w="8488" cap="flat">
              <a:solidFill>
                <a:srgbClr val="1A1F1C"/>
              </a:solidFill>
              <a:prstDash val="solid"/>
              <a:miter/>
            </a:ln>
          </p:spPr>
          <p:txBody>
            <a:bodyPr rtlCol="0" anchor="ctr"/>
            <a:lstStyle/>
            <a:p>
              <a:endParaRPr lang="en-US" dirty="0"/>
            </a:p>
          </p:txBody>
        </p:sp>
        <p:sp>
          <p:nvSpPr>
            <p:cNvPr id="1991" name="Freeform 1990">
              <a:extLst>
                <a:ext uri="{FF2B5EF4-FFF2-40B4-BE49-F238E27FC236}">
                  <a16:creationId xmlns:a16="http://schemas.microsoft.com/office/drawing/2014/main" id="{3CAAB7E7-78A6-6A6E-D6DD-BFDAAB45DD54}"/>
                </a:ext>
              </a:extLst>
            </p:cNvPr>
            <p:cNvSpPr/>
            <p:nvPr/>
          </p:nvSpPr>
          <p:spPr>
            <a:xfrm>
              <a:off x="6489423" y="3810664"/>
              <a:ext cx="60937" cy="9334"/>
            </a:xfrm>
            <a:custGeom>
              <a:avLst/>
              <a:gdLst>
                <a:gd name="connsiteX0" fmla="*/ 0 w 60937"/>
                <a:gd name="connsiteY0" fmla="*/ 0 h 9334"/>
                <a:gd name="connsiteX1" fmla="*/ 60938 w 60937"/>
                <a:gd name="connsiteY1" fmla="*/ 0 h 9334"/>
              </a:gdLst>
              <a:ahLst/>
              <a:cxnLst>
                <a:cxn ang="0">
                  <a:pos x="connsiteX0" y="connsiteY0"/>
                </a:cxn>
                <a:cxn ang="0">
                  <a:pos x="connsiteX1" y="connsiteY1"/>
                </a:cxn>
              </a:cxnLst>
              <a:rect l="l" t="t" r="r" b="b"/>
              <a:pathLst>
                <a:path w="60937" h="9334">
                  <a:moveTo>
                    <a:pt x="0" y="0"/>
                  </a:moveTo>
                  <a:lnTo>
                    <a:pt x="60938" y="0"/>
                  </a:lnTo>
                </a:path>
              </a:pathLst>
            </a:custGeom>
            <a:ln w="8488" cap="flat">
              <a:solidFill>
                <a:srgbClr val="1A1F1C"/>
              </a:solidFill>
              <a:prstDash val="solid"/>
              <a:miter/>
            </a:ln>
          </p:spPr>
          <p:txBody>
            <a:bodyPr rtlCol="0" anchor="ctr"/>
            <a:lstStyle/>
            <a:p>
              <a:endParaRPr lang="en-US" dirty="0"/>
            </a:p>
          </p:txBody>
        </p:sp>
        <p:sp>
          <p:nvSpPr>
            <p:cNvPr id="1992" name="Freeform 1991">
              <a:extLst>
                <a:ext uri="{FF2B5EF4-FFF2-40B4-BE49-F238E27FC236}">
                  <a16:creationId xmlns:a16="http://schemas.microsoft.com/office/drawing/2014/main" id="{8D0016FC-19E7-1F01-6329-EEFD1B7568BA}"/>
                </a:ext>
              </a:extLst>
            </p:cNvPr>
            <p:cNvSpPr/>
            <p:nvPr/>
          </p:nvSpPr>
          <p:spPr>
            <a:xfrm>
              <a:off x="6489423" y="3596157"/>
              <a:ext cx="60937" cy="9334"/>
            </a:xfrm>
            <a:custGeom>
              <a:avLst/>
              <a:gdLst>
                <a:gd name="connsiteX0" fmla="*/ 0 w 60937"/>
                <a:gd name="connsiteY0" fmla="*/ 0 h 9334"/>
                <a:gd name="connsiteX1" fmla="*/ 60938 w 60937"/>
                <a:gd name="connsiteY1" fmla="*/ 0 h 9334"/>
              </a:gdLst>
              <a:ahLst/>
              <a:cxnLst>
                <a:cxn ang="0">
                  <a:pos x="connsiteX0" y="connsiteY0"/>
                </a:cxn>
                <a:cxn ang="0">
                  <a:pos x="connsiteX1" y="connsiteY1"/>
                </a:cxn>
              </a:cxnLst>
              <a:rect l="l" t="t" r="r" b="b"/>
              <a:pathLst>
                <a:path w="60937" h="9334">
                  <a:moveTo>
                    <a:pt x="0" y="0"/>
                  </a:moveTo>
                  <a:lnTo>
                    <a:pt x="60938" y="0"/>
                  </a:lnTo>
                </a:path>
              </a:pathLst>
            </a:custGeom>
            <a:ln w="8488" cap="flat">
              <a:solidFill>
                <a:srgbClr val="1A1F1C"/>
              </a:solidFill>
              <a:prstDash val="solid"/>
              <a:miter/>
            </a:ln>
          </p:spPr>
          <p:txBody>
            <a:bodyPr rtlCol="0" anchor="ctr"/>
            <a:lstStyle/>
            <a:p>
              <a:endParaRPr lang="en-US" dirty="0"/>
            </a:p>
          </p:txBody>
        </p:sp>
        <p:sp>
          <p:nvSpPr>
            <p:cNvPr id="1993" name="Freeform 1992">
              <a:extLst>
                <a:ext uri="{FF2B5EF4-FFF2-40B4-BE49-F238E27FC236}">
                  <a16:creationId xmlns:a16="http://schemas.microsoft.com/office/drawing/2014/main" id="{A0070816-C758-87E9-6681-21502809017E}"/>
                </a:ext>
              </a:extLst>
            </p:cNvPr>
            <p:cNvSpPr/>
            <p:nvPr/>
          </p:nvSpPr>
          <p:spPr>
            <a:xfrm>
              <a:off x="9002137" y="3596157"/>
              <a:ext cx="60937" cy="9334"/>
            </a:xfrm>
            <a:custGeom>
              <a:avLst/>
              <a:gdLst>
                <a:gd name="connsiteX0" fmla="*/ 0 w 60937"/>
                <a:gd name="connsiteY0" fmla="*/ 0 h 9334"/>
                <a:gd name="connsiteX1" fmla="*/ 60937 w 60937"/>
                <a:gd name="connsiteY1" fmla="*/ 0 h 9334"/>
              </a:gdLst>
              <a:ahLst/>
              <a:cxnLst>
                <a:cxn ang="0">
                  <a:pos x="connsiteX0" y="connsiteY0"/>
                </a:cxn>
                <a:cxn ang="0">
                  <a:pos x="connsiteX1" y="connsiteY1"/>
                </a:cxn>
              </a:cxnLst>
              <a:rect l="l" t="t" r="r" b="b"/>
              <a:pathLst>
                <a:path w="60937" h="9334">
                  <a:moveTo>
                    <a:pt x="0" y="0"/>
                  </a:moveTo>
                  <a:lnTo>
                    <a:pt x="60937" y="0"/>
                  </a:lnTo>
                </a:path>
              </a:pathLst>
            </a:custGeom>
            <a:ln w="8488" cap="flat">
              <a:solidFill>
                <a:srgbClr val="1A1F1C"/>
              </a:solidFill>
              <a:prstDash val="solid"/>
              <a:miter/>
            </a:ln>
          </p:spPr>
          <p:txBody>
            <a:bodyPr rtlCol="0" anchor="ctr"/>
            <a:lstStyle/>
            <a:p>
              <a:endParaRPr lang="en-US" dirty="0"/>
            </a:p>
          </p:txBody>
        </p:sp>
        <p:sp>
          <p:nvSpPr>
            <p:cNvPr id="1994" name="Freeform 1993">
              <a:extLst>
                <a:ext uri="{FF2B5EF4-FFF2-40B4-BE49-F238E27FC236}">
                  <a16:creationId xmlns:a16="http://schemas.microsoft.com/office/drawing/2014/main" id="{98C70DFF-D0FD-1427-DF9C-EB376FE1546D}"/>
                </a:ext>
              </a:extLst>
            </p:cNvPr>
            <p:cNvSpPr/>
            <p:nvPr/>
          </p:nvSpPr>
          <p:spPr>
            <a:xfrm>
              <a:off x="9002137" y="3172184"/>
              <a:ext cx="60937" cy="9334"/>
            </a:xfrm>
            <a:custGeom>
              <a:avLst/>
              <a:gdLst>
                <a:gd name="connsiteX0" fmla="*/ 0 w 60937"/>
                <a:gd name="connsiteY0" fmla="*/ 0 h 9334"/>
                <a:gd name="connsiteX1" fmla="*/ 60937 w 60937"/>
                <a:gd name="connsiteY1" fmla="*/ 0 h 9334"/>
              </a:gdLst>
              <a:ahLst/>
              <a:cxnLst>
                <a:cxn ang="0">
                  <a:pos x="connsiteX0" y="connsiteY0"/>
                </a:cxn>
                <a:cxn ang="0">
                  <a:pos x="connsiteX1" y="connsiteY1"/>
                </a:cxn>
              </a:cxnLst>
              <a:rect l="l" t="t" r="r" b="b"/>
              <a:pathLst>
                <a:path w="60937" h="9334">
                  <a:moveTo>
                    <a:pt x="0" y="0"/>
                  </a:moveTo>
                  <a:lnTo>
                    <a:pt x="60937" y="0"/>
                  </a:lnTo>
                </a:path>
              </a:pathLst>
            </a:custGeom>
            <a:ln w="8488" cap="flat">
              <a:solidFill>
                <a:srgbClr val="1A1F1C"/>
              </a:solidFill>
              <a:prstDash val="solid"/>
              <a:miter/>
            </a:ln>
          </p:spPr>
          <p:txBody>
            <a:bodyPr rtlCol="0" anchor="ctr"/>
            <a:lstStyle/>
            <a:p>
              <a:endParaRPr lang="en-US" dirty="0"/>
            </a:p>
          </p:txBody>
        </p:sp>
        <p:sp>
          <p:nvSpPr>
            <p:cNvPr id="1995" name="Freeform 1994">
              <a:extLst>
                <a:ext uri="{FF2B5EF4-FFF2-40B4-BE49-F238E27FC236}">
                  <a16:creationId xmlns:a16="http://schemas.microsoft.com/office/drawing/2014/main" id="{1816B607-8C77-9DDF-B7B1-38D90651E980}"/>
                </a:ext>
              </a:extLst>
            </p:cNvPr>
            <p:cNvSpPr/>
            <p:nvPr/>
          </p:nvSpPr>
          <p:spPr>
            <a:xfrm>
              <a:off x="9002137" y="2531744"/>
              <a:ext cx="60937" cy="9334"/>
            </a:xfrm>
            <a:custGeom>
              <a:avLst/>
              <a:gdLst>
                <a:gd name="connsiteX0" fmla="*/ 0 w 60937"/>
                <a:gd name="connsiteY0" fmla="*/ 0 h 9334"/>
                <a:gd name="connsiteX1" fmla="*/ 60937 w 60937"/>
                <a:gd name="connsiteY1" fmla="*/ 0 h 9334"/>
              </a:gdLst>
              <a:ahLst/>
              <a:cxnLst>
                <a:cxn ang="0">
                  <a:pos x="connsiteX0" y="connsiteY0"/>
                </a:cxn>
                <a:cxn ang="0">
                  <a:pos x="connsiteX1" y="connsiteY1"/>
                </a:cxn>
              </a:cxnLst>
              <a:rect l="l" t="t" r="r" b="b"/>
              <a:pathLst>
                <a:path w="60937" h="9334">
                  <a:moveTo>
                    <a:pt x="0" y="0"/>
                  </a:moveTo>
                  <a:lnTo>
                    <a:pt x="60937" y="0"/>
                  </a:lnTo>
                </a:path>
              </a:pathLst>
            </a:custGeom>
            <a:ln w="8488" cap="flat">
              <a:solidFill>
                <a:srgbClr val="1A1F1C"/>
              </a:solidFill>
              <a:prstDash val="solid"/>
              <a:miter/>
            </a:ln>
          </p:spPr>
          <p:txBody>
            <a:bodyPr rtlCol="0" anchor="ctr"/>
            <a:lstStyle/>
            <a:p>
              <a:endParaRPr lang="en-US" dirty="0"/>
            </a:p>
          </p:txBody>
        </p:sp>
        <p:sp>
          <p:nvSpPr>
            <p:cNvPr id="1996" name="Freeform 1995">
              <a:extLst>
                <a:ext uri="{FF2B5EF4-FFF2-40B4-BE49-F238E27FC236}">
                  <a16:creationId xmlns:a16="http://schemas.microsoft.com/office/drawing/2014/main" id="{188AFB66-8931-39DA-9792-3721ECAC900A}"/>
                </a:ext>
              </a:extLst>
            </p:cNvPr>
            <p:cNvSpPr/>
            <p:nvPr/>
          </p:nvSpPr>
          <p:spPr>
            <a:xfrm>
              <a:off x="9002137" y="3808984"/>
              <a:ext cx="60937" cy="9334"/>
            </a:xfrm>
            <a:custGeom>
              <a:avLst/>
              <a:gdLst>
                <a:gd name="connsiteX0" fmla="*/ 0 w 60937"/>
                <a:gd name="connsiteY0" fmla="*/ 0 h 9334"/>
                <a:gd name="connsiteX1" fmla="*/ 60937 w 60937"/>
                <a:gd name="connsiteY1" fmla="*/ 0 h 9334"/>
              </a:gdLst>
              <a:ahLst/>
              <a:cxnLst>
                <a:cxn ang="0">
                  <a:pos x="connsiteX0" y="connsiteY0"/>
                </a:cxn>
                <a:cxn ang="0">
                  <a:pos x="connsiteX1" y="connsiteY1"/>
                </a:cxn>
              </a:cxnLst>
              <a:rect l="l" t="t" r="r" b="b"/>
              <a:pathLst>
                <a:path w="60937" h="9334">
                  <a:moveTo>
                    <a:pt x="0" y="0"/>
                  </a:moveTo>
                  <a:lnTo>
                    <a:pt x="60937" y="0"/>
                  </a:lnTo>
                </a:path>
              </a:pathLst>
            </a:custGeom>
            <a:ln w="8488" cap="flat">
              <a:solidFill>
                <a:srgbClr val="1A1F1C"/>
              </a:solidFill>
              <a:prstDash val="solid"/>
              <a:miter/>
            </a:ln>
          </p:spPr>
          <p:txBody>
            <a:bodyPr rtlCol="0" anchor="ctr"/>
            <a:lstStyle/>
            <a:p>
              <a:endParaRPr lang="en-US" dirty="0"/>
            </a:p>
          </p:txBody>
        </p:sp>
        <p:sp>
          <p:nvSpPr>
            <p:cNvPr id="1997" name="Freeform 1996">
              <a:extLst>
                <a:ext uri="{FF2B5EF4-FFF2-40B4-BE49-F238E27FC236}">
                  <a16:creationId xmlns:a16="http://schemas.microsoft.com/office/drawing/2014/main" id="{8FD873EE-D9AF-C3F5-FFCF-B5C75CD7A0F6}"/>
                </a:ext>
              </a:extLst>
            </p:cNvPr>
            <p:cNvSpPr/>
            <p:nvPr/>
          </p:nvSpPr>
          <p:spPr>
            <a:xfrm>
              <a:off x="9002137" y="4021904"/>
              <a:ext cx="1174329" cy="9334"/>
            </a:xfrm>
            <a:custGeom>
              <a:avLst/>
              <a:gdLst>
                <a:gd name="connsiteX0" fmla="*/ 0 w 1174329"/>
                <a:gd name="connsiteY0" fmla="*/ 0 h 9334"/>
                <a:gd name="connsiteX1" fmla="*/ 1174329 w 1174329"/>
                <a:gd name="connsiteY1" fmla="*/ 0 h 9334"/>
              </a:gdLst>
              <a:ahLst/>
              <a:cxnLst>
                <a:cxn ang="0">
                  <a:pos x="connsiteX0" y="connsiteY0"/>
                </a:cxn>
                <a:cxn ang="0">
                  <a:pos x="connsiteX1" y="connsiteY1"/>
                </a:cxn>
              </a:cxnLst>
              <a:rect l="l" t="t" r="r" b="b"/>
              <a:pathLst>
                <a:path w="1174329" h="9334">
                  <a:moveTo>
                    <a:pt x="0" y="0"/>
                  </a:moveTo>
                  <a:lnTo>
                    <a:pt x="1174329" y="0"/>
                  </a:lnTo>
                </a:path>
              </a:pathLst>
            </a:custGeom>
            <a:ln w="8488" cap="flat">
              <a:solidFill>
                <a:srgbClr val="1A1F1C"/>
              </a:solidFill>
              <a:prstDash val="solid"/>
              <a:miter/>
            </a:ln>
          </p:spPr>
          <p:txBody>
            <a:bodyPr rtlCol="0" anchor="ctr"/>
            <a:lstStyle/>
            <a:p>
              <a:endParaRPr lang="en-US" dirty="0"/>
            </a:p>
          </p:txBody>
        </p:sp>
        <p:sp>
          <p:nvSpPr>
            <p:cNvPr id="1998" name="Freeform 1997">
              <a:extLst>
                <a:ext uri="{FF2B5EF4-FFF2-40B4-BE49-F238E27FC236}">
                  <a16:creationId xmlns:a16="http://schemas.microsoft.com/office/drawing/2014/main" id="{1E26017F-9793-16A0-4C4C-073C0589EB28}"/>
                </a:ext>
              </a:extLst>
            </p:cNvPr>
            <p:cNvSpPr/>
            <p:nvPr/>
          </p:nvSpPr>
          <p:spPr>
            <a:xfrm>
              <a:off x="9002137" y="3383237"/>
              <a:ext cx="60937" cy="9334"/>
            </a:xfrm>
            <a:custGeom>
              <a:avLst/>
              <a:gdLst>
                <a:gd name="connsiteX0" fmla="*/ 0 w 60937"/>
                <a:gd name="connsiteY0" fmla="*/ 0 h 9334"/>
                <a:gd name="connsiteX1" fmla="*/ 60937 w 60937"/>
                <a:gd name="connsiteY1" fmla="*/ 0 h 9334"/>
              </a:gdLst>
              <a:ahLst/>
              <a:cxnLst>
                <a:cxn ang="0">
                  <a:pos x="connsiteX0" y="connsiteY0"/>
                </a:cxn>
                <a:cxn ang="0">
                  <a:pos x="connsiteX1" y="connsiteY1"/>
                </a:cxn>
              </a:cxnLst>
              <a:rect l="l" t="t" r="r" b="b"/>
              <a:pathLst>
                <a:path w="60937" h="9334">
                  <a:moveTo>
                    <a:pt x="0" y="0"/>
                  </a:moveTo>
                  <a:lnTo>
                    <a:pt x="60937" y="0"/>
                  </a:lnTo>
                </a:path>
              </a:pathLst>
            </a:custGeom>
            <a:ln w="8488" cap="flat">
              <a:solidFill>
                <a:srgbClr val="1A1F1C"/>
              </a:solidFill>
              <a:prstDash val="solid"/>
              <a:miter/>
            </a:ln>
          </p:spPr>
          <p:txBody>
            <a:bodyPr rtlCol="0" anchor="ctr"/>
            <a:lstStyle/>
            <a:p>
              <a:endParaRPr lang="en-US" dirty="0"/>
            </a:p>
          </p:txBody>
        </p:sp>
        <p:sp>
          <p:nvSpPr>
            <p:cNvPr id="1999" name="Freeform 1998">
              <a:extLst>
                <a:ext uri="{FF2B5EF4-FFF2-40B4-BE49-F238E27FC236}">
                  <a16:creationId xmlns:a16="http://schemas.microsoft.com/office/drawing/2014/main" id="{560B7284-5D27-AF26-AA2D-B2BD21F897A4}"/>
                </a:ext>
              </a:extLst>
            </p:cNvPr>
            <p:cNvSpPr/>
            <p:nvPr/>
          </p:nvSpPr>
          <p:spPr>
            <a:xfrm>
              <a:off x="9002137" y="2744571"/>
              <a:ext cx="60937" cy="9334"/>
            </a:xfrm>
            <a:custGeom>
              <a:avLst/>
              <a:gdLst>
                <a:gd name="connsiteX0" fmla="*/ 0 w 60937"/>
                <a:gd name="connsiteY0" fmla="*/ 0 h 9334"/>
                <a:gd name="connsiteX1" fmla="*/ 60937 w 60937"/>
                <a:gd name="connsiteY1" fmla="*/ 0 h 9334"/>
              </a:gdLst>
              <a:ahLst/>
              <a:cxnLst>
                <a:cxn ang="0">
                  <a:pos x="connsiteX0" y="connsiteY0"/>
                </a:cxn>
                <a:cxn ang="0">
                  <a:pos x="connsiteX1" y="connsiteY1"/>
                </a:cxn>
              </a:cxnLst>
              <a:rect l="l" t="t" r="r" b="b"/>
              <a:pathLst>
                <a:path w="60937" h="9334">
                  <a:moveTo>
                    <a:pt x="0" y="0"/>
                  </a:moveTo>
                  <a:lnTo>
                    <a:pt x="60937" y="0"/>
                  </a:lnTo>
                </a:path>
              </a:pathLst>
            </a:custGeom>
            <a:ln w="8488" cap="flat">
              <a:solidFill>
                <a:srgbClr val="1A1F1C"/>
              </a:solidFill>
              <a:prstDash val="solid"/>
              <a:miter/>
            </a:ln>
          </p:spPr>
          <p:txBody>
            <a:bodyPr rtlCol="0" anchor="ctr"/>
            <a:lstStyle/>
            <a:p>
              <a:endParaRPr lang="en-US" dirty="0"/>
            </a:p>
          </p:txBody>
        </p:sp>
        <p:sp>
          <p:nvSpPr>
            <p:cNvPr id="2000" name="Freeform 1999">
              <a:extLst>
                <a:ext uri="{FF2B5EF4-FFF2-40B4-BE49-F238E27FC236}">
                  <a16:creationId xmlns:a16="http://schemas.microsoft.com/office/drawing/2014/main" id="{701D7A4A-24A0-2D8C-5E85-8C26476F818B}"/>
                </a:ext>
              </a:extLst>
            </p:cNvPr>
            <p:cNvSpPr/>
            <p:nvPr/>
          </p:nvSpPr>
          <p:spPr>
            <a:xfrm>
              <a:off x="9002137" y="2957491"/>
              <a:ext cx="2522978" cy="9334"/>
            </a:xfrm>
            <a:custGeom>
              <a:avLst/>
              <a:gdLst>
                <a:gd name="connsiteX0" fmla="*/ 0 w 2522978"/>
                <a:gd name="connsiteY0" fmla="*/ 0 h 9334"/>
                <a:gd name="connsiteX1" fmla="*/ 2522979 w 2522978"/>
                <a:gd name="connsiteY1" fmla="*/ 0 h 9334"/>
              </a:gdLst>
              <a:ahLst/>
              <a:cxnLst>
                <a:cxn ang="0">
                  <a:pos x="connsiteX0" y="connsiteY0"/>
                </a:cxn>
                <a:cxn ang="0">
                  <a:pos x="connsiteX1" y="connsiteY1"/>
                </a:cxn>
              </a:cxnLst>
              <a:rect l="l" t="t" r="r" b="b"/>
              <a:pathLst>
                <a:path w="2522978" h="9334">
                  <a:moveTo>
                    <a:pt x="0" y="0"/>
                  </a:moveTo>
                  <a:lnTo>
                    <a:pt x="2522979" y="0"/>
                  </a:lnTo>
                </a:path>
              </a:pathLst>
            </a:custGeom>
            <a:ln w="8488" cap="flat">
              <a:solidFill>
                <a:srgbClr val="1A1F1C"/>
              </a:solidFill>
              <a:prstDash val="solid"/>
              <a:miter/>
            </a:ln>
          </p:spPr>
          <p:txBody>
            <a:bodyPr rtlCol="0" anchor="ctr"/>
            <a:lstStyle/>
            <a:p>
              <a:endParaRPr lang="en-US" dirty="0"/>
            </a:p>
          </p:txBody>
        </p:sp>
        <p:sp>
          <p:nvSpPr>
            <p:cNvPr id="2001" name="Freeform 2000">
              <a:extLst>
                <a:ext uri="{FF2B5EF4-FFF2-40B4-BE49-F238E27FC236}">
                  <a16:creationId xmlns:a16="http://schemas.microsoft.com/office/drawing/2014/main" id="{772FE7A1-E731-41EB-9031-03BC3D8301EF}"/>
                </a:ext>
              </a:extLst>
            </p:cNvPr>
            <p:cNvSpPr/>
            <p:nvPr/>
          </p:nvSpPr>
          <p:spPr>
            <a:xfrm>
              <a:off x="9002137" y="2319851"/>
              <a:ext cx="60937" cy="9334"/>
            </a:xfrm>
            <a:custGeom>
              <a:avLst/>
              <a:gdLst>
                <a:gd name="connsiteX0" fmla="*/ 0 w 60937"/>
                <a:gd name="connsiteY0" fmla="*/ 0 h 9334"/>
                <a:gd name="connsiteX1" fmla="*/ 60937 w 60937"/>
                <a:gd name="connsiteY1" fmla="*/ 0 h 9334"/>
              </a:gdLst>
              <a:ahLst/>
              <a:cxnLst>
                <a:cxn ang="0">
                  <a:pos x="connsiteX0" y="connsiteY0"/>
                </a:cxn>
                <a:cxn ang="0">
                  <a:pos x="connsiteX1" y="connsiteY1"/>
                </a:cxn>
              </a:cxnLst>
              <a:rect l="l" t="t" r="r" b="b"/>
              <a:pathLst>
                <a:path w="60937" h="9334">
                  <a:moveTo>
                    <a:pt x="0" y="0"/>
                  </a:moveTo>
                  <a:lnTo>
                    <a:pt x="60937" y="0"/>
                  </a:lnTo>
                </a:path>
              </a:pathLst>
            </a:custGeom>
            <a:ln w="8488" cap="flat">
              <a:solidFill>
                <a:srgbClr val="1A1F1C"/>
              </a:solidFill>
              <a:prstDash val="solid"/>
              <a:miter/>
            </a:ln>
          </p:spPr>
          <p:txBody>
            <a:bodyPr rtlCol="0" anchor="ctr"/>
            <a:lstStyle/>
            <a:p>
              <a:endParaRPr lang="en-US" dirty="0"/>
            </a:p>
          </p:txBody>
        </p:sp>
        <p:sp>
          <p:nvSpPr>
            <p:cNvPr id="2002" name="Freeform 2001">
              <a:extLst>
                <a:ext uri="{FF2B5EF4-FFF2-40B4-BE49-F238E27FC236}">
                  <a16:creationId xmlns:a16="http://schemas.microsoft.com/office/drawing/2014/main" id="{4A017A56-F647-CBD5-E2EA-B9A17D9D290A}"/>
                </a:ext>
              </a:extLst>
            </p:cNvPr>
            <p:cNvSpPr/>
            <p:nvPr/>
          </p:nvSpPr>
          <p:spPr>
            <a:xfrm>
              <a:off x="3201880" y="3596157"/>
              <a:ext cx="60937" cy="9334"/>
            </a:xfrm>
            <a:custGeom>
              <a:avLst/>
              <a:gdLst>
                <a:gd name="connsiteX0" fmla="*/ 0 w 60937"/>
                <a:gd name="connsiteY0" fmla="*/ 0 h 9334"/>
                <a:gd name="connsiteX1" fmla="*/ 60938 w 60937"/>
                <a:gd name="connsiteY1" fmla="*/ 0 h 9334"/>
              </a:gdLst>
              <a:ahLst/>
              <a:cxnLst>
                <a:cxn ang="0">
                  <a:pos x="connsiteX0" y="connsiteY0"/>
                </a:cxn>
                <a:cxn ang="0">
                  <a:pos x="connsiteX1" y="connsiteY1"/>
                </a:cxn>
              </a:cxnLst>
              <a:rect l="l" t="t" r="r" b="b"/>
              <a:pathLst>
                <a:path w="60937" h="9334">
                  <a:moveTo>
                    <a:pt x="0" y="0"/>
                  </a:moveTo>
                  <a:lnTo>
                    <a:pt x="60938" y="0"/>
                  </a:lnTo>
                </a:path>
              </a:pathLst>
            </a:custGeom>
            <a:ln w="8488" cap="flat">
              <a:solidFill>
                <a:srgbClr val="1A1F1C"/>
              </a:solidFill>
              <a:prstDash val="solid"/>
              <a:miter/>
            </a:ln>
          </p:spPr>
          <p:txBody>
            <a:bodyPr rtlCol="0" anchor="ctr"/>
            <a:lstStyle/>
            <a:p>
              <a:endParaRPr lang="en-US" dirty="0"/>
            </a:p>
          </p:txBody>
        </p:sp>
        <p:sp>
          <p:nvSpPr>
            <p:cNvPr id="2003" name="Freeform 2002">
              <a:extLst>
                <a:ext uri="{FF2B5EF4-FFF2-40B4-BE49-F238E27FC236}">
                  <a16:creationId xmlns:a16="http://schemas.microsoft.com/office/drawing/2014/main" id="{991D3959-EC5A-8606-103E-C810D6F8D0B7}"/>
                </a:ext>
              </a:extLst>
            </p:cNvPr>
            <p:cNvSpPr/>
            <p:nvPr/>
          </p:nvSpPr>
          <p:spPr>
            <a:xfrm>
              <a:off x="3201880" y="3808984"/>
              <a:ext cx="60937" cy="9334"/>
            </a:xfrm>
            <a:custGeom>
              <a:avLst/>
              <a:gdLst>
                <a:gd name="connsiteX0" fmla="*/ 0 w 60937"/>
                <a:gd name="connsiteY0" fmla="*/ 0 h 9334"/>
                <a:gd name="connsiteX1" fmla="*/ 60938 w 60937"/>
                <a:gd name="connsiteY1" fmla="*/ 0 h 9334"/>
              </a:gdLst>
              <a:ahLst/>
              <a:cxnLst>
                <a:cxn ang="0">
                  <a:pos x="connsiteX0" y="connsiteY0"/>
                </a:cxn>
                <a:cxn ang="0">
                  <a:pos x="connsiteX1" y="connsiteY1"/>
                </a:cxn>
              </a:cxnLst>
              <a:rect l="l" t="t" r="r" b="b"/>
              <a:pathLst>
                <a:path w="60937" h="9334">
                  <a:moveTo>
                    <a:pt x="0" y="0"/>
                  </a:moveTo>
                  <a:lnTo>
                    <a:pt x="60938" y="0"/>
                  </a:lnTo>
                </a:path>
              </a:pathLst>
            </a:custGeom>
            <a:ln w="8488" cap="flat">
              <a:solidFill>
                <a:srgbClr val="1A1F1C"/>
              </a:solidFill>
              <a:prstDash val="solid"/>
              <a:miter/>
            </a:ln>
          </p:spPr>
          <p:txBody>
            <a:bodyPr rtlCol="0" anchor="ctr"/>
            <a:lstStyle/>
            <a:p>
              <a:endParaRPr lang="en-US" dirty="0"/>
            </a:p>
          </p:txBody>
        </p:sp>
        <p:sp>
          <p:nvSpPr>
            <p:cNvPr id="2004" name="Freeform 2003">
              <a:extLst>
                <a:ext uri="{FF2B5EF4-FFF2-40B4-BE49-F238E27FC236}">
                  <a16:creationId xmlns:a16="http://schemas.microsoft.com/office/drawing/2014/main" id="{87873FD6-4CE3-8188-0546-36C4DDC79F20}"/>
                </a:ext>
              </a:extLst>
            </p:cNvPr>
            <p:cNvSpPr/>
            <p:nvPr/>
          </p:nvSpPr>
          <p:spPr>
            <a:xfrm>
              <a:off x="3201880" y="4021904"/>
              <a:ext cx="60937" cy="9334"/>
            </a:xfrm>
            <a:custGeom>
              <a:avLst/>
              <a:gdLst>
                <a:gd name="connsiteX0" fmla="*/ 0 w 60937"/>
                <a:gd name="connsiteY0" fmla="*/ 0 h 9334"/>
                <a:gd name="connsiteX1" fmla="*/ 60938 w 60937"/>
                <a:gd name="connsiteY1" fmla="*/ 0 h 9334"/>
              </a:gdLst>
              <a:ahLst/>
              <a:cxnLst>
                <a:cxn ang="0">
                  <a:pos x="connsiteX0" y="connsiteY0"/>
                </a:cxn>
                <a:cxn ang="0">
                  <a:pos x="connsiteX1" y="connsiteY1"/>
                </a:cxn>
              </a:cxnLst>
              <a:rect l="l" t="t" r="r" b="b"/>
              <a:pathLst>
                <a:path w="60937" h="9334">
                  <a:moveTo>
                    <a:pt x="0" y="0"/>
                  </a:moveTo>
                  <a:lnTo>
                    <a:pt x="60938" y="0"/>
                  </a:lnTo>
                </a:path>
              </a:pathLst>
            </a:custGeom>
            <a:ln w="8488" cap="flat">
              <a:solidFill>
                <a:srgbClr val="1A1F1C"/>
              </a:solidFill>
              <a:prstDash val="solid"/>
              <a:miter/>
            </a:ln>
          </p:spPr>
          <p:txBody>
            <a:bodyPr rtlCol="0" anchor="ctr"/>
            <a:lstStyle/>
            <a:p>
              <a:endParaRPr lang="en-US" dirty="0"/>
            </a:p>
          </p:txBody>
        </p:sp>
        <p:sp>
          <p:nvSpPr>
            <p:cNvPr id="2005" name="Freeform 2004">
              <a:extLst>
                <a:ext uri="{FF2B5EF4-FFF2-40B4-BE49-F238E27FC236}">
                  <a16:creationId xmlns:a16="http://schemas.microsoft.com/office/drawing/2014/main" id="{5B9DCC06-6737-D806-C4D9-CFEADFC9F169}"/>
                </a:ext>
              </a:extLst>
            </p:cNvPr>
            <p:cNvSpPr/>
            <p:nvPr/>
          </p:nvSpPr>
          <p:spPr>
            <a:xfrm>
              <a:off x="3201880" y="3383237"/>
              <a:ext cx="60937" cy="9334"/>
            </a:xfrm>
            <a:custGeom>
              <a:avLst/>
              <a:gdLst>
                <a:gd name="connsiteX0" fmla="*/ 0 w 60937"/>
                <a:gd name="connsiteY0" fmla="*/ 0 h 9334"/>
                <a:gd name="connsiteX1" fmla="*/ 60938 w 60937"/>
                <a:gd name="connsiteY1" fmla="*/ 0 h 9334"/>
              </a:gdLst>
              <a:ahLst/>
              <a:cxnLst>
                <a:cxn ang="0">
                  <a:pos x="connsiteX0" y="connsiteY0"/>
                </a:cxn>
                <a:cxn ang="0">
                  <a:pos x="connsiteX1" y="connsiteY1"/>
                </a:cxn>
              </a:cxnLst>
              <a:rect l="l" t="t" r="r" b="b"/>
              <a:pathLst>
                <a:path w="60937" h="9334">
                  <a:moveTo>
                    <a:pt x="0" y="0"/>
                  </a:moveTo>
                  <a:lnTo>
                    <a:pt x="60938" y="0"/>
                  </a:lnTo>
                </a:path>
              </a:pathLst>
            </a:custGeom>
            <a:ln w="8488" cap="flat">
              <a:solidFill>
                <a:srgbClr val="1A1F1C"/>
              </a:solidFill>
              <a:prstDash val="solid"/>
              <a:miter/>
            </a:ln>
          </p:spPr>
          <p:txBody>
            <a:bodyPr rtlCol="0" anchor="ctr"/>
            <a:lstStyle/>
            <a:p>
              <a:endParaRPr lang="en-US" dirty="0"/>
            </a:p>
          </p:txBody>
        </p:sp>
        <p:sp>
          <p:nvSpPr>
            <p:cNvPr id="2006" name="Freeform 2005">
              <a:extLst>
                <a:ext uri="{FF2B5EF4-FFF2-40B4-BE49-F238E27FC236}">
                  <a16:creationId xmlns:a16="http://schemas.microsoft.com/office/drawing/2014/main" id="{82206CF6-488E-5D1B-4C33-240D0A644E26}"/>
                </a:ext>
              </a:extLst>
            </p:cNvPr>
            <p:cNvSpPr/>
            <p:nvPr/>
          </p:nvSpPr>
          <p:spPr>
            <a:xfrm>
              <a:off x="3201880" y="2957398"/>
              <a:ext cx="2791084" cy="9334"/>
            </a:xfrm>
            <a:custGeom>
              <a:avLst/>
              <a:gdLst>
                <a:gd name="connsiteX0" fmla="*/ 0 w 2791084"/>
                <a:gd name="connsiteY0" fmla="*/ 0 h 9334"/>
                <a:gd name="connsiteX1" fmla="*/ 2791085 w 2791084"/>
                <a:gd name="connsiteY1" fmla="*/ 0 h 9334"/>
              </a:gdLst>
              <a:ahLst/>
              <a:cxnLst>
                <a:cxn ang="0">
                  <a:pos x="connsiteX0" y="connsiteY0"/>
                </a:cxn>
                <a:cxn ang="0">
                  <a:pos x="connsiteX1" y="connsiteY1"/>
                </a:cxn>
              </a:cxnLst>
              <a:rect l="l" t="t" r="r" b="b"/>
              <a:pathLst>
                <a:path w="2791084" h="9334">
                  <a:moveTo>
                    <a:pt x="0" y="0"/>
                  </a:moveTo>
                  <a:lnTo>
                    <a:pt x="2791085" y="0"/>
                  </a:lnTo>
                </a:path>
              </a:pathLst>
            </a:custGeom>
            <a:ln w="8488" cap="flat">
              <a:solidFill>
                <a:srgbClr val="1A1F1C"/>
              </a:solidFill>
              <a:prstDash val="solid"/>
              <a:miter/>
            </a:ln>
          </p:spPr>
          <p:txBody>
            <a:bodyPr rtlCol="0" anchor="ctr"/>
            <a:lstStyle/>
            <a:p>
              <a:endParaRPr lang="en-US" dirty="0"/>
            </a:p>
          </p:txBody>
        </p:sp>
        <p:sp>
          <p:nvSpPr>
            <p:cNvPr id="2007" name="Freeform 2006">
              <a:extLst>
                <a:ext uri="{FF2B5EF4-FFF2-40B4-BE49-F238E27FC236}">
                  <a16:creationId xmlns:a16="http://schemas.microsoft.com/office/drawing/2014/main" id="{B31D3052-66F7-6F2E-2DC1-DBFE5EAC9BBA}"/>
                </a:ext>
              </a:extLst>
            </p:cNvPr>
            <p:cNvSpPr/>
            <p:nvPr/>
          </p:nvSpPr>
          <p:spPr>
            <a:xfrm>
              <a:off x="3201880" y="2318264"/>
              <a:ext cx="60937" cy="9334"/>
            </a:xfrm>
            <a:custGeom>
              <a:avLst/>
              <a:gdLst>
                <a:gd name="connsiteX0" fmla="*/ 0 w 60937"/>
                <a:gd name="connsiteY0" fmla="*/ 0 h 9334"/>
                <a:gd name="connsiteX1" fmla="*/ 60938 w 60937"/>
                <a:gd name="connsiteY1" fmla="*/ 0 h 9334"/>
              </a:gdLst>
              <a:ahLst/>
              <a:cxnLst>
                <a:cxn ang="0">
                  <a:pos x="connsiteX0" y="connsiteY0"/>
                </a:cxn>
                <a:cxn ang="0">
                  <a:pos x="connsiteX1" y="connsiteY1"/>
                </a:cxn>
              </a:cxnLst>
              <a:rect l="l" t="t" r="r" b="b"/>
              <a:pathLst>
                <a:path w="60937" h="9334">
                  <a:moveTo>
                    <a:pt x="0" y="0"/>
                  </a:moveTo>
                  <a:lnTo>
                    <a:pt x="60938" y="0"/>
                  </a:lnTo>
                </a:path>
              </a:pathLst>
            </a:custGeom>
            <a:ln w="8488" cap="flat">
              <a:solidFill>
                <a:srgbClr val="1A1F1C"/>
              </a:solidFill>
              <a:prstDash val="solid"/>
              <a:miter/>
            </a:ln>
          </p:spPr>
          <p:txBody>
            <a:bodyPr rtlCol="0" anchor="ctr"/>
            <a:lstStyle/>
            <a:p>
              <a:endParaRPr lang="en-US" dirty="0"/>
            </a:p>
          </p:txBody>
        </p:sp>
        <p:sp>
          <p:nvSpPr>
            <p:cNvPr id="2008" name="Freeform 2007">
              <a:extLst>
                <a:ext uri="{FF2B5EF4-FFF2-40B4-BE49-F238E27FC236}">
                  <a16:creationId xmlns:a16="http://schemas.microsoft.com/office/drawing/2014/main" id="{094D9C1D-CB3C-45FA-B903-EFC2B7F66993}"/>
                </a:ext>
              </a:extLst>
            </p:cNvPr>
            <p:cNvSpPr/>
            <p:nvPr/>
          </p:nvSpPr>
          <p:spPr>
            <a:xfrm>
              <a:off x="3201880" y="2531744"/>
              <a:ext cx="60937" cy="9334"/>
            </a:xfrm>
            <a:custGeom>
              <a:avLst/>
              <a:gdLst>
                <a:gd name="connsiteX0" fmla="*/ 0 w 60937"/>
                <a:gd name="connsiteY0" fmla="*/ 0 h 9334"/>
                <a:gd name="connsiteX1" fmla="*/ 60938 w 60937"/>
                <a:gd name="connsiteY1" fmla="*/ 0 h 9334"/>
              </a:gdLst>
              <a:ahLst/>
              <a:cxnLst>
                <a:cxn ang="0">
                  <a:pos x="connsiteX0" y="connsiteY0"/>
                </a:cxn>
                <a:cxn ang="0">
                  <a:pos x="connsiteX1" y="connsiteY1"/>
                </a:cxn>
              </a:cxnLst>
              <a:rect l="l" t="t" r="r" b="b"/>
              <a:pathLst>
                <a:path w="60937" h="9334">
                  <a:moveTo>
                    <a:pt x="0" y="0"/>
                  </a:moveTo>
                  <a:lnTo>
                    <a:pt x="60938" y="0"/>
                  </a:lnTo>
                </a:path>
              </a:pathLst>
            </a:custGeom>
            <a:ln w="8488" cap="flat">
              <a:solidFill>
                <a:srgbClr val="1A1F1C"/>
              </a:solidFill>
              <a:prstDash val="solid"/>
              <a:miter/>
            </a:ln>
          </p:spPr>
          <p:txBody>
            <a:bodyPr rtlCol="0" anchor="ctr"/>
            <a:lstStyle/>
            <a:p>
              <a:endParaRPr lang="en-US" dirty="0"/>
            </a:p>
          </p:txBody>
        </p:sp>
        <p:sp>
          <p:nvSpPr>
            <p:cNvPr id="2009" name="Freeform 2008">
              <a:extLst>
                <a:ext uri="{FF2B5EF4-FFF2-40B4-BE49-F238E27FC236}">
                  <a16:creationId xmlns:a16="http://schemas.microsoft.com/office/drawing/2014/main" id="{6709DEEA-D174-240B-260A-B4294678FEAC}"/>
                </a:ext>
              </a:extLst>
            </p:cNvPr>
            <p:cNvSpPr/>
            <p:nvPr/>
          </p:nvSpPr>
          <p:spPr>
            <a:xfrm>
              <a:off x="3201880" y="3170037"/>
              <a:ext cx="60937" cy="9334"/>
            </a:xfrm>
            <a:custGeom>
              <a:avLst/>
              <a:gdLst>
                <a:gd name="connsiteX0" fmla="*/ 0 w 60937"/>
                <a:gd name="connsiteY0" fmla="*/ 0 h 9334"/>
                <a:gd name="connsiteX1" fmla="*/ 60938 w 60937"/>
                <a:gd name="connsiteY1" fmla="*/ 0 h 9334"/>
              </a:gdLst>
              <a:ahLst/>
              <a:cxnLst>
                <a:cxn ang="0">
                  <a:pos x="connsiteX0" y="connsiteY0"/>
                </a:cxn>
                <a:cxn ang="0">
                  <a:pos x="connsiteX1" y="connsiteY1"/>
                </a:cxn>
              </a:cxnLst>
              <a:rect l="l" t="t" r="r" b="b"/>
              <a:pathLst>
                <a:path w="60937" h="9334">
                  <a:moveTo>
                    <a:pt x="0" y="0"/>
                  </a:moveTo>
                  <a:lnTo>
                    <a:pt x="60938" y="0"/>
                  </a:lnTo>
                </a:path>
              </a:pathLst>
            </a:custGeom>
            <a:ln w="8488" cap="flat">
              <a:solidFill>
                <a:srgbClr val="1A1F1C"/>
              </a:solidFill>
              <a:prstDash val="solid"/>
              <a:miter/>
            </a:ln>
          </p:spPr>
          <p:txBody>
            <a:bodyPr rtlCol="0" anchor="ctr"/>
            <a:lstStyle/>
            <a:p>
              <a:endParaRPr lang="en-US" dirty="0"/>
            </a:p>
          </p:txBody>
        </p:sp>
        <p:sp>
          <p:nvSpPr>
            <p:cNvPr id="2010" name="Freeform 2009">
              <a:extLst>
                <a:ext uri="{FF2B5EF4-FFF2-40B4-BE49-F238E27FC236}">
                  <a16:creationId xmlns:a16="http://schemas.microsoft.com/office/drawing/2014/main" id="{E115D615-FC38-D902-1A4F-972405EFDE95}"/>
                </a:ext>
              </a:extLst>
            </p:cNvPr>
            <p:cNvSpPr/>
            <p:nvPr/>
          </p:nvSpPr>
          <p:spPr>
            <a:xfrm>
              <a:off x="3201880" y="2744758"/>
              <a:ext cx="60937" cy="9334"/>
            </a:xfrm>
            <a:custGeom>
              <a:avLst/>
              <a:gdLst>
                <a:gd name="connsiteX0" fmla="*/ 0 w 60937"/>
                <a:gd name="connsiteY0" fmla="*/ 0 h 9334"/>
                <a:gd name="connsiteX1" fmla="*/ 60938 w 60937"/>
                <a:gd name="connsiteY1" fmla="*/ 0 h 9334"/>
              </a:gdLst>
              <a:ahLst/>
              <a:cxnLst>
                <a:cxn ang="0">
                  <a:pos x="connsiteX0" y="connsiteY0"/>
                </a:cxn>
                <a:cxn ang="0">
                  <a:pos x="connsiteX1" y="connsiteY1"/>
                </a:cxn>
              </a:cxnLst>
              <a:rect l="l" t="t" r="r" b="b"/>
              <a:pathLst>
                <a:path w="60937" h="9334">
                  <a:moveTo>
                    <a:pt x="0" y="0"/>
                  </a:moveTo>
                  <a:lnTo>
                    <a:pt x="60938" y="0"/>
                  </a:lnTo>
                </a:path>
              </a:pathLst>
            </a:custGeom>
            <a:ln w="8488" cap="flat">
              <a:solidFill>
                <a:srgbClr val="1A1F1C"/>
              </a:solidFill>
              <a:prstDash val="solid"/>
              <a:miter/>
            </a:ln>
          </p:spPr>
          <p:txBody>
            <a:bodyPr rtlCol="0" anchor="ctr"/>
            <a:lstStyle/>
            <a:p>
              <a:endParaRPr lang="en-US" dirty="0"/>
            </a:p>
          </p:txBody>
        </p:sp>
        <p:sp>
          <p:nvSpPr>
            <p:cNvPr id="2011" name="Freeform 2010">
              <a:extLst>
                <a:ext uri="{FF2B5EF4-FFF2-40B4-BE49-F238E27FC236}">
                  <a16:creationId xmlns:a16="http://schemas.microsoft.com/office/drawing/2014/main" id="{AE2FAF59-7ABC-196F-993E-77C83CEF8830}"/>
                </a:ext>
              </a:extLst>
            </p:cNvPr>
            <p:cNvSpPr/>
            <p:nvPr/>
          </p:nvSpPr>
          <p:spPr>
            <a:xfrm>
              <a:off x="6489423" y="4021904"/>
              <a:ext cx="1980233" cy="9334"/>
            </a:xfrm>
            <a:custGeom>
              <a:avLst/>
              <a:gdLst>
                <a:gd name="connsiteX0" fmla="*/ 0 w 1980233"/>
                <a:gd name="connsiteY0" fmla="*/ 0 h 9334"/>
                <a:gd name="connsiteX1" fmla="*/ 1980234 w 1980233"/>
                <a:gd name="connsiteY1" fmla="*/ 0 h 9334"/>
              </a:gdLst>
              <a:ahLst/>
              <a:cxnLst>
                <a:cxn ang="0">
                  <a:pos x="connsiteX0" y="connsiteY0"/>
                </a:cxn>
                <a:cxn ang="0">
                  <a:pos x="connsiteX1" y="connsiteY1"/>
                </a:cxn>
              </a:cxnLst>
              <a:rect l="l" t="t" r="r" b="b"/>
              <a:pathLst>
                <a:path w="1980233" h="9334">
                  <a:moveTo>
                    <a:pt x="0" y="0"/>
                  </a:moveTo>
                  <a:lnTo>
                    <a:pt x="1980234" y="0"/>
                  </a:lnTo>
                </a:path>
              </a:pathLst>
            </a:custGeom>
            <a:ln w="8488" cap="flat">
              <a:solidFill>
                <a:srgbClr val="1A1F1C"/>
              </a:solidFill>
              <a:prstDash val="solid"/>
              <a:miter/>
            </a:ln>
          </p:spPr>
          <p:txBody>
            <a:bodyPr rtlCol="0" anchor="ctr"/>
            <a:lstStyle/>
            <a:p>
              <a:endParaRPr lang="en-US" dirty="0"/>
            </a:p>
          </p:txBody>
        </p:sp>
        <p:sp>
          <p:nvSpPr>
            <p:cNvPr id="2012" name="Freeform 2011">
              <a:extLst>
                <a:ext uri="{FF2B5EF4-FFF2-40B4-BE49-F238E27FC236}">
                  <a16:creationId xmlns:a16="http://schemas.microsoft.com/office/drawing/2014/main" id="{6097AC13-85A4-B7CD-0637-6FCF2EC304C3}"/>
                </a:ext>
              </a:extLst>
            </p:cNvPr>
            <p:cNvSpPr/>
            <p:nvPr/>
          </p:nvSpPr>
          <p:spPr>
            <a:xfrm>
              <a:off x="3260485" y="4021904"/>
              <a:ext cx="2732480" cy="9334"/>
            </a:xfrm>
            <a:custGeom>
              <a:avLst/>
              <a:gdLst>
                <a:gd name="connsiteX0" fmla="*/ 0 w 2732480"/>
                <a:gd name="connsiteY0" fmla="*/ 0 h 9334"/>
                <a:gd name="connsiteX1" fmla="*/ 2732480 w 2732480"/>
                <a:gd name="connsiteY1" fmla="*/ 0 h 9334"/>
              </a:gdLst>
              <a:ahLst/>
              <a:cxnLst>
                <a:cxn ang="0">
                  <a:pos x="connsiteX0" y="connsiteY0"/>
                </a:cxn>
                <a:cxn ang="0">
                  <a:pos x="connsiteX1" y="connsiteY1"/>
                </a:cxn>
              </a:cxnLst>
              <a:rect l="l" t="t" r="r" b="b"/>
              <a:pathLst>
                <a:path w="2732480" h="9334">
                  <a:moveTo>
                    <a:pt x="0" y="0"/>
                  </a:moveTo>
                  <a:lnTo>
                    <a:pt x="2732480" y="0"/>
                  </a:lnTo>
                </a:path>
              </a:pathLst>
            </a:custGeom>
            <a:ln w="8488" cap="flat">
              <a:solidFill>
                <a:srgbClr val="1A1F1C"/>
              </a:solidFill>
              <a:prstDash val="solid"/>
              <a:miter/>
            </a:ln>
          </p:spPr>
          <p:txBody>
            <a:bodyPr rtlCol="0" anchor="ctr"/>
            <a:lstStyle/>
            <a:p>
              <a:endParaRPr lang="en-US" dirty="0"/>
            </a:p>
          </p:txBody>
        </p:sp>
        <p:sp>
          <p:nvSpPr>
            <p:cNvPr id="2013" name="Freeform 2012">
              <a:extLst>
                <a:ext uri="{FF2B5EF4-FFF2-40B4-BE49-F238E27FC236}">
                  <a16:creationId xmlns:a16="http://schemas.microsoft.com/office/drawing/2014/main" id="{3EC70930-8D22-4988-1F44-9D89CABEFE95}"/>
                </a:ext>
              </a:extLst>
            </p:cNvPr>
            <p:cNvSpPr/>
            <p:nvPr/>
          </p:nvSpPr>
          <p:spPr>
            <a:xfrm>
              <a:off x="6489423" y="2532678"/>
              <a:ext cx="60937" cy="9334"/>
            </a:xfrm>
            <a:custGeom>
              <a:avLst/>
              <a:gdLst>
                <a:gd name="connsiteX0" fmla="*/ 0 w 60937"/>
                <a:gd name="connsiteY0" fmla="*/ 0 h 9334"/>
                <a:gd name="connsiteX1" fmla="*/ 60938 w 60937"/>
                <a:gd name="connsiteY1" fmla="*/ 0 h 9334"/>
              </a:gdLst>
              <a:ahLst/>
              <a:cxnLst>
                <a:cxn ang="0">
                  <a:pos x="connsiteX0" y="connsiteY0"/>
                </a:cxn>
                <a:cxn ang="0">
                  <a:pos x="connsiteX1" y="connsiteY1"/>
                </a:cxn>
              </a:cxnLst>
              <a:rect l="l" t="t" r="r" b="b"/>
              <a:pathLst>
                <a:path w="60937" h="9334">
                  <a:moveTo>
                    <a:pt x="0" y="0"/>
                  </a:moveTo>
                  <a:lnTo>
                    <a:pt x="60938" y="0"/>
                  </a:lnTo>
                </a:path>
              </a:pathLst>
            </a:custGeom>
            <a:ln w="8488" cap="flat">
              <a:solidFill>
                <a:srgbClr val="1A1F1C"/>
              </a:solidFill>
              <a:prstDash val="solid"/>
              <a:miter/>
            </a:ln>
          </p:spPr>
          <p:txBody>
            <a:bodyPr rtlCol="0" anchor="ctr"/>
            <a:lstStyle/>
            <a:p>
              <a:endParaRPr lang="en-US" dirty="0"/>
            </a:p>
          </p:txBody>
        </p:sp>
        <p:sp>
          <p:nvSpPr>
            <p:cNvPr id="2014" name="Freeform 2013">
              <a:extLst>
                <a:ext uri="{FF2B5EF4-FFF2-40B4-BE49-F238E27FC236}">
                  <a16:creationId xmlns:a16="http://schemas.microsoft.com/office/drawing/2014/main" id="{548C9D4B-47FB-DCC3-6B6F-38B8AD33253A}"/>
                </a:ext>
              </a:extLst>
            </p:cNvPr>
            <p:cNvSpPr/>
            <p:nvPr/>
          </p:nvSpPr>
          <p:spPr>
            <a:xfrm>
              <a:off x="6489423" y="2958984"/>
              <a:ext cx="1980233" cy="9334"/>
            </a:xfrm>
            <a:custGeom>
              <a:avLst/>
              <a:gdLst>
                <a:gd name="connsiteX0" fmla="*/ 0 w 1980233"/>
                <a:gd name="connsiteY0" fmla="*/ 0 h 9334"/>
                <a:gd name="connsiteX1" fmla="*/ 1980234 w 1980233"/>
                <a:gd name="connsiteY1" fmla="*/ 0 h 9334"/>
              </a:gdLst>
              <a:ahLst/>
              <a:cxnLst>
                <a:cxn ang="0">
                  <a:pos x="connsiteX0" y="connsiteY0"/>
                </a:cxn>
                <a:cxn ang="0">
                  <a:pos x="connsiteX1" y="connsiteY1"/>
                </a:cxn>
              </a:cxnLst>
              <a:rect l="l" t="t" r="r" b="b"/>
              <a:pathLst>
                <a:path w="1980233" h="9334">
                  <a:moveTo>
                    <a:pt x="0" y="0"/>
                  </a:moveTo>
                  <a:lnTo>
                    <a:pt x="1980234" y="0"/>
                  </a:lnTo>
                </a:path>
              </a:pathLst>
            </a:custGeom>
            <a:ln w="8488" cap="flat">
              <a:solidFill>
                <a:srgbClr val="1A1F1C"/>
              </a:solidFill>
              <a:prstDash val="solid"/>
              <a:miter/>
            </a:ln>
          </p:spPr>
          <p:txBody>
            <a:bodyPr rtlCol="0" anchor="ctr"/>
            <a:lstStyle/>
            <a:p>
              <a:endParaRPr lang="en-US" dirty="0"/>
            </a:p>
          </p:txBody>
        </p:sp>
        <p:sp>
          <p:nvSpPr>
            <p:cNvPr id="2015" name="Freeform 2014">
              <a:extLst>
                <a:ext uri="{FF2B5EF4-FFF2-40B4-BE49-F238E27FC236}">
                  <a16:creationId xmlns:a16="http://schemas.microsoft.com/office/drawing/2014/main" id="{F3F0097F-58DA-DABE-4D37-453663108C4F}"/>
                </a:ext>
              </a:extLst>
            </p:cNvPr>
            <p:cNvSpPr/>
            <p:nvPr/>
          </p:nvSpPr>
          <p:spPr>
            <a:xfrm>
              <a:off x="6552040" y="2313690"/>
              <a:ext cx="9331" cy="1708213"/>
            </a:xfrm>
            <a:custGeom>
              <a:avLst/>
              <a:gdLst>
                <a:gd name="connsiteX0" fmla="*/ 0 w 9331"/>
                <a:gd name="connsiteY0" fmla="*/ 1708214 h 1708213"/>
                <a:gd name="connsiteX1" fmla="*/ 0 w 9331"/>
                <a:gd name="connsiteY1" fmla="*/ 0 h 1708213"/>
              </a:gdLst>
              <a:ahLst/>
              <a:cxnLst>
                <a:cxn ang="0">
                  <a:pos x="connsiteX0" y="connsiteY0"/>
                </a:cxn>
                <a:cxn ang="0">
                  <a:pos x="connsiteX1" y="connsiteY1"/>
                </a:cxn>
              </a:cxnLst>
              <a:rect l="l" t="t" r="r" b="b"/>
              <a:pathLst>
                <a:path w="9331" h="1708213">
                  <a:moveTo>
                    <a:pt x="0" y="1708214"/>
                  </a:moveTo>
                  <a:lnTo>
                    <a:pt x="0" y="0"/>
                  </a:lnTo>
                </a:path>
              </a:pathLst>
            </a:custGeom>
            <a:ln w="8488" cap="flat">
              <a:solidFill>
                <a:srgbClr val="1A1F1C"/>
              </a:solidFill>
              <a:prstDash val="solid"/>
              <a:miter/>
            </a:ln>
          </p:spPr>
          <p:txBody>
            <a:bodyPr rtlCol="0" anchor="ctr"/>
            <a:lstStyle/>
            <a:p>
              <a:endParaRPr lang="en-US" dirty="0"/>
            </a:p>
          </p:txBody>
        </p:sp>
        <p:sp>
          <p:nvSpPr>
            <p:cNvPr id="2016" name="Freeform 2015">
              <a:extLst>
                <a:ext uri="{FF2B5EF4-FFF2-40B4-BE49-F238E27FC236}">
                  <a16:creationId xmlns:a16="http://schemas.microsoft.com/office/drawing/2014/main" id="{44F5827F-8012-C5AE-B48C-FCC21D076E0A}"/>
                </a:ext>
              </a:extLst>
            </p:cNvPr>
            <p:cNvSpPr/>
            <p:nvPr/>
          </p:nvSpPr>
          <p:spPr>
            <a:xfrm>
              <a:off x="9064287" y="2313690"/>
              <a:ext cx="9331" cy="1708213"/>
            </a:xfrm>
            <a:custGeom>
              <a:avLst/>
              <a:gdLst>
                <a:gd name="connsiteX0" fmla="*/ 0 w 9331"/>
                <a:gd name="connsiteY0" fmla="*/ 1708214 h 1708213"/>
                <a:gd name="connsiteX1" fmla="*/ 0 w 9331"/>
                <a:gd name="connsiteY1" fmla="*/ 0 h 1708213"/>
              </a:gdLst>
              <a:ahLst/>
              <a:cxnLst>
                <a:cxn ang="0">
                  <a:pos x="connsiteX0" y="connsiteY0"/>
                </a:cxn>
                <a:cxn ang="0">
                  <a:pos x="connsiteX1" y="connsiteY1"/>
                </a:cxn>
              </a:cxnLst>
              <a:rect l="l" t="t" r="r" b="b"/>
              <a:pathLst>
                <a:path w="9331" h="1708213">
                  <a:moveTo>
                    <a:pt x="0" y="1708214"/>
                  </a:moveTo>
                  <a:lnTo>
                    <a:pt x="0" y="0"/>
                  </a:lnTo>
                </a:path>
              </a:pathLst>
            </a:custGeom>
            <a:ln w="8488" cap="flat">
              <a:solidFill>
                <a:srgbClr val="1A1F1C"/>
              </a:solidFill>
              <a:prstDash val="solid"/>
              <a:miter/>
            </a:ln>
          </p:spPr>
          <p:txBody>
            <a:bodyPr rtlCol="0" anchor="ctr"/>
            <a:lstStyle/>
            <a:p>
              <a:endParaRPr lang="en-US" dirty="0"/>
            </a:p>
          </p:txBody>
        </p:sp>
        <p:sp>
          <p:nvSpPr>
            <p:cNvPr id="2017" name="Freeform 2016">
              <a:extLst>
                <a:ext uri="{FF2B5EF4-FFF2-40B4-BE49-F238E27FC236}">
                  <a16:creationId xmlns:a16="http://schemas.microsoft.com/office/drawing/2014/main" id="{E6C354DE-0EF8-0E0C-B22B-75547BEAAA3A}"/>
                </a:ext>
              </a:extLst>
            </p:cNvPr>
            <p:cNvSpPr/>
            <p:nvPr/>
          </p:nvSpPr>
          <p:spPr>
            <a:xfrm>
              <a:off x="3266177" y="2313690"/>
              <a:ext cx="9331" cy="1708213"/>
            </a:xfrm>
            <a:custGeom>
              <a:avLst/>
              <a:gdLst>
                <a:gd name="connsiteX0" fmla="*/ 0 w 9331"/>
                <a:gd name="connsiteY0" fmla="*/ 1708214 h 1708213"/>
                <a:gd name="connsiteX1" fmla="*/ 0 w 9331"/>
                <a:gd name="connsiteY1" fmla="*/ 0 h 1708213"/>
              </a:gdLst>
              <a:ahLst/>
              <a:cxnLst>
                <a:cxn ang="0">
                  <a:pos x="connsiteX0" y="connsiteY0"/>
                </a:cxn>
                <a:cxn ang="0">
                  <a:pos x="connsiteX1" y="connsiteY1"/>
                </a:cxn>
              </a:cxnLst>
              <a:rect l="l" t="t" r="r" b="b"/>
              <a:pathLst>
                <a:path w="9331" h="1708213">
                  <a:moveTo>
                    <a:pt x="0" y="1708214"/>
                  </a:moveTo>
                  <a:lnTo>
                    <a:pt x="0" y="0"/>
                  </a:lnTo>
                </a:path>
              </a:pathLst>
            </a:custGeom>
            <a:ln w="8488" cap="flat">
              <a:solidFill>
                <a:srgbClr val="1A1F1C"/>
              </a:solidFill>
              <a:prstDash val="solid"/>
              <a:miter/>
            </a:ln>
          </p:spPr>
          <p:txBody>
            <a:bodyPr rtlCol="0" anchor="ctr"/>
            <a:lstStyle/>
            <a:p>
              <a:endParaRPr lang="en-US" dirty="0"/>
            </a:p>
          </p:txBody>
        </p:sp>
        <p:sp>
          <p:nvSpPr>
            <p:cNvPr id="2018" name="Freeform 2017">
              <a:extLst>
                <a:ext uri="{FF2B5EF4-FFF2-40B4-BE49-F238E27FC236}">
                  <a16:creationId xmlns:a16="http://schemas.microsoft.com/office/drawing/2014/main" id="{1A16E800-750F-90DA-7A0B-CA4F4E1DEA49}"/>
                </a:ext>
              </a:extLst>
            </p:cNvPr>
            <p:cNvSpPr/>
            <p:nvPr/>
          </p:nvSpPr>
          <p:spPr>
            <a:xfrm>
              <a:off x="9002137" y="4021904"/>
              <a:ext cx="2522978" cy="9334"/>
            </a:xfrm>
            <a:custGeom>
              <a:avLst/>
              <a:gdLst>
                <a:gd name="connsiteX0" fmla="*/ 0 w 2522978"/>
                <a:gd name="connsiteY0" fmla="*/ 0 h 9334"/>
                <a:gd name="connsiteX1" fmla="*/ 2522979 w 2522978"/>
                <a:gd name="connsiteY1" fmla="*/ 0 h 9334"/>
              </a:gdLst>
              <a:ahLst/>
              <a:cxnLst>
                <a:cxn ang="0">
                  <a:pos x="connsiteX0" y="connsiteY0"/>
                </a:cxn>
                <a:cxn ang="0">
                  <a:pos x="connsiteX1" y="connsiteY1"/>
                </a:cxn>
              </a:cxnLst>
              <a:rect l="l" t="t" r="r" b="b"/>
              <a:pathLst>
                <a:path w="2522978" h="9334">
                  <a:moveTo>
                    <a:pt x="0" y="0"/>
                  </a:moveTo>
                  <a:lnTo>
                    <a:pt x="2522979" y="0"/>
                  </a:lnTo>
                </a:path>
              </a:pathLst>
            </a:custGeom>
            <a:ln w="8488" cap="flat">
              <a:solidFill>
                <a:srgbClr val="1A1F1C"/>
              </a:solidFill>
              <a:prstDash val="solid"/>
              <a:miter/>
            </a:ln>
          </p:spPr>
          <p:txBody>
            <a:bodyPr rtlCol="0" anchor="ctr"/>
            <a:lstStyle/>
            <a:p>
              <a:endParaRPr lang="en-US" dirty="0"/>
            </a:p>
          </p:txBody>
        </p:sp>
      </p:grpSp>
      <p:grpSp>
        <p:nvGrpSpPr>
          <p:cNvPr id="2019" name="Graphic 31">
            <a:extLst>
              <a:ext uri="{FF2B5EF4-FFF2-40B4-BE49-F238E27FC236}">
                <a16:creationId xmlns:a16="http://schemas.microsoft.com/office/drawing/2014/main" id="{0324B440-542C-A5C2-D80F-20FE3F038C23}"/>
              </a:ext>
            </a:extLst>
          </p:cNvPr>
          <p:cNvGrpSpPr/>
          <p:nvPr/>
        </p:nvGrpSpPr>
        <p:grpSpPr>
          <a:xfrm>
            <a:off x="3262725" y="2744664"/>
            <a:ext cx="8229448" cy="535333"/>
            <a:chOff x="3262725" y="2744664"/>
            <a:chExt cx="8229448" cy="535333"/>
          </a:xfrm>
        </p:grpSpPr>
        <p:sp>
          <p:nvSpPr>
            <p:cNvPr id="2020" name="Freeform 2019">
              <a:extLst>
                <a:ext uri="{FF2B5EF4-FFF2-40B4-BE49-F238E27FC236}">
                  <a16:creationId xmlns:a16="http://schemas.microsoft.com/office/drawing/2014/main" id="{B2312695-3038-B73A-E7A2-DEC5F69812FA}"/>
                </a:ext>
              </a:extLst>
            </p:cNvPr>
            <p:cNvSpPr/>
            <p:nvPr/>
          </p:nvSpPr>
          <p:spPr>
            <a:xfrm>
              <a:off x="9063074" y="3279998"/>
              <a:ext cx="2429099" cy="9334"/>
            </a:xfrm>
            <a:custGeom>
              <a:avLst/>
              <a:gdLst>
                <a:gd name="connsiteX0" fmla="*/ 0 w 2429099"/>
                <a:gd name="connsiteY0" fmla="*/ 0 h 9334"/>
                <a:gd name="connsiteX1" fmla="*/ 2429100 w 2429099"/>
                <a:gd name="connsiteY1" fmla="*/ 0 h 9334"/>
              </a:gdLst>
              <a:ahLst/>
              <a:cxnLst>
                <a:cxn ang="0">
                  <a:pos x="connsiteX0" y="connsiteY0"/>
                </a:cxn>
                <a:cxn ang="0">
                  <a:pos x="connsiteX1" y="connsiteY1"/>
                </a:cxn>
              </a:cxnLst>
              <a:rect l="l" t="t" r="r" b="b"/>
              <a:pathLst>
                <a:path w="2429099" h="9334">
                  <a:moveTo>
                    <a:pt x="0" y="0"/>
                  </a:moveTo>
                  <a:lnTo>
                    <a:pt x="2429100" y="0"/>
                  </a:lnTo>
                </a:path>
              </a:pathLst>
            </a:custGeom>
            <a:ln w="8488" cap="sq">
              <a:solidFill>
                <a:srgbClr val="8B878B"/>
              </a:solidFill>
              <a:custDash>
                <a:ds d="271500" sp="271500"/>
              </a:custDash>
              <a:miter/>
            </a:ln>
          </p:spPr>
          <p:txBody>
            <a:bodyPr rtlCol="0" anchor="ctr"/>
            <a:lstStyle/>
            <a:p>
              <a:endParaRPr lang="en-US" dirty="0"/>
            </a:p>
          </p:txBody>
        </p:sp>
        <p:sp>
          <p:nvSpPr>
            <p:cNvPr id="2021" name="Freeform 2020">
              <a:extLst>
                <a:ext uri="{FF2B5EF4-FFF2-40B4-BE49-F238E27FC236}">
                  <a16:creationId xmlns:a16="http://schemas.microsoft.com/office/drawing/2014/main" id="{2EFB4727-F4E0-43B0-73B3-6ED655761777}"/>
                </a:ext>
              </a:extLst>
            </p:cNvPr>
            <p:cNvSpPr/>
            <p:nvPr/>
          </p:nvSpPr>
          <p:spPr>
            <a:xfrm>
              <a:off x="6553814" y="3279998"/>
              <a:ext cx="1868997" cy="9334"/>
            </a:xfrm>
            <a:custGeom>
              <a:avLst/>
              <a:gdLst>
                <a:gd name="connsiteX0" fmla="*/ 0 w 1868997"/>
                <a:gd name="connsiteY0" fmla="*/ 0 h 9334"/>
                <a:gd name="connsiteX1" fmla="*/ 1868997 w 1868997"/>
                <a:gd name="connsiteY1" fmla="*/ 0 h 9334"/>
              </a:gdLst>
              <a:ahLst/>
              <a:cxnLst>
                <a:cxn ang="0">
                  <a:pos x="connsiteX0" y="connsiteY0"/>
                </a:cxn>
                <a:cxn ang="0">
                  <a:pos x="connsiteX1" y="connsiteY1"/>
                </a:cxn>
              </a:cxnLst>
              <a:rect l="l" t="t" r="r" b="b"/>
              <a:pathLst>
                <a:path w="1868997" h="9334">
                  <a:moveTo>
                    <a:pt x="0" y="0"/>
                  </a:moveTo>
                  <a:lnTo>
                    <a:pt x="1868997" y="0"/>
                  </a:lnTo>
                </a:path>
              </a:pathLst>
            </a:custGeom>
            <a:ln w="8488" cap="sq">
              <a:solidFill>
                <a:srgbClr val="8B878B"/>
              </a:solidFill>
              <a:custDash>
                <a:ds d="271500" sp="271500"/>
              </a:custDash>
              <a:miter/>
            </a:ln>
          </p:spPr>
          <p:txBody>
            <a:bodyPr rtlCol="0" anchor="ctr"/>
            <a:lstStyle/>
            <a:p>
              <a:endParaRPr lang="en-US" dirty="0"/>
            </a:p>
          </p:txBody>
        </p:sp>
        <p:sp>
          <p:nvSpPr>
            <p:cNvPr id="2022" name="Freeform 2021">
              <a:extLst>
                <a:ext uri="{FF2B5EF4-FFF2-40B4-BE49-F238E27FC236}">
                  <a16:creationId xmlns:a16="http://schemas.microsoft.com/office/drawing/2014/main" id="{E67C677A-CF91-0FF8-C70B-ACC68FF6E338}"/>
                </a:ext>
              </a:extLst>
            </p:cNvPr>
            <p:cNvSpPr/>
            <p:nvPr/>
          </p:nvSpPr>
          <p:spPr>
            <a:xfrm>
              <a:off x="3262725" y="3279624"/>
              <a:ext cx="2730240" cy="9334"/>
            </a:xfrm>
            <a:custGeom>
              <a:avLst/>
              <a:gdLst>
                <a:gd name="connsiteX0" fmla="*/ 0 w 2730240"/>
                <a:gd name="connsiteY0" fmla="*/ 0 h 9334"/>
                <a:gd name="connsiteX1" fmla="*/ 2730240 w 2730240"/>
                <a:gd name="connsiteY1" fmla="*/ 0 h 9334"/>
              </a:gdLst>
              <a:ahLst/>
              <a:cxnLst>
                <a:cxn ang="0">
                  <a:pos x="connsiteX0" y="connsiteY0"/>
                </a:cxn>
                <a:cxn ang="0">
                  <a:pos x="connsiteX1" y="connsiteY1"/>
                </a:cxn>
              </a:cxnLst>
              <a:rect l="l" t="t" r="r" b="b"/>
              <a:pathLst>
                <a:path w="2730240" h="9334">
                  <a:moveTo>
                    <a:pt x="0" y="0"/>
                  </a:moveTo>
                  <a:lnTo>
                    <a:pt x="2730240" y="0"/>
                  </a:lnTo>
                </a:path>
              </a:pathLst>
            </a:custGeom>
            <a:ln w="8488" cap="sq">
              <a:solidFill>
                <a:srgbClr val="8B878B"/>
              </a:solidFill>
              <a:custDash>
                <a:ds d="271500" sp="271500"/>
              </a:custDash>
              <a:miter/>
            </a:ln>
          </p:spPr>
          <p:txBody>
            <a:bodyPr rtlCol="0" anchor="ctr"/>
            <a:lstStyle/>
            <a:p>
              <a:endParaRPr lang="en-US" dirty="0"/>
            </a:p>
          </p:txBody>
        </p:sp>
        <p:sp>
          <p:nvSpPr>
            <p:cNvPr id="2023" name="Freeform 2022">
              <a:extLst>
                <a:ext uri="{FF2B5EF4-FFF2-40B4-BE49-F238E27FC236}">
                  <a16:creationId xmlns:a16="http://schemas.microsoft.com/office/drawing/2014/main" id="{52420435-11F6-E42A-0F2F-3D63D37ABE65}"/>
                </a:ext>
              </a:extLst>
            </p:cNvPr>
            <p:cNvSpPr/>
            <p:nvPr/>
          </p:nvSpPr>
          <p:spPr>
            <a:xfrm>
              <a:off x="6553814" y="2744664"/>
              <a:ext cx="1868997" cy="9334"/>
            </a:xfrm>
            <a:custGeom>
              <a:avLst/>
              <a:gdLst>
                <a:gd name="connsiteX0" fmla="*/ 0 w 1868997"/>
                <a:gd name="connsiteY0" fmla="*/ 0 h 9334"/>
                <a:gd name="connsiteX1" fmla="*/ 1868997 w 1868997"/>
                <a:gd name="connsiteY1" fmla="*/ 0 h 9334"/>
              </a:gdLst>
              <a:ahLst/>
              <a:cxnLst>
                <a:cxn ang="0">
                  <a:pos x="connsiteX0" y="connsiteY0"/>
                </a:cxn>
                <a:cxn ang="0">
                  <a:pos x="connsiteX1" y="connsiteY1"/>
                </a:cxn>
              </a:cxnLst>
              <a:rect l="l" t="t" r="r" b="b"/>
              <a:pathLst>
                <a:path w="1868997" h="9334">
                  <a:moveTo>
                    <a:pt x="0" y="0"/>
                  </a:moveTo>
                  <a:lnTo>
                    <a:pt x="1868997" y="0"/>
                  </a:lnTo>
                </a:path>
              </a:pathLst>
            </a:custGeom>
            <a:ln w="8488" cap="sq">
              <a:solidFill>
                <a:srgbClr val="8B878B"/>
              </a:solidFill>
              <a:custDash>
                <a:ds d="271500" sp="271500"/>
              </a:custDash>
              <a:miter/>
            </a:ln>
          </p:spPr>
          <p:txBody>
            <a:bodyPr rtlCol="0" anchor="ctr"/>
            <a:lstStyle/>
            <a:p>
              <a:endParaRPr lang="en-US" dirty="0"/>
            </a:p>
          </p:txBody>
        </p:sp>
      </p:grpSp>
      <p:sp>
        <p:nvSpPr>
          <p:cNvPr id="7" name="Text Placeholder 6">
            <a:extLst>
              <a:ext uri="{FF2B5EF4-FFF2-40B4-BE49-F238E27FC236}">
                <a16:creationId xmlns:a16="http://schemas.microsoft.com/office/drawing/2014/main" id="{AB739010-79F8-BB2E-8CC3-3F02ED432D3C}"/>
              </a:ext>
            </a:extLst>
          </p:cNvPr>
          <p:cNvSpPr>
            <a:spLocks noGrp="1"/>
          </p:cNvSpPr>
          <p:nvPr>
            <p:ph type="body" idx="1"/>
          </p:nvPr>
        </p:nvSpPr>
        <p:spPr>
          <a:xfrm>
            <a:off x="619200" y="998338"/>
            <a:ext cx="10972800" cy="702470"/>
          </a:xfrm>
        </p:spPr>
        <p:txBody>
          <a:bodyPr/>
          <a:lstStyle/>
          <a:p>
            <a:r>
              <a:rPr lang="en-GB" noProof="0" dirty="0"/>
              <a:t>Best percent change in the sld of target lesions</a:t>
            </a:r>
          </a:p>
        </p:txBody>
      </p:sp>
      <p:sp>
        <p:nvSpPr>
          <p:cNvPr id="3" name="Title 2">
            <a:extLst>
              <a:ext uri="{FF2B5EF4-FFF2-40B4-BE49-F238E27FC236}">
                <a16:creationId xmlns:a16="http://schemas.microsoft.com/office/drawing/2014/main" id="{75D686ED-3F09-FB23-0F82-B6A1F852AE1F}"/>
              </a:ext>
            </a:extLst>
          </p:cNvPr>
          <p:cNvSpPr>
            <a:spLocks noGrp="1"/>
          </p:cNvSpPr>
          <p:nvPr>
            <p:ph type="title"/>
          </p:nvPr>
        </p:nvSpPr>
        <p:spPr>
          <a:xfrm>
            <a:off x="619201" y="259200"/>
            <a:ext cx="10963199" cy="864000"/>
          </a:xfrm>
        </p:spPr>
        <p:txBody>
          <a:bodyPr/>
          <a:lstStyle/>
          <a:p>
            <a:r>
              <a:rPr lang="en-GB" noProof="0" dirty="0"/>
              <a:t>Soho-01: tumour response and clinical features</a:t>
            </a:r>
          </a:p>
        </p:txBody>
      </p:sp>
      <p:sp>
        <p:nvSpPr>
          <p:cNvPr id="18" name="Content Placeholder 17">
            <a:extLst>
              <a:ext uri="{FF2B5EF4-FFF2-40B4-BE49-F238E27FC236}">
                <a16:creationId xmlns:a16="http://schemas.microsoft.com/office/drawing/2014/main" id="{F87E2743-9771-2B02-41E6-BAC4A1C77654}"/>
              </a:ext>
            </a:extLst>
          </p:cNvPr>
          <p:cNvSpPr>
            <a:spLocks noGrp="1"/>
          </p:cNvSpPr>
          <p:nvPr>
            <p:ph sz="quarter" idx="15"/>
          </p:nvPr>
        </p:nvSpPr>
        <p:spPr>
          <a:xfrm>
            <a:off x="620183" y="6356351"/>
            <a:ext cx="10444369" cy="365125"/>
          </a:xfrm>
        </p:spPr>
        <p:txBody>
          <a:bodyPr anchor="b" anchorCtr="0"/>
          <a:lstStyle/>
          <a:p>
            <a:endParaRPr lang="en-GB" dirty="0">
              <a:solidFill>
                <a:schemeClr val="tx2"/>
              </a:solidFill>
            </a:endParaRPr>
          </a:p>
          <a:p>
            <a:r>
              <a:rPr lang="en-GB" dirty="0">
                <a:solidFill>
                  <a:schemeClr val="tx2"/>
                </a:solidFill>
              </a:rPr>
              <a:t>ADC, antibody drug conjugate; ex20ins, exon 20 insertion; NA, not applicable; SLD, sum of largest diameter; TKD, tyrosine kinase inhibitor</a:t>
            </a:r>
          </a:p>
          <a:p>
            <a:r>
              <a:rPr lang="en-GB" dirty="0">
                <a:solidFill>
                  <a:schemeClr val="tx2"/>
                </a:solidFill>
              </a:rPr>
              <a:t>Le X, et al. N Engl J Med. 2025;393:1819-32 (including Supplementary Appendix)</a:t>
            </a:r>
            <a:endParaRPr lang="en-GB" noProof="0" dirty="0">
              <a:solidFill>
                <a:schemeClr val="tx2"/>
              </a:solidFill>
            </a:endParaRPr>
          </a:p>
        </p:txBody>
      </p:sp>
      <p:sp>
        <p:nvSpPr>
          <p:cNvPr id="5" name="Slide Number Placeholder 4">
            <a:extLst>
              <a:ext uri="{FF2B5EF4-FFF2-40B4-BE49-F238E27FC236}">
                <a16:creationId xmlns:a16="http://schemas.microsoft.com/office/drawing/2014/main" id="{D2BAC1A9-758A-29AB-43C7-0D0A4201DC6A}"/>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43</a:t>
            </a:fld>
            <a:endParaRPr lang="en-GB" noProof="0" dirty="0"/>
          </a:p>
        </p:txBody>
      </p:sp>
      <p:sp>
        <p:nvSpPr>
          <p:cNvPr id="33" name="TextBox 32">
            <a:extLst>
              <a:ext uri="{FF2B5EF4-FFF2-40B4-BE49-F238E27FC236}">
                <a16:creationId xmlns:a16="http://schemas.microsoft.com/office/drawing/2014/main" id="{4BA1FF60-0FF1-360A-A208-C1DD3CB2AC7C}"/>
              </a:ext>
            </a:extLst>
          </p:cNvPr>
          <p:cNvSpPr txBox="1"/>
          <p:nvPr/>
        </p:nvSpPr>
        <p:spPr>
          <a:xfrm>
            <a:off x="3547083" y="2295096"/>
            <a:ext cx="2151211" cy="415498"/>
          </a:xfrm>
          <a:prstGeom prst="rect">
            <a:avLst/>
          </a:prstGeom>
          <a:noFill/>
        </p:spPr>
        <p:txBody>
          <a:bodyPr wrap="square" lIns="0" tIns="0" rIns="0" bIns="0" rtlCol="0">
            <a:spAutoFit/>
          </a:bodyPr>
          <a:lstStyle/>
          <a:p>
            <a:pPr lvl="0" algn="ctr">
              <a:lnSpc>
                <a:spcPct val="90000"/>
              </a:lnSpc>
              <a:defRPr/>
            </a:pPr>
            <a:r>
              <a:rPr lang="en-GB" sz="1000" b="1" dirty="0">
                <a:latin typeface="Arial" panose="020B0604020202020204" pitchFamily="34" charset="0"/>
                <a:cs typeface="Arial" panose="020B0604020202020204" pitchFamily="34" charset="0"/>
              </a:rPr>
              <a:t>Prior systemic therapy; HER2‑targeted therapy-naïve </a:t>
            </a:r>
            <a:endParaRPr kumimoji="0" lang="en-GB" sz="1000" b="1"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endParaRP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t>Cohort D (N=81)</a:t>
            </a:r>
          </a:p>
        </p:txBody>
      </p:sp>
      <p:sp>
        <p:nvSpPr>
          <p:cNvPr id="34" name="TextBox 33">
            <a:extLst>
              <a:ext uri="{FF2B5EF4-FFF2-40B4-BE49-F238E27FC236}">
                <a16:creationId xmlns:a16="http://schemas.microsoft.com/office/drawing/2014/main" id="{29204536-39A8-EAB7-97B3-93E22CAA181E}"/>
              </a:ext>
            </a:extLst>
          </p:cNvPr>
          <p:cNvSpPr txBox="1"/>
          <p:nvPr/>
        </p:nvSpPr>
        <p:spPr>
          <a:xfrm>
            <a:off x="6767431" y="2276872"/>
            <a:ext cx="1572546" cy="276999"/>
          </a:xfrm>
          <a:prstGeom prst="rect">
            <a:avLst/>
          </a:prstGeom>
          <a:noFill/>
        </p:spPr>
        <p:txBody>
          <a:bodyPr wrap="none" lIns="0" tIns="0" rIns="0" bIns="0" rtlCol="0">
            <a:spAutoFit/>
          </a:bodyPr>
          <a:lstStyle/>
          <a:p>
            <a:pPr algn="ctr">
              <a:lnSpc>
                <a:spcPct val="90000"/>
              </a:lnSpc>
              <a:defRPr/>
            </a:pPr>
            <a:r>
              <a:rPr lang="en-GB" sz="1000" b="1" dirty="0">
                <a:latin typeface="Arial" panose="020B0604020202020204" pitchFamily="34" charset="0"/>
                <a:cs typeface="Arial" panose="020B0604020202020204" pitchFamily="34" charset="0"/>
              </a:rPr>
              <a:t>Prior HER2-targeted ADC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t>Cohort E (N=55)</a:t>
            </a:r>
          </a:p>
        </p:txBody>
      </p:sp>
      <p:sp>
        <p:nvSpPr>
          <p:cNvPr id="35" name="TextBox 34">
            <a:extLst>
              <a:ext uri="{FF2B5EF4-FFF2-40B4-BE49-F238E27FC236}">
                <a16:creationId xmlns:a16="http://schemas.microsoft.com/office/drawing/2014/main" id="{A341FCF5-D0C9-E310-D094-43808E00E774}"/>
              </a:ext>
            </a:extLst>
          </p:cNvPr>
          <p:cNvSpPr txBox="1"/>
          <p:nvPr/>
        </p:nvSpPr>
        <p:spPr>
          <a:xfrm>
            <a:off x="9138519" y="2276872"/>
            <a:ext cx="2112758" cy="276999"/>
          </a:xfrm>
          <a:prstGeom prst="rect">
            <a:avLst/>
          </a:prstGeom>
          <a:noFill/>
        </p:spPr>
        <p:txBody>
          <a:bodyPr wrap="none" lIns="0" tIns="0" rIns="0" bIns="0" rtlCol="0">
            <a:spAutoFit/>
          </a:bodyPr>
          <a:lstStyle/>
          <a:p>
            <a:pPr lvl="0" algn="ctr">
              <a:lnSpc>
                <a:spcPct val="90000"/>
              </a:lnSpc>
              <a:defRPr/>
            </a:pPr>
            <a:r>
              <a:rPr lang="en-GB" sz="1000" b="1" dirty="0">
                <a:latin typeface="Arial" panose="020B0604020202020204" pitchFamily="34" charset="0"/>
                <a:cs typeface="Arial" panose="020B0604020202020204" pitchFamily="34" charset="0"/>
              </a:rPr>
              <a:t>Treatment-naïve advanced disease</a:t>
            </a:r>
            <a:endParaRPr kumimoji="0" lang="en-GB" sz="1000" b="1"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endParaRP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effectLst/>
                <a:uLnTx/>
                <a:uFillTx/>
                <a:latin typeface="Arial" panose="020B0604020202020204" pitchFamily="34" charset="0"/>
                <a:ea typeface="Aileron" charset="0"/>
                <a:cs typeface="Arial" panose="020B0604020202020204" pitchFamily="34" charset="0"/>
              </a:rPr>
              <a:t>Cohort F (N=73)</a:t>
            </a:r>
          </a:p>
        </p:txBody>
      </p:sp>
      <p:sp>
        <p:nvSpPr>
          <p:cNvPr id="42" name="TextBox 41">
            <a:extLst>
              <a:ext uri="{FF2B5EF4-FFF2-40B4-BE49-F238E27FC236}">
                <a16:creationId xmlns:a16="http://schemas.microsoft.com/office/drawing/2014/main" id="{CEE819B1-7463-A223-FCED-24BAA8F09A09}"/>
              </a:ext>
            </a:extLst>
          </p:cNvPr>
          <p:cNvSpPr txBox="1"/>
          <p:nvPr/>
        </p:nvSpPr>
        <p:spPr>
          <a:xfrm>
            <a:off x="1980000" y="4118966"/>
            <a:ext cx="124553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1"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HER2</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 Mutation Type</a:t>
            </a:r>
          </a:p>
        </p:txBody>
      </p:sp>
      <p:sp>
        <p:nvSpPr>
          <p:cNvPr id="43" name="TextBox 42">
            <a:extLst>
              <a:ext uri="{FF2B5EF4-FFF2-40B4-BE49-F238E27FC236}">
                <a16:creationId xmlns:a16="http://schemas.microsoft.com/office/drawing/2014/main" id="{7F760F54-CA2F-A6A2-8A66-D94172822099}"/>
              </a:ext>
            </a:extLst>
          </p:cNvPr>
          <p:cNvSpPr txBox="1"/>
          <p:nvPr/>
        </p:nvSpPr>
        <p:spPr>
          <a:xfrm>
            <a:off x="1978258" y="4284030"/>
            <a:ext cx="814325"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Point mutation</a:t>
            </a:r>
          </a:p>
        </p:txBody>
      </p:sp>
      <p:sp>
        <p:nvSpPr>
          <p:cNvPr id="45" name="TextBox 44">
            <a:extLst>
              <a:ext uri="{FF2B5EF4-FFF2-40B4-BE49-F238E27FC236}">
                <a16:creationId xmlns:a16="http://schemas.microsoft.com/office/drawing/2014/main" id="{0BBFA21B-2F00-61D7-D89C-97B4EDFA60E1}"/>
              </a:ext>
            </a:extLst>
          </p:cNvPr>
          <p:cNvSpPr txBox="1"/>
          <p:nvPr/>
        </p:nvSpPr>
        <p:spPr>
          <a:xfrm>
            <a:off x="3040660" y="4284030"/>
            <a:ext cx="177934"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NA</a:t>
            </a:r>
          </a:p>
        </p:txBody>
      </p:sp>
      <p:sp>
        <p:nvSpPr>
          <p:cNvPr id="46" name="TextBox 45">
            <a:extLst>
              <a:ext uri="{FF2B5EF4-FFF2-40B4-BE49-F238E27FC236}">
                <a16:creationId xmlns:a16="http://schemas.microsoft.com/office/drawing/2014/main" id="{527AC9B4-AB76-B771-481F-CE7BCD66A16E}"/>
              </a:ext>
            </a:extLst>
          </p:cNvPr>
          <p:cNvSpPr txBox="1"/>
          <p:nvPr/>
        </p:nvSpPr>
        <p:spPr>
          <a:xfrm>
            <a:off x="987658" y="4284030"/>
            <a:ext cx="793487"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Other ex20ins</a:t>
            </a:r>
          </a:p>
        </p:txBody>
      </p:sp>
      <p:sp>
        <p:nvSpPr>
          <p:cNvPr id="47" name="TextBox 46">
            <a:extLst>
              <a:ext uri="{FF2B5EF4-FFF2-40B4-BE49-F238E27FC236}">
                <a16:creationId xmlns:a16="http://schemas.microsoft.com/office/drawing/2014/main" id="{F52A4363-A6CF-F6C9-AAA5-887B3D542452}"/>
              </a:ext>
            </a:extLst>
          </p:cNvPr>
          <p:cNvSpPr txBox="1"/>
          <p:nvPr/>
        </p:nvSpPr>
        <p:spPr>
          <a:xfrm>
            <a:off x="393933" y="4284030"/>
            <a:ext cx="362279"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YVMA</a:t>
            </a:r>
          </a:p>
        </p:txBody>
      </p:sp>
      <p:sp>
        <p:nvSpPr>
          <p:cNvPr id="49" name="TextBox 48">
            <a:extLst>
              <a:ext uri="{FF2B5EF4-FFF2-40B4-BE49-F238E27FC236}">
                <a16:creationId xmlns:a16="http://schemas.microsoft.com/office/drawing/2014/main" id="{F9CE702D-25F2-9EF9-C493-C6A924BAB546}"/>
              </a:ext>
            </a:extLst>
          </p:cNvPr>
          <p:cNvSpPr txBox="1"/>
          <p:nvPr/>
        </p:nvSpPr>
        <p:spPr>
          <a:xfrm>
            <a:off x="3040660" y="4760280"/>
            <a:ext cx="177934"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NA</a:t>
            </a:r>
          </a:p>
        </p:txBody>
      </p:sp>
      <p:sp>
        <p:nvSpPr>
          <p:cNvPr id="50" name="TextBox 49">
            <a:extLst>
              <a:ext uri="{FF2B5EF4-FFF2-40B4-BE49-F238E27FC236}">
                <a16:creationId xmlns:a16="http://schemas.microsoft.com/office/drawing/2014/main" id="{14850B19-8623-A836-17A7-4B61B0AAEE76}"/>
              </a:ext>
            </a:extLst>
          </p:cNvPr>
          <p:cNvSpPr txBox="1"/>
          <p:nvPr/>
        </p:nvSpPr>
        <p:spPr>
          <a:xfrm>
            <a:off x="2292583" y="4760280"/>
            <a:ext cx="533800"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Non-TKD</a:t>
            </a:r>
          </a:p>
        </p:txBody>
      </p:sp>
      <p:sp>
        <p:nvSpPr>
          <p:cNvPr id="51" name="TextBox 50">
            <a:extLst>
              <a:ext uri="{FF2B5EF4-FFF2-40B4-BE49-F238E27FC236}">
                <a16:creationId xmlns:a16="http://schemas.microsoft.com/office/drawing/2014/main" id="{5346104C-B62B-4E16-FF9E-F1047532D419}"/>
              </a:ext>
            </a:extLst>
          </p:cNvPr>
          <p:cNvSpPr txBox="1"/>
          <p:nvPr/>
        </p:nvSpPr>
        <p:spPr>
          <a:xfrm>
            <a:off x="1813158" y="4760280"/>
            <a:ext cx="256480"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TKD</a:t>
            </a:r>
          </a:p>
        </p:txBody>
      </p:sp>
      <p:sp>
        <p:nvSpPr>
          <p:cNvPr id="52" name="TextBox 51">
            <a:extLst>
              <a:ext uri="{FF2B5EF4-FFF2-40B4-BE49-F238E27FC236}">
                <a16:creationId xmlns:a16="http://schemas.microsoft.com/office/drawing/2014/main" id="{5970057D-6D40-B864-4395-BBB834BE9296}"/>
              </a:ext>
            </a:extLst>
          </p:cNvPr>
          <p:cNvSpPr txBox="1"/>
          <p:nvPr/>
        </p:nvSpPr>
        <p:spPr>
          <a:xfrm>
            <a:off x="3040660" y="5246055"/>
            <a:ext cx="219612"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Yes</a:t>
            </a:r>
          </a:p>
        </p:txBody>
      </p:sp>
      <p:sp>
        <p:nvSpPr>
          <p:cNvPr id="53" name="TextBox 52">
            <a:extLst>
              <a:ext uri="{FF2B5EF4-FFF2-40B4-BE49-F238E27FC236}">
                <a16:creationId xmlns:a16="http://schemas.microsoft.com/office/drawing/2014/main" id="{D0C9A13C-7D54-96AF-F64D-A140279E203A}"/>
              </a:ext>
            </a:extLst>
          </p:cNvPr>
          <p:cNvSpPr txBox="1"/>
          <p:nvPr/>
        </p:nvSpPr>
        <p:spPr>
          <a:xfrm>
            <a:off x="2629077" y="5246055"/>
            <a:ext cx="163506"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No</a:t>
            </a:r>
          </a:p>
        </p:txBody>
      </p:sp>
      <p:sp>
        <p:nvSpPr>
          <p:cNvPr id="54" name="TextBox 53">
            <a:extLst>
              <a:ext uri="{FF2B5EF4-FFF2-40B4-BE49-F238E27FC236}">
                <a16:creationId xmlns:a16="http://schemas.microsoft.com/office/drawing/2014/main" id="{F6FC190D-6470-4954-9908-230256EF34A6}"/>
              </a:ext>
            </a:extLst>
          </p:cNvPr>
          <p:cNvSpPr txBox="1"/>
          <p:nvPr/>
        </p:nvSpPr>
        <p:spPr>
          <a:xfrm>
            <a:off x="3111167" y="5722305"/>
            <a:ext cx="141064"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a:t>
            </a:r>
          </a:p>
        </p:txBody>
      </p:sp>
      <p:sp>
        <p:nvSpPr>
          <p:cNvPr id="55" name="TextBox 54">
            <a:extLst>
              <a:ext uri="{FF2B5EF4-FFF2-40B4-BE49-F238E27FC236}">
                <a16:creationId xmlns:a16="http://schemas.microsoft.com/office/drawing/2014/main" id="{0F4DEC20-6A67-9C35-BDE7-ECD585A08D5C}"/>
              </a:ext>
            </a:extLst>
          </p:cNvPr>
          <p:cNvSpPr txBox="1"/>
          <p:nvPr/>
        </p:nvSpPr>
        <p:spPr>
          <a:xfrm>
            <a:off x="2187242" y="5722305"/>
            <a:ext cx="70532"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56" name="TextBox 55">
            <a:extLst>
              <a:ext uri="{FF2B5EF4-FFF2-40B4-BE49-F238E27FC236}">
                <a16:creationId xmlns:a16="http://schemas.microsoft.com/office/drawing/2014/main" id="{12F2E775-BC73-9A87-6279-40CA18786D16}"/>
              </a:ext>
            </a:extLst>
          </p:cNvPr>
          <p:cNvSpPr txBox="1"/>
          <p:nvPr/>
        </p:nvSpPr>
        <p:spPr>
          <a:xfrm>
            <a:off x="2498392" y="5722305"/>
            <a:ext cx="70532"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a:t>
            </a:r>
          </a:p>
        </p:txBody>
      </p:sp>
      <p:sp>
        <p:nvSpPr>
          <p:cNvPr id="57" name="TextBox 56">
            <a:extLst>
              <a:ext uri="{FF2B5EF4-FFF2-40B4-BE49-F238E27FC236}">
                <a16:creationId xmlns:a16="http://schemas.microsoft.com/office/drawing/2014/main" id="{CA46CBB4-7266-1BC5-33DF-0EB76F91ACCD}"/>
              </a:ext>
            </a:extLst>
          </p:cNvPr>
          <p:cNvSpPr txBox="1"/>
          <p:nvPr/>
        </p:nvSpPr>
        <p:spPr>
          <a:xfrm>
            <a:off x="2796842" y="5722305"/>
            <a:ext cx="70532"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a:t>
            </a:r>
          </a:p>
        </p:txBody>
      </p:sp>
      <p:sp>
        <p:nvSpPr>
          <p:cNvPr id="58" name="TextBox 57">
            <a:extLst>
              <a:ext uri="{FF2B5EF4-FFF2-40B4-BE49-F238E27FC236}">
                <a16:creationId xmlns:a16="http://schemas.microsoft.com/office/drawing/2014/main" id="{00558DE5-98FD-6D6E-DD3A-D8976DD66251}"/>
              </a:ext>
            </a:extLst>
          </p:cNvPr>
          <p:cNvSpPr txBox="1"/>
          <p:nvPr/>
        </p:nvSpPr>
        <p:spPr>
          <a:xfrm>
            <a:off x="3719736" y="2011331"/>
            <a:ext cx="1368966"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Best overall response:</a:t>
            </a:r>
          </a:p>
        </p:txBody>
      </p:sp>
      <p:sp>
        <p:nvSpPr>
          <p:cNvPr id="59" name="TextBox 58">
            <a:extLst>
              <a:ext uri="{FF2B5EF4-FFF2-40B4-BE49-F238E27FC236}">
                <a16:creationId xmlns:a16="http://schemas.microsoft.com/office/drawing/2014/main" id="{0643827B-3E98-385B-D62B-C866F0B9A4C8}"/>
              </a:ext>
            </a:extLst>
          </p:cNvPr>
          <p:cNvSpPr txBox="1"/>
          <p:nvPr/>
        </p:nvSpPr>
        <p:spPr>
          <a:xfrm>
            <a:off x="5328000" y="2011331"/>
            <a:ext cx="1106072"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Complete response</a:t>
            </a:r>
          </a:p>
        </p:txBody>
      </p:sp>
      <p:sp>
        <p:nvSpPr>
          <p:cNvPr id="60" name="TextBox 59">
            <a:extLst>
              <a:ext uri="{FF2B5EF4-FFF2-40B4-BE49-F238E27FC236}">
                <a16:creationId xmlns:a16="http://schemas.microsoft.com/office/drawing/2014/main" id="{8EB9D7D6-5897-6111-805B-2762BA81B4D4}"/>
              </a:ext>
            </a:extLst>
          </p:cNvPr>
          <p:cNvSpPr txBox="1"/>
          <p:nvPr/>
        </p:nvSpPr>
        <p:spPr>
          <a:xfrm>
            <a:off x="7923479" y="2011331"/>
            <a:ext cx="835165"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Stable disease</a:t>
            </a:r>
          </a:p>
        </p:txBody>
      </p:sp>
      <p:sp>
        <p:nvSpPr>
          <p:cNvPr id="61" name="TextBox 60">
            <a:extLst>
              <a:ext uri="{FF2B5EF4-FFF2-40B4-BE49-F238E27FC236}">
                <a16:creationId xmlns:a16="http://schemas.microsoft.com/office/drawing/2014/main" id="{D19B6165-911C-76A7-2DB1-9411CF0079E0}"/>
              </a:ext>
            </a:extLst>
          </p:cNvPr>
          <p:cNvSpPr txBox="1"/>
          <p:nvPr/>
        </p:nvSpPr>
        <p:spPr>
          <a:xfrm>
            <a:off x="6721200" y="2011331"/>
            <a:ext cx="921727"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Partial response</a:t>
            </a:r>
          </a:p>
        </p:txBody>
      </p:sp>
      <p:sp>
        <p:nvSpPr>
          <p:cNvPr id="63" name="TextBox 62">
            <a:extLst>
              <a:ext uri="{FF2B5EF4-FFF2-40B4-BE49-F238E27FC236}">
                <a16:creationId xmlns:a16="http://schemas.microsoft.com/office/drawing/2014/main" id="{096B1237-B47A-2CF9-1F86-564A5C7DAB6D}"/>
              </a:ext>
            </a:extLst>
          </p:cNvPr>
          <p:cNvSpPr txBox="1"/>
          <p:nvPr/>
        </p:nvSpPr>
        <p:spPr>
          <a:xfrm>
            <a:off x="10423815" y="2011331"/>
            <a:ext cx="779059" cy="138499"/>
          </a:xfrm>
          <a:prstGeom prst="rect">
            <a:avLst/>
          </a:prstGeom>
          <a:solidFill>
            <a:schemeClr val="bg1"/>
          </a:solid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Not evaluable</a:t>
            </a:r>
          </a:p>
        </p:txBody>
      </p:sp>
      <p:sp>
        <p:nvSpPr>
          <p:cNvPr id="64" name="TextBox 63">
            <a:extLst>
              <a:ext uri="{FF2B5EF4-FFF2-40B4-BE49-F238E27FC236}">
                <a16:creationId xmlns:a16="http://schemas.microsoft.com/office/drawing/2014/main" id="{6A01DD9D-A470-E85C-263E-490F47016611}"/>
              </a:ext>
            </a:extLst>
          </p:cNvPr>
          <p:cNvSpPr txBox="1"/>
          <p:nvPr/>
        </p:nvSpPr>
        <p:spPr>
          <a:xfrm>
            <a:off x="9024194" y="2011331"/>
            <a:ext cx="1149354" cy="138499"/>
          </a:xfrm>
          <a:prstGeom prst="rect">
            <a:avLst/>
          </a:prstGeom>
          <a:noFill/>
        </p:spPr>
        <p:txBody>
          <a:bodyPr wrap="non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Progressive disease</a:t>
            </a:r>
          </a:p>
        </p:txBody>
      </p:sp>
      <p:sp>
        <p:nvSpPr>
          <p:cNvPr id="66" name="TextBox 65">
            <a:extLst>
              <a:ext uri="{FF2B5EF4-FFF2-40B4-BE49-F238E27FC236}">
                <a16:creationId xmlns:a16="http://schemas.microsoft.com/office/drawing/2014/main" id="{876A42DD-6640-8E0A-D3C2-C63539BA632A}"/>
              </a:ext>
            </a:extLst>
          </p:cNvPr>
          <p:cNvSpPr txBox="1"/>
          <p:nvPr/>
        </p:nvSpPr>
        <p:spPr>
          <a:xfrm>
            <a:off x="3012983" y="2250545"/>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67" name="TextBox 66">
            <a:extLst>
              <a:ext uri="{FF2B5EF4-FFF2-40B4-BE49-F238E27FC236}">
                <a16:creationId xmlns:a16="http://schemas.microsoft.com/office/drawing/2014/main" id="{54B70F12-27F8-FE29-51E8-5B1D6D7F435F}"/>
              </a:ext>
            </a:extLst>
          </p:cNvPr>
          <p:cNvSpPr txBox="1"/>
          <p:nvPr/>
        </p:nvSpPr>
        <p:spPr>
          <a:xfrm>
            <a:off x="3012983" y="2470551"/>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68" name="TextBox 67">
            <a:extLst>
              <a:ext uri="{FF2B5EF4-FFF2-40B4-BE49-F238E27FC236}">
                <a16:creationId xmlns:a16="http://schemas.microsoft.com/office/drawing/2014/main" id="{CED2D5D3-FADB-9008-97DB-1A6F80655344}"/>
              </a:ext>
            </a:extLst>
          </p:cNvPr>
          <p:cNvSpPr txBox="1"/>
          <p:nvPr/>
        </p:nvSpPr>
        <p:spPr>
          <a:xfrm>
            <a:off x="3012983" y="2683682"/>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69" name="TextBox 68">
            <a:extLst>
              <a:ext uri="{FF2B5EF4-FFF2-40B4-BE49-F238E27FC236}">
                <a16:creationId xmlns:a16="http://schemas.microsoft.com/office/drawing/2014/main" id="{1C83A0B1-7781-243E-F038-5E7D7C7C0D51}"/>
              </a:ext>
            </a:extLst>
          </p:cNvPr>
          <p:cNvSpPr txBox="1"/>
          <p:nvPr/>
        </p:nvSpPr>
        <p:spPr>
          <a:xfrm>
            <a:off x="3083515" y="2893375"/>
            <a:ext cx="70532"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70" name="TextBox 69">
            <a:extLst>
              <a:ext uri="{FF2B5EF4-FFF2-40B4-BE49-F238E27FC236}">
                <a16:creationId xmlns:a16="http://schemas.microsoft.com/office/drawing/2014/main" id="{3CB2EA92-4604-7EBE-E658-AC8AD234326E}"/>
              </a:ext>
            </a:extLst>
          </p:cNvPr>
          <p:cNvSpPr txBox="1"/>
          <p:nvPr/>
        </p:nvSpPr>
        <p:spPr>
          <a:xfrm>
            <a:off x="2969701" y="3109132"/>
            <a:ext cx="1843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71" name="TextBox 70">
            <a:extLst>
              <a:ext uri="{FF2B5EF4-FFF2-40B4-BE49-F238E27FC236}">
                <a16:creationId xmlns:a16="http://schemas.microsoft.com/office/drawing/2014/main" id="{2EDC4299-3525-3ED0-5088-671369FD7B2C}"/>
              </a:ext>
            </a:extLst>
          </p:cNvPr>
          <p:cNvSpPr txBox="1"/>
          <p:nvPr/>
        </p:nvSpPr>
        <p:spPr>
          <a:xfrm>
            <a:off x="2969701" y="3321857"/>
            <a:ext cx="1843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72" name="TextBox 71">
            <a:extLst>
              <a:ext uri="{FF2B5EF4-FFF2-40B4-BE49-F238E27FC236}">
                <a16:creationId xmlns:a16="http://schemas.microsoft.com/office/drawing/2014/main" id="{B4146C11-4EEF-F4F7-40C0-6692140F7EAD}"/>
              </a:ext>
            </a:extLst>
          </p:cNvPr>
          <p:cNvSpPr txBox="1"/>
          <p:nvPr/>
        </p:nvSpPr>
        <p:spPr>
          <a:xfrm>
            <a:off x="2969701" y="3534582"/>
            <a:ext cx="1843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73" name="TextBox 72">
            <a:extLst>
              <a:ext uri="{FF2B5EF4-FFF2-40B4-BE49-F238E27FC236}">
                <a16:creationId xmlns:a16="http://schemas.microsoft.com/office/drawing/2014/main" id="{16FF31C5-0825-2BDA-BEDA-6C4178D8A9E8}"/>
              </a:ext>
            </a:extLst>
          </p:cNvPr>
          <p:cNvSpPr txBox="1"/>
          <p:nvPr/>
        </p:nvSpPr>
        <p:spPr>
          <a:xfrm>
            <a:off x="2969701" y="3747307"/>
            <a:ext cx="1843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-80</a:t>
            </a:r>
          </a:p>
        </p:txBody>
      </p:sp>
      <p:sp>
        <p:nvSpPr>
          <p:cNvPr id="74" name="TextBox 73">
            <a:extLst>
              <a:ext uri="{FF2B5EF4-FFF2-40B4-BE49-F238E27FC236}">
                <a16:creationId xmlns:a16="http://schemas.microsoft.com/office/drawing/2014/main" id="{F535A7AA-37D6-67B4-86E3-F3EBB2224ECF}"/>
              </a:ext>
            </a:extLst>
          </p:cNvPr>
          <p:cNvSpPr txBox="1"/>
          <p:nvPr/>
        </p:nvSpPr>
        <p:spPr>
          <a:xfrm>
            <a:off x="2899169" y="3956857"/>
            <a:ext cx="254878"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-100</a:t>
            </a:r>
          </a:p>
        </p:txBody>
      </p:sp>
      <p:sp>
        <p:nvSpPr>
          <p:cNvPr id="75" name="TextBox 74">
            <a:extLst>
              <a:ext uri="{FF2B5EF4-FFF2-40B4-BE49-F238E27FC236}">
                <a16:creationId xmlns:a16="http://schemas.microsoft.com/office/drawing/2014/main" id="{0492A89C-ACB5-98A8-5C68-0D1876F15DE1}"/>
              </a:ext>
            </a:extLst>
          </p:cNvPr>
          <p:cNvSpPr txBox="1"/>
          <p:nvPr/>
        </p:nvSpPr>
        <p:spPr>
          <a:xfrm rot="16200000">
            <a:off x="2108993" y="3074063"/>
            <a:ext cx="1256754"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Best percent change</a:t>
            </a:r>
          </a:p>
        </p:txBody>
      </p:sp>
      <p:sp>
        <p:nvSpPr>
          <p:cNvPr id="76" name="TextBox 75">
            <a:extLst>
              <a:ext uri="{FF2B5EF4-FFF2-40B4-BE49-F238E27FC236}">
                <a16:creationId xmlns:a16="http://schemas.microsoft.com/office/drawing/2014/main" id="{FAB05D0B-8C90-9D8F-38A0-97B074D6532D}"/>
              </a:ext>
            </a:extLst>
          </p:cNvPr>
          <p:cNvSpPr txBox="1"/>
          <p:nvPr/>
        </p:nvSpPr>
        <p:spPr>
          <a:xfrm>
            <a:off x="1808478" y="4586400"/>
            <a:ext cx="141705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i="1"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HER2</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 Mutation Domain</a:t>
            </a:r>
          </a:p>
        </p:txBody>
      </p:sp>
      <p:sp>
        <p:nvSpPr>
          <p:cNvPr id="77" name="TextBox 76">
            <a:extLst>
              <a:ext uri="{FF2B5EF4-FFF2-40B4-BE49-F238E27FC236}">
                <a16:creationId xmlns:a16="http://schemas.microsoft.com/office/drawing/2014/main" id="{4BC2F6F0-4713-CAC1-464B-6CE36FFBFDDD}"/>
              </a:ext>
            </a:extLst>
          </p:cNvPr>
          <p:cNvSpPr txBox="1"/>
          <p:nvPr/>
        </p:nvSpPr>
        <p:spPr>
          <a:xfrm>
            <a:off x="1467039" y="5062810"/>
            <a:ext cx="1758495"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Brain Metastases at Baseline</a:t>
            </a:r>
          </a:p>
        </p:txBody>
      </p:sp>
      <p:sp>
        <p:nvSpPr>
          <p:cNvPr id="78" name="TextBox 77">
            <a:extLst>
              <a:ext uri="{FF2B5EF4-FFF2-40B4-BE49-F238E27FC236}">
                <a16:creationId xmlns:a16="http://schemas.microsoft.com/office/drawing/2014/main" id="{609F4E09-58E4-1FD2-BF32-E2707290EB6B}"/>
              </a:ext>
            </a:extLst>
          </p:cNvPr>
          <p:cNvSpPr txBox="1"/>
          <p:nvPr/>
        </p:nvSpPr>
        <p:spPr>
          <a:xfrm>
            <a:off x="1628942" y="5539220"/>
            <a:ext cx="1596592"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b="1"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Previous Lines of Therapy</a:t>
            </a:r>
          </a:p>
        </p:txBody>
      </p:sp>
      <p:sp>
        <p:nvSpPr>
          <p:cNvPr id="79" name="TextBox 78">
            <a:extLst>
              <a:ext uri="{FF2B5EF4-FFF2-40B4-BE49-F238E27FC236}">
                <a16:creationId xmlns:a16="http://schemas.microsoft.com/office/drawing/2014/main" id="{FB661DAF-2AE8-893F-B2A9-06BC4E848E88}"/>
              </a:ext>
            </a:extLst>
          </p:cNvPr>
          <p:cNvSpPr txBox="1"/>
          <p:nvPr/>
        </p:nvSpPr>
        <p:spPr>
          <a:xfrm>
            <a:off x="6294065" y="2250545"/>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80" name="TextBox 79">
            <a:extLst>
              <a:ext uri="{FF2B5EF4-FFF2-40B4-BE49-F238E27FC236}">
                <a16:creationId xmlns:a16="http://schemas.microsoft.com/office/drawing/2014/main" id="{790A31CA-D7CC-A146-BF9F-CC410AA210BE}"/>
              </a:ext>
            </a:extLst>
          </p:cNvPr>
          <p:cNvSpPr txBox="1"/>
          <p:nvPr/>
        </p:nvSpPr>
        <p:spPr>
          <a:xfrm>
            <a:off x="6294065" y="2470551"/>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81" name="TextBox 80">
            <a:extLst>
              <a:ext uri="{FF2B5EF4-FFF2-40B4-BE49-F238E27FC236}">
                <a16:creationId xmlns:a16="http://schemas.microsoft.com/office/drawing/2014/main" id="{988753F9-BC34-78C0-D254-2AE7181490A2}"/>
              </a:ext>
            </a:extLst>
          </p:cNvPr>
          <p:cNvSpPr txBox="1"/>
          <p:nvPr/>
        </p:nvSpPr>
        <p:spPr>
          <a:xfrm>
            <a:off x="6294065" y="2683682"/>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82" name="TextBox 81">
            <a:extLst>
              <a:ext uri="{FF2B5EF4-FFF2-40B4-BE49-F238E27FC236}">
                <a16:creationId xmlns:a16="http://schemas.microsoft.com/office/drawing/2014/main" id="{3A1E19E0-CF1E-6385-FF32-1A5135588FAB}"/>
              </a:ext>
            </a:extLst>
          </p:cNvPr>
          <p:cNvSpPr txBox="1"/>
          <p:nvPr/>
        </p:nvSpPr>
        <p:spPr>
          <a:xfrm>
            <a:off x="6364597" y="2893375"/>
            <a:ext cx="70532"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83" name="TextBox 82">
            <a:extLst>
              <a:ext uri="{FF2B5EF4-FFF2-40B4-BE49-F238E27FC236}">
                <a16:creationId xmlns:a16="http://schemas.microsoft.com/office/drawing/2014/main" id="{1C453C21-8F1A-ACE5-5FBE-C0017BF3B65B}"/>
              </a:ext>
            </a:extLst>
          </p:cNvPr>
          <p:cNvSpPr txBox="1"/>
          <p:nvPr/>
        </p:nvSpPr>
        <p:spPr>
          <a:xfrm>
            <a:off x="6250783" y="3109132"/>
            <a:ext cx="1843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84" name="TextBox 83">
            <a:extLst>
              <a:ext uri="{FF2B5EF4-FFF2-40B4-BE49-F238E27FC236}">
                <a16:creationId xmlns:a16="http://schemas.microsoft.com/office/drawing/2014/main" id="{C1187207-1687-22F8-CEA4-04BDC1F7E185}"/>
              </a:ext>
            </a:extLst>
          </p:cNvPr>
          <p:cNvSpPr txBox="1"/>
          <p:nvPr/>
        </p:nvSpPr>
        <p:spPr>
          <a:xfrm>
            <a:off x="6250783" y="3321857"/>
            <a:ext cx="1843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85" name="TextBox 84">
            <a:extLst>
              <a:ext uri="{FF2B5EF4-FFF2-40B4-BE49-F238E27FC236}">
                <a16:creationId xmlns:a16="http://schemas.microsoft.com/office/drawing/2014/main" id="{857ADB1E-A87C-6468-F665-C379E977627C}"/>
              </a:ext>
            </a:extLst>
          </p:cNvPr>
          <p:cNvSpPr txBox="1"/>
          <p:nvPr/>
        </p:nvSpPr>
        <p:spPr>
          <a:xfrm>
            <a:off x="6250783" y="3534582"/>
            <a:ext cx="1843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86" name="TextBox 85">
            <a:extLst>
              <a:ext uri="{FF2B5EF4-FFF2-40B4-BE49-F238E27FC236}">
                <a16:creationId xmlns:a16="http://schemas.microsoft.com/office/drawing/2014/main" id="{F75327AC-898C-D40B-416E-FAA92E677073}"/>
              </a:ext>
            </a:extLst>
          </p:cNvPr>
          <p:cNvSpPr txBox="1"/>
          <p:nvPr/>
        </p:nvSpPr>
        <p:spPr>
          <a:xfrm>
            <a:off x="6250783" y="3747307"/>
            <a:ext cx="1843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-80</a:t>
            </a:r>
          </a:p>
        </p:txBody>
      </p:sp>
      <p:sp>
        <p:nvSpPr>
          <p:cNvPr id="87" name="TextBox 86">
            <a:extLst>
              <a:ext uri="{FF2B5EF4-FFF2-40B4-BE49-F238E27FC236}">
                <a16:creationId xmlns:a16="http://schemas.microsoft.com/office/drawing/2014/main" id="{A048A778-8487-211A-17BB-BDB5A2EC412C}"/>
              </a:ext>
            </a:extLst>
          </p:cNvPr>
          <p:cNvSpPr txBox="1"/>
          <p:nvPr/>
        </p:nvSpPr>
        <p:spPr>
          <a:xfrm>
            <a:off x="6180251" y="3956857"/>
            <a:ext cx="254878"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-100</a:t>
            </a:r>
          </a:p>
        </p:txBody>
      </p:sp>
      <p:sp>
        <p:nvSpPr>
          <p:cNvPr id="88" name="TextBox 87">
            <a:extLst>
              <a:ext uri="{FF2B5EF4-FFF2-40B4-BE49-F238E27FC236}">
                <a16:creationId xmlns:a16="http://schemas.microsoft.com/office/drawing/2014/main" id="{BCCD7B41-4284-312A-4E3F-7B90C6759FBE}"/>
              </a:ext>
            </a:extLst>
          </p:cNvPr>
          <p:cNvSpPr txBox="1"/>
          <p:nvPr/>
        </p:nvSpPr>
        <p:spPr>
          <a:xfrm>
            <a:off x="8791376" y="2250545"/>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89" name="TextBox 88">
            <a:extLst>
              <a:ext uri="{FF2B5EF4-FFF2-40B4-BE49-F238E27FC236}">
                <a16:creationId xmlns:a16="http://schemas.microsoft.com/office/drawing/2014/main" id="{6CDE500E-CA69-B927-7A33-B9595FF04D6F}"/>
              </a:ext>
            </a:extLst>
          </p:cNvPr>
          <p:cNvSpPr txBox="1"/>
          <p:nvPr/>
        </p:nvSpPr>
        <p:spPr>
          <a:xfrm>
            <a:off x="8791376" y="2470551"/>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90" name="TextBox 89">
            <a:extLst>
              <a:ext uri="{FF2B5EF4-FFF2-40B4-BE49-F238E27FC236}">
                <a16:creationId xmlns:a16="http://schemas.microsoft.com/office/drawing/2014/main" id="{8E078B61-739E-69D9-5056-AC2A13E2F723}"/>
              </a:ext>
            </a:extLst>
          </p:cNvPr>
          <p:cNvSpPr txBox="1"/>
          <p:nvPr/>
        </p:nvSpPr>
        <p:spPr>
          <a:xfrm>
            <a:off x="8791376" y="2683682"/>
            <a:ext cx="141064"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91" name="TextBox 90">
            <a:extLst>
              <a:ext uri="{FF2B5EF4-FFF2-40B4-BE49-F238E27FC236}">
                <a16:creationId xmlns:a16="http://schemas.microsoft.com/office/drawing/2014/main" id="{25E4F654-8CF6-0A1B-D1C3-9AB6C85BC2E4}"/>
              </a:ext>
            </a:extLst>
          </p:cNvPr>
          <p:cNvSpPr txBox="1"/>
          <p:nvPr/>
        </p:nvSpPr>
        <p:spPr>
          <a:xfrm>
            <a:off x="8861908" y="2893375"/>
            <a:ext cx="70532"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92" name="TextBox 91">
            <a:extLst>
              <a:ext uri="{FF2B5EF4-FFF2-40B4-BE49-F238E27FC236}">
                <a16:creationId xmlns:a16="http://schemas.microsoft.com/office/drawing/2014/main" id="{CCDCAA43-4B69-BA21-E72D-359270FEEE25}"/>
              </a:ext>
            </a:extLst>
          </p:cNvPr>
          <p:cNvSpPr txBox="1"/>
          <p:nvPr/>
        </p:nvSpPr>
        <p:spPr>
          <a:xfrm>
            <a:off x="8748094" y="3109132"/>
            <a:ext cx="1843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a:t>
            </a:r>
          </a:p>
        </p:txBody>
      </p:sp>
      <p:sp>
        <p:nvSpPr>
          <p:cNvPr id="93" name="TextBox 92">
            <a:extLst>
              <a:ext uri="{FF2B5EF4-FFF2-40B4-BE49-F238E27FC236}">
                <a16:creationId xmlns:a16="http://schemas.microsoft.com/office/drawing/2014/main" id="{70917E25-4E9A-FC7A-DA87-71E52FAD5A15}"/>
              </a:ext>
            </a:extLst>
          </p:cNvPr>
          <p:cNvSpPr txBox="1"/>
          <p:nvPr/>
        </p:nvSpPr>
        <p:spPr>
          <a:xfrm>
            <a:off x="8748094" y="3321857"/>
            <a:ext cx="1843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a:t>
            </a:r>
          </a:p>
        </p:txBody>
      </p:sp>
      <p:sp>
        <p:nvSpPr>
          <p:cNvPr id="94" name="TextBox 93">
            <a:extLst>
              <a:ext uri="{FF2B5EF4-FFF2-40B4-BE49-F238E27FC236}">
                <a16:creationId xmlns:a16="http://schemas.microsoft.com/office/drawing/2014/main" id="{2FFABF7F-12BC-404E-BF5F-C79FB5986A1E}"/>
              </a:ext>
            </a:extLst>
          </p:cNvPr>
          <p:cNvSpPr txBox="1"/>
          <p:nvPr/>
        </p:nvSpPr>
        <p:spPr>
          <a:xfrm>
            <a:off x="8748094" y="3534582"/>
            <a:ext cx="1843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-60</a:t>
            </a:r>
          </a:p>
        </p:txBody>
      </p:sp>
      <p:sp>
        <p:nvSpPr>
          <p:cNvPr id="95" name="TextBox 94">
            <a:extLst>
              <a:ext uri="{FF2B5EF4-FFF2-40B4-BE49-F238E27FC236}">
                <a16:creationId xmlns:a16="http://schemas.microsoft.com/office/drawing/2014/main" id="{C1A09C41-2CAB-C234-0E2F-BEA838C03546}"/>
              </a:ext>
            </a:extLst>
          </p:cNvPr>
          <p:cNvSpPr txBox="1"/>
          <p:nvPr/>
        </p:nvSpPr>
        <p:spPr>
          <a:xfrm>
            <a:off x="8748094" y="3747307"/>
            <a:ext cx="184346"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-80</a:t>
            </a:r>
          </a:p>
        </p:txBody>
      </p:sp>
      <p:sp>
        <p:nvSpPr>
          <p:cNvPr id="96" name="TextBox 95">
            <a:extLst>
              <a:ext uri="{FF2B5EF4-FFF2-40B4-BE49-F238E27FC236}">
                <a16:creationId xmlns:a16="http://schemas.microsoft.com/office/drawing/2014/main" id="{3015ABD0-DF79-B197-4AF5-B6D28AC3CB28}"/>
              </a:ext>
            </a:extLst>
          </p:cNvPr>
          <p:cNvSpPr txBox="1"/>
          <p:nvPr/>
        </p:nvSpPr>
        <p:spPr>
          <a:xfrm>
            <a:off x="8677562" y="3956857"/>
            <a:ext cx="254878" cy="138499"/>
          </a:xfrm>
          <a:prstGeom prst="rect">
            <a:avLst/>
          </a:prstGeom>
          <a:noFill/>
        </p:spPr>
        <p:txBody>
          <a:bodyPr wrap="none" lIns="0" tIns="0" rIns="0" bIns="0" rtlCol="0">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-100</a:t>
            </a:r>
          </a:p>
        </p:txBody>
      </p:sp>
      <p:pic>
        <p:nvPicPr>
          <p:cNvPr id="8" name="Picture 7">
            <a:extLst>
              <a:ext uri="{FF2B5EF4-FFF2-40B4-BE49-F238E27FC236}">
                <a16:creationId xmlns:a16="http://schemas.microsoft.com/office/drawing/2014/main" id="{818DB109-8F50-C0A6-3461-748AEE10B574}"/>
              </a:ext>
            </a:extLst>
          </p:cNvPr>
          <p:cNvPicPr>
            <a:picLocks noChangeAspect="1"/>
          </p:cNvPicPr>
          <p:nvPr/>
        </p:nvPicPr>
        <p:blipFill>
          <a:blip r:embed="rId2"/>
          <a:srcRect t="88613"/>
          <a:stretch>
            <a:fillRect/>
          </a:stretch>
        </p:blipFill>
        <p:spPr>
          <a:xfrm>
            <a:off x="12936760" y="7476462"/>
            <a:ext cx="11472664" cy="489042"/>
          </a:xfrm>
          <a:prstGeom prst="rect">
            <a:avLst/>
          </a:prstGeom>
        </p:spPr>
      </p:pic>
      <p:pic>
        <p:nvPicPr>
          <p:cNvPr id="10" name="Picture 9">
            <a:extLst>
              <a:ext uri="{FF2B5EF4-FFF2-40B4-BE49-F238E27FC236}">
                <a16:creationId xmlns:a16="http://schemas.microsoft.com/office/drawing/2014/main" id="{19D24543-A6DA-0C40-24EB-9C13CD6E6DC3}"/>
              </a:ext>
            </a:extLst>
          </p:cNvPr>
          <p:cNvPicPr>
            <a:picLocks noChangeAspect="1"/>
          </p:cNvPicPr>
          <p:nvPr/>
        </p:nvPicPr>
        <p:blipFill>
          <a:blip r:embed="rId2"/>
          <a:srcRect t="65243" b="23604"/>
          <a:stretch>
            <a:fillRect/>
          </a:stretch>
        </p:blipFill>
        <p:spPr>
          <a:xfrm>
            <a:off x="-272020" y="7726005"/>
            <a:ext cx="11472664" cy="478997"/>
          </a:xfrm>
          <a:prstGeom prst="rect">
            <a:avLst/>
          </a:prstGeom>
        </p:spPr>
      </p:pic>
    </p:spTree>
    <p:extLst>
      <p:ext uri="{BB962C8B-B14F-4D97-AF65-F5344CB8AC3E}">
        <p14:creationId xmlns:p14="http://schemas.microsoft.com/office/powerpoint/2010/main" val="156982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70">
          <a:extLst>
            <a:ext uri="{FF2B5EF4-FFF2-40B4-BE49-F238E27FC236}">
              <a16:creationId xmlns:a16="http://schemas.microsoft.com/office/drawing/2014/main" id="{24FF398A-C6A3-A4BE-52D1-81ECDCDB1B6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FFB2C4C-E6D8-604F-B7DB-FC0B752D5EF1}"/>
              </a:ext>
            </a:extLst>
          </p:cNvPr>
          <p:cNvSpPr>
            <a:spLocks noGrp="1"/>
          </p:cNvSpPr>
          <p:nvPr>
            <p:ph type="title"/>
          </p:nvPr>
        </p:nvSpPr>
        <p:spPr>
          <a:xfrm>
            <a:off x="619201" y="259200"/>
            <a:ext cx="10963199" cy="864000"/>
          </a:xfrm>
        </p:spPr>
        <p:txBody>
          <a:bodyPr/>
          <a:lstStyle/>
          <a:p>
            <a:r>
              <a:rPr lang="en-GB" noProof="0" dirty="0"/>
              <a:t>SOHO-01: Phase 1/2 Study on Sevabertinib in Locally Advanced or Metastatic </a:t>
            </a:r>
            <a:r>
              <a:rPr lang="en-GB" i="1" noProof="0" dirty="0"/>
              <a:t>HER2</a:t>
            </a:r>
            <a:r>
              <a:rPr lang="en-GB" noProof="0" dirty="0"/>
              <a:t>-Mutant NSCLC</a:t>
            </a:r>
            <a:r>
              <a:rPr lang="en-GB" baseline="30000" noProof="0" dirty="0"/>
              <a:t>1,2</a:t>
            </a:r>
          </a:p>
        </p:txBody>
      </p:sp>
      <p:sp>
        <p:nvSpPr>
          <p:cNvPr id="3" name="Content Placeholder 2">
            <a:extLst>
              <a:ext uri="{FF2B5EF4-FFF2-40B4-BE49-F238E27FC236}">
                <a16:creationId xmlns:a16="http://schemas.microsoft.com/office/drawing/2014/main" id="{EBC07D2A-7242-1748-DF8E-783BD672E3C0}"/>
              </a:ext>
            </a:extLst>
          </p:cNvPr>
          <p:cNvSpPr>
            <a:spLocks noGrp="1"/>
          </p:cNvSpPr>
          <p:nvPr>
            <p:ph sz="quarter" idx="15"/>
          </p:nvPr>
        </p:nvSpPr>
        <p:spPr>
          <a:xfrm>
            <a:off x="620183" y="6356351"/>
            <a:ext cx="10516377" cy="365125"/>
          </a:xfrm>
        </p:spPr>
        <p:txBody>
          <a:bodyPr anchor="b" anchorCtr="0"/>
          <a:lstStyle/>
          <a:p>
            <a:pPr lvl="0"/>
            <a:r>
              <a:rPr lang="en-GB" noProof="0" dirty="0">
                <a:solidFill>
                  <a:schemeClr val="tx2"/>
                </a:solidFill>
              </a:rPr>
              <a:t>ADC, antibody-drug conjugate; BICR, blinded independent central review; CI, confidence interval; DCR, disease control rate; (m)</a:t>
            </a:r>
            <a:r>
              <a:rPr lang="en-GB" noProof="0" dirty="0" err="1">
                <a:solidFill>
                  <a:schemeClr val="tx2"/>
                </a:solidFill>
              </a:rPr>
              <a:t>DoR</a:t>
            </a:r>
            <a:r>
              <a:rPr lang="en-GB" noProof="0" dirty="0">
                <a:solidFill>
                  <a:schemeClr val="tx2"/>
                </a:solidFill>
              </a:rPr>
              <a:t>, (median) duration of response; mos, months; NE, not estimable; NSCLC, non-small cell lung cancer; </a:t>
            </a:r>
            <a:r>
              <a:rPr lang="en-GB" dirty="0">
                <a:solidFill>
                  <a:schemeClr val="tx2"/>
                </a:solidFill>
              </a:rPr>
              <a:t>N-</a:t>
            </a:r>
            <a:r>
              <a:rPr lang="en-GB" dirty="0" err="1">
                <a:solidFill>
                  <a:schemeClr val="tx2"/>
                </a:solidFill>
              </a:rPr>
              <a:t>sq</a:t>
            </a:r>
            <a:r>
              <a:rPr lang="en-GB" dirty="0">
                <a:solidFill>
                  <a:schemeClr val="tx2"/>
                </a:solidFill>
              </a:rPr>
              <a:t>, non-squamous; </a:t>
            </a:r>
            <a:r>
              <a:rPr lang="en-GB" noProof="0" dirty="0">
                <a:solidFill>
                  <a:schemeClr val="tx2"/>
                </a:solidFill>
              </a:rPr>
              <a:t>ORR, objective response rate; (m)PFS, (median) progression-free survival; TKD, tyrosine kinase domain</a:t>
            </a:r>
          </a:p>
          <a:p>
            <a:r>
              <a:rPr lang="en-GB" noProof="0" dirty="0">
                <a:solidFill>
                  <a:schemeClr val="tx2"/>
                </a:solidFill>
              </a:rPr>
              <a:t>1. </a:t>
            </a:r>
            <a:r>
              <a:rPr lang="en-GB" dirty="0">
                <a:solidFill>
                  <a:schemeClr val="tx2"/>
                </a:solidFill>
              </a:rPr>
              <a:t>Loong H, et al. J Clin Oncol. 2026;44(</a:t>
            </a:r>
            <a:r>
              <a:rPr lang="en-GB" dirty="0" err="1">
                <a:solidFill>
                  <a:schemeClr val="tx2"/>
                </a:solidFill>
              </a:rPr>
              <a:t>suppl</a:t>
            </a:r>
            <a:r>
              <a:rPr lang="en-GB" dirty="0">
                <a:solidFill>
                  <a:schemeClr val="tx2"/>
                </a:solidFill>
              </a:rPr>
              <a:t> 16). </a:t>
            </a:r>
            <a:r>
              <a:rPr lang="en-GB" dirty="0" err="1">
                <a:solidFill>
                  <a:schemeClr val="tx2"/>
                </a:solidFill>
              </a:rPr>
              <a:t>Abstr</a:t>
            </a:r>
            <a:r>
              <a:rPr lang="en-GB" dirty="0">
                <a:solidFill>
                  <a:schemeClr val="tx2"/>
                </a:solidFill>
              </a:rPr>
              <a:t> 8622 (ASCO 2026, Poster presentation); 2. </a:t>
            </a:r>
            <a:r>
              <a:rPr lang="en-GB" noProof="0" dirty="0">
                <a:solidFill>
                  <a:schemeClr val="tx2"/>
                </a:solidFill>
              </a:rPr>
              <a:t>Le X, et al. N Engl J Med. 2025;393:1819-32</a:t>
            </a:r>
            <a:endParaRPr lang="en-GB" dirty="0">
              <a:solidFill>
                <a:schemeClr val="tx2"/>
              </a:solidFill>
            </a:endParaRPr>
          </a:p>
        </p:txBody>
      </p:sp>
      <p:sp>
        <p:nvSpPr>
          <p:cNvPr id="12" name="Slide Number Placeholder 11">
            <a:extLst>
              <a:ext uri="{FF2B5EF4-FFF2-40B4-BE49-F238E27FC236}">
                <a16:creationId xmlns:a16="http://schemas.microsoft.com/office/drawing/2014/main" id="{D9D34D60-88FA-7E07-C5B9-3098C19A9A46}"/>
              </a:ext>
            </a:extLst>
          </p:cNvPr>
          <p:cNvSpPr>
            <a:spLocks noGrp="1"/>
          </p:cNvSpPr>
          <p:nvPr>
            <p:ph type="sldNum" sz="quarter" idx="4"/>
          </p:nvPr>
        </p:nvSpPr>
        <p:spPr/>
        <p:txBody>
          <a:bodyPr/>
          <a:lstStyle/>
          <a:p>
            <a:fld id="{FCE43C0F-8A7B-3A4B-9DB5-B3472E36E833}" type="slidenum">
              <a:rPr lang="en-GB" noProof="0" smtClean="0"/>
              <a:pPr/>
              <a:t>44</a:t>
            </a:fld>
            <a:endParaRPr lang="en-GB" noProof="0" dirty="0"/>
          </a:p>
        </p:txBody>
      </p:sp>
      <p:grpSp>
        <p:nvGrpSpPr>
          <p:cNvPr id="7" name="Group 6">
            <a:extLst>
              <a:ext uri="{FF2B5EF4-FFF2-40B4-BE49-F238E27FC236}">
                <a16:creationId xmlns:a16="http://schemas.microsoft.com/office/drawing/2014/main" id="{D959E6D2-155B-B0E5-1D4C-A740BCCCE316}"/>
              </a:ext>
            </a:extLst>
          </p:cNvPr>
          <p:cNvGrpSpPr/>
          <p:nvPr/>
        </p:nvGrpSpPr>
        <p:grpSpPr>
          <a:xfrm>
            <a:off x="1377871" y="1640615"/>
            <a:ext cx="9000999" cy="2641650"/>
            <a:chOff x="1377871" y="3203600"/>
            <a:chExt cx="9901099" cy="2641650"/>
          </a:xfrm>
        </p:grpSpPr>
        <p:graphicFrame>
          <p:nvGraphicFramePr>
            <p:cNvPr id="2774" name="Google Shape;2774;p66">
              <a:extLst>
                <a:ext uri="{FF2B5EF4-FFF2-40B4-BE49-F238E27FC236}">
                  <a16:creationId xmlns:a16="http://schemas.microsoft.com/office/drawing/2014/main" id="{DCD188FC-147F-975E-C071-3D99DAD57C25}"/>
                </a:ext>
              </a:extLst>
            </p:cNvPr>
            <p:cNvGraphicFramePr/>
            <p:nvPr>
              <p:extLst>
                <p:ext uri="{D42A27DB-BD31-4B8C-83A1-F6EECF244321}">
                  <p14:modId xmlns:p14="http://schemas.microsoft.com/office/powerpoint/2010/main" val="1113495504"/>
                </p:ext>
              </p:extLst>
            </p:nvPr>
          </p:nvGraphicFramePr>
          <p:xfrm>
            <a:off x="1377871" y="3203600"/>
            <a:ext cx="9901099" cy="2641650"/>
          </p:xfrm>
          <a:graphic>
            <a:graphicData uri="http://schemas.openxmlformats.org/drawingml/2006/table">
              <a:tbl>
                <a:tblPr firstRow="1" bandRow="1">
                  <a:tableStyleId>{5C22544A-7EE6-4342-B048-85BDC9FD1C3A}</a:tableStyleId>
                </a:tblPr>
                <a:tblGrid>
                  <a:gridCol w="2360039">
                    <a:extLst>
                      <a:ext uri="{9D8B030D-6E8A-4147-A177-3AD203B41FA5}">
                        <a16:colId xmlns:a16="http://schemas.microsoft.com/office/drawing/2014/main" val="20000"/>
                      </a:ext>
                    </a:extLst>
                  </a:gridCol>
                  <a:gridCol w="2264900">
                    <a:extLst>
                      <a:ext uri="{9D8B030D-6E8A-4147-A177-3AD203B41FA5}">
                        <a16:colId xmlns:a16="http://schemas.microsoft.com/office/drawing/2014/main" val="20001"/>
                      </a:ext>
                    </a:extLst>
                  </a:gridCol>
                  <a:gridCol w="2188030">
                    <a:extLst>
                      <a:ext uri="{9D8B030D-6E8A-4147-A177-3AD203B41FA5}">
                        <a16:colId xmlns:a16="http://schemas.microsoft.com/office/drawing/2014/main" val="20002"/>
                      </a:ext>
                    </a:extLst>
                  </a:gridCol>
                  <a:gridCol w="218803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endParaRPr lang="en-GB" sz="1400" noProof="0" dirty="0">
                          <a:solidFill>
                            <a:schemeClr val="tx1"/>
                          </a:solidFill>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0">
                          <a:spcBef>
                            <a:spcPts val="0"/>
                          </a:spcBef>
                          <a:spcAft>
                            <a:spcPts val="0"/>
                          </a:spcAft>
                          <a:buNone/>
                        </a:pPr>
                        <a:r>
                          <a:rPr lang="en-GB" sz="1400" b="1" u="sng" noProof="0" dirty="0">
                            <a:solidFill>
                              <a:schemeClr val="bg1"/>
                            </a:solidFill>
                            <a:latin typeface="Arial" panose="020B0604020202020204" pitchFamily="34" charset="0"/>
                            <a:cs typeface="Arial" panose="020B0604020202020204" pitchFamily="34" charset="0"/>
                          </a:rPr>
                          <a:t>Cohort D</a:t>
                        </a:r>
                        <a:r>
                          <a:rPr lang="en-GB" sz="1400" b="1" u="sng" baseline="30000" noProof="0" dirty="0">
                            <a:solidFill>
                              <a:schemeClr val="bg1"/>
                            </a:solidFill>
                            <a:latin typeface="Arial" panose="020B0604020202020204" pitchFamily="34" charset="0"/>
                            <a:cs typeface="Arial" panose="020B0604020202020204" pitchFamily="34" charset="0"/>
                          </a:rPr>
                          <a:t>1</a:t>
                        </a:r>
                        <a:r>
                          <a:rPr lang="en-GB" sz="1400" b="1" u="sng" noProof="0" dirty="0">
                            <a:solidFill>
                              <a:schemeClr val="bg1"/>
                            </a:solidFill>
                            <a:latin typeface="Arial" panose="020B0604020202020204" pitchFamily="34" charset="0"/>
                            <a:cs typeface="Arial" panose="020B0604020202020204" pitchFamily="34" charset="0"/>
                          </a:rPr>
                          <a:t>,</a:t>
                        </a:r>
                        <a:r>
                          <a:rPr lang="en-GB" sz="1400" b="1" u="sng" baseline="30000" noProof="0" dirty="0">
                            <a:solidFill>
                              <a:schemeClr val="bg1"/>
                            </a:solidFill>
                            <a:latin typeface="Arial" panose="020B0604020202020204" pitchFamily="34" charset="0"/>
                            <a:cs typeface="Arial" panose="020B0604020202020204" pitchFamily="34" charset="0"/>
                          </a:rPr>
                          <a:t>a</a:t>
                        </a:r>
                      </a:p>
                      <a:p>
                        <a:pPr marL="0" marR="0" lvl="0" indent="0" algn="ctr" rtl="0">
                          <a:spcBef>
                            <a:spcPts val="0"/>
                          </a:spcBef>
                          <a:spcAft>
                            <a:spcPts val="0"/>
                          </a:spcAft>
                          <a:buNone/>
                        </a:pPr>
                        <a:r>
                          <a:rPr lang="en-GB" sz="1400" b="1" noProof="0" dirty="0">
                            <a:solidFill>
                              <a:schemeClr val="bg1"/>
                            </a:solidFill>
                            <a:latin typeface="Arial" panose="020B0604020202020204" pitchFamily="34" charset="0"/>
                            <a:cs typeface="Arial" panose="020B0604020202020204" pitchFamily="34" charset="0"/>
                          </a:rPr>
                          <a:t>Prior systemic therapy; HER2-targeted therapy-naïve</a:t>
                        </a:r>
                        <a:br>
                          <a:rPr lang="en-GB" sz="1400" b="1" noProof="0" dirty="0">
                            <a:solidFill>
                              <a:schemeClr val="bg1"/>
                            </a:solidFill>
                            <a:latin typeface="Arial" panose="020B0604020202020204" pitchFamily="34" charset="0"/>
                            <a:cs typeface="Arial" panose="020B0604020202020204" pitchFamily="34" charset="0"/>
                          </a:rPr>
                        </a:br>
                        <a:r>
                          <a:rPr lang="en-GB" sz="1400" b="1" noProof="0" dirty="0">
                            <a:solidFill>
                              <a:schemeClr val="bg1"/>
                            </a:solidFill>
                            <a:latin typeface="Arial" panose="020B0604020202020204" pitchFamily="34" charset="0"/>
                            <a:cs typeface="Arial" panose="020B0604020202020204" pitchFamily="34" charset="0"/>
                          </a:rPr>
                          <a:t>(n=81)</a:t>
                        </a:r>
                      </a:p>
                    </a:txBody>
                    <a:tcPr marL="91450" marR="91450" marT="45725" marB="45725"/>
                  </a:tc>
                  <a:tc>
                    <a:txBody>
                      <a:bodyPr/>
                      <a:lstStyle/>
                      <a:p>
                        <a:pPr marL="0" marR="0" lvl="0" indent="0" algn="ctr" rtl="0">
                          <a:spcBef>
                            <a:spcPts val="0"/>
                          </a:spcBef>
                          <a:spcAft>
                            <a:spcPts val="0"/>
                          </a:spcAft>
                          <a:buNone/>
                        </a:pPr>
                        <a:r>
                          <a:rPr lang="en-GB" sz="1400" b="1" u="sng" noProof="0" dirty="0">
                            <a:solidFill>
                              <a:schemeClr val="bg1"/>
                            </a:solidFill>
                            <a:latin typeface="Arial" panose="020B0604020202020204" pitchFamily="34" charset="0"/>
                            <a:cs typeface="Arial" panose="020B0604020202020204" pitchFamily="34" charset="0"/>
                          </a:rPr>
                          <a:t>Cohort E</a:t>
                        </a:r>
                        <a:r>
                          <a:rPr lang="en-GB" sz="1400" b="1" u="sng" baseline="30000" noProof="0" dirty="0">
                            <a:solidFill>
                              <a:schemeClr val="bg1"/>
                            </a:solidFill>
                            <a:latin typeface="Arial" panose="020B0604020202020204" pitchFamily="34" charset="0"/>
                            <a:cs typeface="Arial" panose="020B0604020202020204" pitchFamily="34" charset="0"/>
                          </a:rPr>
                          <a:t>2, b</a:t>
                        </a:r>
                        <a:endParaRPr lang="en-GB" sz="1400" b="1" baseline="0" noProof="0" dirty="0">
                          <a:solidFill>
                            <a:schemeClr val="bg1"/>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GB" sz="1400" b="1" noProof="0" dirty="0">
                            <a:solidFill>
                              <a:schemeClr val="bg1"/>
                            </a:solidFill>
                            <a:latin typeface="Arial" panose="020B0604020202020204" pitchFamily="34" charset="0"/>
                            <a:cs typeface="Arial" panose="020B0604020202020204" pitchFamily="34" charset="0"/>
                          </a:rPr>
                          <a:t>Prior HER2-targeted ADC </a:t>
                        </a:r>
                      </a:p>
                      <a:p>
                        <a:pPr marL="0" marR="0" lvl="0" indent="0" algn="ctr" rtl="0">
                          <a:spcBef>
                            <a:spcPts val="0"/>
                          </a:spcBef>
                          <a:spcAft>
                            <a:spcPts val="0"/>
                          </a:spcAft>
                          <a:buNone/>
                        </a:pPr>
                        <a:endParaRPr lang="en-GB" sz="1400" b="1" noProof="0" dirty="0">
                          <a:solidFill>
                            <a:schemeClr val="bg1"/>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GB" sz="1400" b="1" noProof="0" dirty="0">
                            <a:solidFill>
                              <a:schemeClr val="bg1"/>
                            </a:solidFill>
                            <a:latin typeface="Arial" panose="020B0604020202020204" pitchFamily="34" charset="0"/>
                            <a:cs typeface="Arial" panose="020B0604020202020204" pitchFamily="34" charset="0"/>
                          </a:rPr>
                          <a:t>(n=55)</a:t>
                        </a:r>
                      </a:p>
                    </a:txBody>
                    <a:tcPr marL="91450" marR="91450" marT="45725" marB="45725"/>
                  </a:tc>
                  <a:tc>
                    <a:txBody>
                      <a:bodyPr/>
                      <a:lstStyle/>
                      <a:p>
                        <a:pPr marL="0" marR="0" lvl="0" indent="0" algn="ctr" rtl="0">
                          <a:spcBef>
                            <a:spcPts val="0"/>
                          </a:spcBef>
                          <a:spcAft>
                            <a:spcPts val="0"/>
                          </a:spcAft>
                          <a:buNone/>
                        </a:pPr>
                        <a:r>
                          <a:rPr lang="en-GB" sz="1400" b="1" u="sng" noProof="0" dirty="0">
                            <a:solidFill>
                              <a:schemeClr val="bg1"/>
                            </a:solidFill>
                            <a:latin typeface="Arial" panose="020B0604020202020204" pitchFamily="34" charset="0"/>
                            <a:cs typeface="Arial" panose="020B0604020202020204" pitchFamily="34" charset="0"/>
                          </a:rPr>
                          <a:t>Cohort F</a:t>
                        </a:r>
                        <a:r>
                          <a:rPr lang="en-GB" sz="1400" b="1" u="sng" baseline="30000" noProof="0" dirty="0">
                            <a:solidFill>
                              <a:schemeClr val="bg1"/>
                            </a:solidFill>
                            <a:latin typeface="Arial" panose="020B0604020202020204" pitchFamily="34" charset="0"/>
                            <a:cs typeface="Arial" panose="020B0604020202020204" pitchFamily="34" charset="0"/>
                          </a:rPr>
                          <a:t>1, a</a:t>
                        </a:r>
                        <a:endParaRPr lang="en-GB" sz="1400" b="1" u="sng" baseline="0" noProof="0" dirty="0">
                          <a:solidFill>
                            <a:schemeClr val="bg1"/>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GB" sz="1400" b="1" noProof="0" dirty="0">
                            <a:solidFill>
                              <a:schemeClr val="bg1"/>
                            </a:solidFill>
                            <a:latin typeface="Arial" panose="020B0604020202020204" pitchFamily="34" charset="0"/>
                            <a:cs typeface="Arial" panose="020B0604020202020204" pitchFamily="34" charset="0"/>
                          </a:rPr>
                          <a:t>Treatment-naïve advanced disease </a:t>
                        </a:r>
                      </a:p>
                      <a:p>
                        <a:pPr marL="0" marR="0" lvl="0" indent="0" algn="ctr" rtl="0">
                          <a:spcBef>
                            <a:spcPts val="0"/>
                          </a:spcBef>
                          <a:spcAft>
                            <a:spcPts val="0"/>
                          </a:spcAft>
                          <a:buNone/>
                        </a:pPr>
                        <a:endParaRPr lang="en-GB" sz="1400" b="1" noProof="0" dirty="0">
                          <a:solidFill>
                            <a:schemeClr val="bg1"/>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GB" sz="1400" b="1" noProof="0" dirty="0">
                            <a:solidFill>
                              <a:schemeClr val="bg1"/>
                            </a:solidFill>
                            <a:latin typeface="Arial" panose="020B0604020202020204" pitchFamily="34" charset="0"/>
                            <a:cs typeface="Arial" panose="020B0604020202020204" pitchFamily="34" charset="0"/>
                          </a:rPr>
                          <a:t>(n=73)</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2"/>
                          </a:buClr>
                          <a:buSzPts val="1400"/>
                          <a:buFont typeface="Arial"/>
                          <a:buNone/>
                        </a:pPr>
                        <a:r>
                          <a:rPr lang="en-GB" sz="1400" noProof="0" dirty="0">
                            <a:solidFill>
                              <a:schemeClr val="tx1"/>
                            </a:solidFill>
                            <a:latin typeface="Arial" panose="020B0604020202020204" pitchFamily="34" charset="0"/>
                            <a:cs typeface="Arial" panose="020B0604020202020204" pitchFamily="34" charset="0"/>
                          </a:rPr>
                          <a:t>ORR, % [95% CI]</a:t>
                        </a:r>
                        <a:endParaRPr lang="en-GB" noProof="0" dirty="0">
                          <a:solidFill>
                            <a:schemeClr val="tx1"/>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spcBef>
                            <a:spcPts val="0"/>
                          </a:spcBef>
                          <a:spcAft>
                            <a:spcPts val="0"/>
                          </a:spcAft>
                          <a:buNone/>
                        </a:pPr>
                        <a:r>
                          <a:rPr lang="en-GB" sz="1400" b="0" noProof="0" dirty="0">
                            <a:solidFill>
                              <a:schemeClr val="tx1"/>
                            </a:solidFill>
                            <a:latin typeface="Arial" panose="020B0604020202020204" pitchFamily="34" charset="0"/>
                            <a:cs typeface="Arial" panose="020B0604020202020204" pitchFamily="34" charset="0"/>
                          </a:rPr>
                          <a:t>67 [55-77]</a:t>
                        </a:r>
                        <a:endParaRPr lang="en-GB" b="0" noProof="0" dirty="0">
                          <a:solidFill>
                            <a:schemeClr val="tx1"/>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spcBef>
                            <a:spcPts val="0"/>
                          </a:spcBef>
                          <a:spcAft>
                            <a:spcPts val="0"/>
                          </a:spcAft>
                          <a:buNone/>
                        </a:pPr>
                        <a:r>
                          <a:rPr lang="en-GB" sz="1400" b="0" noProof="0" dirty="0">
                            <a:solidFill>
                              <a:schemeClr val="tx1"/>
                            </a:solidFill>
                            <a:latin typeface="Arial" panose="020B0604020202020204" pitchFamily="34" charset="0"/>
                            <a:cs typeface="Arial" panose="020B0604020202020204" pitchFamily="34" charset="0"/>
                          </a:rPr>
                          <a:t>38 [25-52]</a:t>
                        </a:r>
                        <a:endParaRPr lang="en-GB" b="0" noProof="0" dirty="0">
                          <a:solidFill>
                            <a:schemeClr val="tx1"/>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spcBef>
                            <a:spcPts val="0"/>
                          </a:spcBef>
                          <a:spcAft>
                            <a:spcPts val="0"/>
                          </a:spcAft>
                          <a:buNone/>
                        </a:pPr>
                        <a:r>
                          <a:rPr lang="en-GB" sz="1400" b="0" noProof="0" dirty="0">
                            <a:solidFill>
                              <a:schemeClr val="tx1"/>
                            </a:solidFill>
                            <a:latin typeface="Arial" panose="020B0604020202020204" pitchFamily="34" charset="0"/>
                            <a:cs typeface="Arial" panose="020B0604020202020204" pitchFamily="34" charset="0"/>
                          </a:rPr>
                          <a:t>75 [64-85]</a:t>
                        </a: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2"/>
                          </a:buClr>
                          <a:buSzPts val="1400"/>
                          <a:buFont typeface="Arial"/>
                          <a:buNone/>
                        </a:pPr>
                        <a:r>
                          <a:rPr lang="en-GB" sz="1400" noProof="0" dirty="0">
                            <a:solidFill>
                              <a:schemeClr val="tx1"/>
                            </a:solidFill>
                            <a:latin typeface="Arial" panose="020B0604020202020204" pitchFamily="34" charset="0"/>
                            <a:cs typeface="Arial" panose="020B0604020202020204" pitchFamily="34" charset="0"/>
                          </a:rPr>
                          <a:t>DCR, % [95% CI]</a:t>
                        </a:r>
                        <a:endParaRPr lang="en-GB" noProof="0" dirty="0">
                          <a:solidFill>
                            <a:schemeClr val="tx1"/>
                          </a:solidFill>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0">
                          <a:lnSpc>
                            <a:spcPct val="100000"/>
                          </a:lnSpc>
                          <a:spcBef>
                            <a:spcPts val="0"/>
                          </a:spcBef>
                          <a:spcAft>
                            <a:spcPts val="0"/>
                          </a:spcAft>
                          <a:buClr>
                            <a:schemeClr val="dk2"/>
                          </a:buClr>
                          <a:buSzPts val="1400"/>
                          <a:buFont typeface="Arial"/>
                          <a:buNone/>
                        </a:pPr>
                        <a:r>
                          <a:rPr lang="en-GB" sz="1400" noProof="0" dirty="0">
                            <a:solidFill>
                              <a:schemeClr val="tx1"/>
                            </a:solidFill>
                            <a:latin typeface="Arial" panose="020B0604020202020204" pitchFamily="34" charset="0"/>
                            <a:cs typeface="Arial" panose="020B0604020202020204" pitchFamily="34" charset="0"/>
                          </a:rPr>
                          <a:t>81  [71-89] </a:t>
                        </a:r>
                        <a:endParaRPr lang="en-GB" noProof="0" dirty="0">
                          <a:solidFill>
                            <a:schemeClr val="tx1"/>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chemeClr val="dk2"/>
                          </a:buClr>
                          <a:buSzPts val="1400"/>
                          <a:buFont typeface="Arial"/>
                          <a:buNone/>
                        </a:pPr>
                        <a:r>
                          <a:rPr lang="en-GB" sz="1400" noProof="0" dirty="0">
                            <a:solidFill>
                              <a:schemeClr val="tx1"/>
                            </a:solidFill>
                            <a:latin typeface="Arial" panose="020B0604020202020204" pitchFamily="34" charset="0"/>
                            <a:cs typeface="Arial" panose="020B0604020202020204" pitchFamily="34" charset="0"/>
                          </a:rPr>
                          <a:t>71  [57-82] </a:t>
                        </a:r>
                        <a:endParaRPr lang="en-GB" noProof="0" dirty="0">
                          <a:solidFill>
                            <a:schemeClr val="tx1"/>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chemeClr val="dk2"/>
                          </a:buClr>
                          <a:buSzPts val="1400"/>
                          <a:buFont typeface="Arial"/>
                          <a:buNone/>
                        </a:pPr>
                        <a:r>
                          <a:rPr lang="en-GB" sz="1400" noProof="0" dirty="0">
                            <a:solidFill>
                              <a:schemeClr val="tx1"/>
                            </a:solidFill>
                            <a:latin typeface="Arial" panose="020B0604020202020204" pitchFamily="34" charset="0"/>
                            <a:cs typeface="Arial" panose="020B0604020202020204" pitchFamily="34" charset="0"/>
                          </a:rPr>
                          <a:t>89  [80-95] </a:t>
                        </a:r>
                        <a:endParaRPr lang="en-GB" noProof="0" dirty="0">
                          <a:solidFill>
                            <a:schemeClr val="tx1"/>
                          </a:solidFill>
                          <a:latin typeface="Arial" panose="020B0604020202020204" pitchFamily="34" charset="0"/>
                          <a:cs typeface="Arial" panose="020B0604020202020204" pitchFamily="34" charset="0"/>
                        </a:endParaRPr>
                      </a:p>
                    </a:txBody>
                    <a:tcPr marL="91450" marR="91450" marT="45725" marB="45725" anchor="ctr"/>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Median DoR, mos (95% CI) </a:t>
                        </a:r>
                        <a:endParaRPr lang="en-GB" noProof="0" dirty="0">
                          <a:solidFill>
                            <a:schemeClr val="tx1"/>
                          </a:solidFill>
                          <a:latin typeface="Arial" panose="020B0604020202020204" pitchFamily="34" charset="0"/>
                          <a:cs typeface="Arial" panose="020B0604020202020204" pitchFamily="34" charset="0"/>
                        </a:endParaRPr>
                      </a:p>
                    </a:txBody>
                    <a:tcPr marL="91450" marR="91450" marT="45725" marB="45725"/>
                  </a:tc>
                  <a:tc>
                    <a:txBody>
                      <a:bodyPr/>
                      <a:lstStyle/>
                      <a:p>
                        <a:pPr marL="0" marR="0" lvl="0" indent="0" algn="ctr" rtl="0">
                          <a:lnSpc>
                            <a:spcPct val="100000"/>
                          </a:lnSpc>
                          <a:spcBef>
                            <a:spcPts val="0"/>
                          </a:spcBef>
                          <a:spcAft>
                            <a:spcPts val="0"/>
                          </a:spcAft>
                          <a:buClr>
                            <a:schemeClr val="dk2"/>
                          </a:buClr>
                          <a:buSzPts val="1400"/>
                          <a:buFont typeface="Arial"/>
                          <a:buNone/>
                        </a:pPr>
                        <a:r>
                          <a:rPr lang="en-GB" sz="1400" noProof="0" dirty="0">
                            <a:solidFill>
                              <a:schemeClr val="tx1"/>
                            </a:solidFill>
                            <a:latin typeface="Arial" panose="020B0604020202020204" pitchFamily="34" charset="0"/>
                            <a:cs typeface="Arial" panose="020B0604020202020204" pitchFamily="34" charset="0"/>
                          </a:rPr>
                          <a:t>9.5  [6.3-13.5]</a:t>
                        </a:r>
                        <a:endParaRPr lang="en-GB" noProof="0" dirty="0">
                          <a:solidFill>
                            <a:schemeClr val="tx1"/>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chemeClr val="dk2"/>
                          </a:buClr>
                          <a:buSzPts val="1400"/>
                          <a:buFont typeface="Arial"/>
                          <a:buNone/>
                        </a:pPr>
                        <a:r>
                          <a:rPr lang="en-GB" sz="1400" noProof="0" dirty="0">
                            <a:solidFill>
                              <a:schemeClr val="tx1"/>
                            </a:solidFill>
                            <a:latin typeface="Arial" panose="020B0604020202020204" pitchFamily="34" charset="0"/>
                            <a:cs typeface="Arial" panose="020B0604020202020204" pitchFamily="34" charset="0"/>
                          </a:rPr>
                          <a:t>8.5  [5.6-16.4]</a:t>
                        </a:r>
                        <a:endParaRPr lang="en-GB" noProof="0" dirty="0">
                          <a:solidFill>
                            <a:schemeClr val="tx1"/>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chemeClr val="dk2"/>
                          </a:buClr>
                          <a:buSzPts val="1400"/>
                          <a:buFont typeface="Arial"/>
                          <a:buNone/>
                        </a:pPr>
                        <a:r>
                          <a:rPr lang="en-GB" sz="1400" noProof="0" dirty="0">
                            <a:solidFill>
                              <a:schemeClr val="tx1"/>
                            </a:solidFill>
                            <a:latin typeface="Arial" panose="020B0604020202020204" pitchFamily="34" charset="0"/>
                            <a:cs typeface="Arial" panose="020B0604020202020204" pitchFamily="34" charset="0"/>
                          </a:rPr>
                          <a:t>12.2  [8.8-NE]</a:t>
                        </a:r>
                        <a:endParaRPr lang="en-GB" noProof="0" dirty="0">
                          <a:solidFill>
                            <a:schemeClr val="tx1"/>
                          </a:solidFill>
                          <a:latin typeface="Arial" panose="020B0604020202020204" pitchFamily="34" charset="0"/>
                          <a:cs typeface="Arial" panose="020B0604020202020204" pitchFamily="34" charset="0"/>
                        </a:endParaRPr>
                      </a:p>
                    </a:txBody>
                    <a:tcPr marL="91450" marR="91450" marT="45725" marB="45725" anchor="ctr"/>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Median PFS, mos (95% CI)</a:t>
                        </a:r>
                        <a:endParaRPr lang="en-GB" noProof="0" dirty="0">
                          <a:solidFill>
                            <a:schemeClr val="tx1"/>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chemeClr val="dk2"/>
                          </a:buClr>
                          <a:buSzPts val="1400"/>
                          <a:buFont typeface="Arial"/>
                          <a:buNone/>
                        </a:pPr>
                        <a:r>
                          <a:rPr lang="en-GB" sz="1400" noProof="0" dirty="0">
                            <a:solidFill>
                              <a:schemeClr val="tx1"/>
                            </a:solidFill>
                            <a:latin typeface="Arial" panose="020B0604020202020204" pitchFamily="34" charset="0"/>
                            <a:cs typeface="Arial" panose="020B0604020202020204" pitchFamily="34" charset="0"/>
                          </a:rPr>
                          <a:t>8.3 [6.9-12.3]</a:t>
                        </a:r>
                        <a:endParaRPr lang="en-GB" noProof="0" dirty="0">
                          <a:solidFill>
                            <a:schemeClr val="tx1"/>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chemeClr val="dk2"/>
                          </a:buClr>
                          <a:buSzPts val="1400"/>
                          <a:buFont typeface="Arial"/>
                          <a:buNone/>
                        </a:pPr>
                        <a:r>
                          <a:rPr lang="en-GB" sz="1400" noProof="0" dirty="0">
                            <a:solidFill>
                              <a:schemeClr val="tx1"/>
                            </a:solidFill>
                            <a:latin typeface="Arial" panose="020B0604020202020204" pitchFamily="34" charset="0"/>
                            <a:cs typeface="Arial" panose="020B0604020202020204" pitchFamily="34" charset="0"/>
                          </a:rPr>
                          <a:t>5.5 [4.3-8.3]</a:t>
                        </a:r>
                        <a:endParaRPr lang="en-GB" noProof="0" dirty="0">
                          <a:solidFill>
                            <a:schemeClr val="tx1"/>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13.5 [10.0-NE] </a:t>
                        </a:r>
                        <a:endParaRPr lang="en-GB" noProof="0" dirty="0">
                          <a:solidFill>
                            <a:schemeClr val="tx1"/>
                          </a:solidFill>
                          <a:latin typeface="Arial" panose="020B0604020202020204" pitchFamily="34" charset="0"/>
                          <a:cs typeface="Arial" panose="020B0604020202020204" pitchFamily="34" charset="0"/>
                        </a:endParaRPr>
                      </a:p>
                    </a:txBody>
                    <a:tcPr marL="91450" marR="91450" marT="45725" marB="45725" anchor="ctr"/>
                  </a:tc>
                  <a:extLst>
                    <a:ext uri="{0D108BD9-81ED-4DB2-BD59-A6C34878D82A}">
                      <a16:rowId xmlns:a16="http://schemas.microsoft.com/office/drawing/2014/main" val="10009"/>
                    </a:ext>
                  </a:extLst>
                </a:tr>
              </a:tbl>
            </a:graphicData>
          </a:graphic>
        </p:graphicFrame>
        <p:sp>
          <p:nvSpPr>
            <p:cNvPr id="4" name="TextBox 3">
              <a:extLst>
                <a:ext uri="{FF2B5EF4-FFF2-40B4-BE49-F238E27FC236}">
                  <a16:creationId xmlns:a16="http://schemas.microsoft.com/office/drawing/2014/main" id="{BCD22A42-F35D-33BC-BE8E-B3C23BE9EB23}"/>
                </a:ext>
              </a:extLst>
            </p:cNvPr>
            <p:cNvSpPr txBox="1"/>
            <p:nvPr/>
          </p:nvSpPr>
          <p:spPr>
            <a:xfrm>
              <a:off x="1377871" y="3240386"/>
              <a:ext cx="2340259" cy="954107"/>
            </a:xfrm>
            <a:prstGeom prst="rect">
              <a:avLst/>
            </a:prstGeom>
            <a:noFill/>
          </p:spPr>
          <p:txBody>
            <a:bodyPr wrap="square">
              <a:spAutoFit/>
            </a:bodyPr>
            <a:lstStyle/>
            <a:p>
              <a:r>
                <a:rPr lang="en-US" sz="1400" b="1" dirty="0">
                  <a:solidFill>
                    <a:schemeClr val="bg1"/>
                  </a:solidFill>
                  <a:effectLst/>
                  <a:latin typeface="Arial" panose="020B0604020202020204" pitchFamily="34" charset="0"/>
                  <a:cs typeface="Arial" panose="020B0604020202020204" pitchFamily="34" charset="0"/>
                </a:rPr>
                <a:t>Response (BICR) in patients </a:t>
              </a:r>
              <a:r>
                <a:rPr lang="en-US" sz="1400" b="1" dirty="0">
                  <a:solidFill>
                    <a:schemeClr val="bg1"/>
                  </a:solidFill>
                  <a:latin typeface="Arial" panose="020B0604020202020204" pitchFamily="34" charset="0"/>
                  <a:cs typeface="Arial" panose="020B0604020202020204" pitchFamily="34" charset="0"/>
                </a:rPr>
                <a:t>t</a:t>
              </a:r>
              <a:r>
                <a:rPr lang="en-US" sz="1400" b="1" dirty="0">
                  <a:solidFill>
                    <a:schemeClr val="bg1"/>
                  </a:solidFill>
                  <a:effectLst/>
                  <a:latin typeface="Arial" panose="020B0604020202020204" pitchFamily="34" charset="0"/>
                  <a:cs typeface="Arial" panose="020B0604020202020204" pitchFamily="34" charset="0"/>
                </a:rPr>
                <a:t>reated with </a:t>
              </a:r>
              <a:r>
                <a:rPr lang="en-US" sz="1400" b="1" dirty="0" err="1">
                  <a:solidFill>
                    <a:schemeClr val="bg1"/>
                  </a:solidFill>
                  <a:latin typeface="Arial" panose="020B0604020202020204" pitchFamily="34" charset="0"/>
                  <a:cs typeface="Arial" panose="020B0604020202020204" pitchFamily="34" charset="0"/>
                </a:rPr>
                <a:t>s</a:t>
              </a:r>
              <a:r>
                <a:rPr lang="en-US" sz="1400" b="1" dirty="0" err="1">
                  <a:solidFill>
                    <a:schemeClr val="bg1"/>
                  </a:solidFill>
                  <a:effectLst/>
                  <a:latin typeface="Arial" panose="020B0604020202020204" pitchFamily="34" charset="0"/>
                  <a:cs typeface="Arial" panose="020B0604020202020204" pitchFamily="34" charset="0"/>
                </a:rPr>
                <a:t>evabertinib</a:t>
              </a:r>
              <a:r>
                <a:rPr lang="en-US" sz="1400" b="1" dirty="0">
                  <a:solidFill>
                    <a:schemeClr val="bg1"/>
                  </a:solidFill>
                  <a:effectLst/>
                  <a:latin typeface="Arial" panose="020B0604020202020204" pitchFamily="34" charset="0"/>
                  <a:cs typeface="Arial" panose="020B0604020202020204" pitchFamily="34" charset="0"/>
                </a:rPr>
                <a:t> (all-treated)</a:t>
              </a:r>
              <a:endParaRPr lang="en-GB" sz="1400" b="1" dirty="0">
                <a:solidFill>
                  <a:schemeClr val="bg1"/>
                </a:solidFill>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99E31302-4A7F-7EE4-7E3A-D535CC3AF4EA}"/>
              </a:ext>
            </a:extLst>
          </p:cNvPr>
          <p:cNvSpPr txBox="1"/>
          <p:nvPr/>
        </p:nvSpPr>
        <p:spPr>
          <a:xfrm>
            <a:off x="600706" y="5262612"/>
            <a:ext cx="10441160" cy="646331"/>
          </a:xfrm>
          <a:prstGeom prst="rect">
            <a:avLst/>
          </a:prstGeom>
          <a:noFill/>
        </p:spPr>
        <p:txBody>
          <a:bodyPr wrap="square">
            <a:spAutoFit/>
          </a:bodyPr>
          <a:lstStyle/>
          <a:p>
            <a:r>
              <a:rPr lang="en-GB" sz="1200" baseline="30000" dirty="0">
                <a:solidFill>
                  <a:schemeClr val="tx2"/>
                </a:solidFill>
                <a:latin typeface="Arial" panose="020B0604020202020204" pitchFamily="34" charset="0"/>
                <a:cs typeface="Arial" panose="020B0604020202020204" pitchFamily="34" charset="0"/>
              </a:rPr>
              <a:t>a </a:t>
            </a:r>
            <a:r>
              <a:rPr lang="en-GB" sz="1200" dirty="0">
                <a:solidFill>
                  <a:schemeClr val="tx2"/>
                </a:solidFill>
                <a:latin typeface="Arial" panose="020B0604020202020204" pitchFamily="34" charset="0"/>
                <a:cs typeface="Arial" panose="020B0604020202020204" pitchFamily="34" charset="0"/>
              </a:rPr>
              <a:t>Data cut-off November 17, 2025; </a:t>
            </a:r>
            <a:r>
              <a:rPr lang="en-GB" sz="1200" baseline="30000" dirty="0">
                <a:solidFill>
                  <a:schemeClr val="tx2"/>
                </a:solidFill>
                <a:latin typeface="Arial" panose="020B0604020202020204" pitchFamily="34" charset="0"/>
                <a:cs typeface="Arial" panose="020B0604020202020204" pitchFamily="34" charset="0"/>
              </a:rPr>
              <a:t>b </a:t>
            </a:r>
            <a:r>
              <a:rPr lang="en-GB" sz="1200" dirty="0">
                <a:solidFill>
                  <a:schemeClr val="tx2"/>
                </a:solidFill>
                <a:latin typeface="Arial" panose="020B0604020202020204" pitchFamily="34" charset="0"/>
                <a:cs typeface="Arial" panose="020B0604020202020204" pitchFamily="34" charset="0"/>
              </a:rPr>
              <a:t>Data cut-off June 27, 2025; </a:t>
            </a:r>
            <a:r>
              <a:rPr lang="en-GB" sz="1200" baseline="30000" dirty="0">
                <a:solidFill>
                  <a:schemeClr val="tx2"/>
                </a:solidFill>
              </a:rPr>
              <a:t>c</a:t>
            </a:r>
            <a:r>
              <a:rPr lang="en-GB" sz="1200" dirty="0">
                <a:solidFill>
                  <a:schemeClr val="tx2"/>
                </a:solidFill>
              </a:rPr>
              <a:t> </a:t>
            </a:r>
            <a:r>
              <a:rPr lang="en-GB" sz="1200" dirty="0">
                <a:solidFill>
                  <a:schemeClr val="tx2"/>
                </a:solidFill>
                <a:latin typeface="Arial" panose="020B0604020202020204" pitchFamily="34" charset="0"/>
                <a:cs typeface="Arial" panose="020B0604020202020204" pitchFamily="34" charset="0"/>
              </a:rPr>
              <a:t>Data shown only for all-treated</a:t>
            </a:r>
          </a:p>
          <a:p>
            <a:r>
              <a:rPr lang="en-GB" sz="1200" dirty="0">
                <a:solidFill>
                  <a:schemeClr val="tx2"/>
                </a:solidFill>
                <a:latin typeface="Arial" panose="020B0604020202020204" pitchFamily="34" charset="0"/>
                <a:cs typeface="Arial" panose="020B0604020202020204" pitchFamily="34" charset="0"/>
              </a:rPr>
              <a:t> </a:t>
            </a:r>
          </a:p>
          <a:p>
            <a:r>
              <a:rPr lang="en-GB" sz="1200" b="1" dirty="0">
                <a:solidFill>
                  <a:schemeClr val="tx2"/>
                </a:solidFill>
                <a:latin typeface="Arial" panose="020B0604020202020204" pitchFamily="34" charset="0"/>
                <a:cs typeface="Arial" panose="020B0604020202020204" pitchFamily="34" charset="0"/>
              </a:rPr>
              <a:t>Results derived from different data cut-offs and should not be compared directly across datasets</a:t>
            </a:r>
          </a:p>
        </p:txBody>
      </p:sp>
      <p:sp>
        <p:nvSpPr>
          <p:cNvPr id="10" name="TextBox 9">
            <a:extLst>
              <a:ext uri="{FF2B5EF4-FFF2-40B4-BE49-F238E27FC236}">
                <a16:creationId xmlns:a16="http://schemas.microsoft.com/office/drawing/2014/main" id="{160AA58A-2361-6B2D-C388-898894CF469A}"/>
              </a:ext>
            </a:extLst>
          </p:cNvPr>
          <p:cNvSpPr txBox="1"/>
          <p:nvPr/>
        </p:nvSpPr>
        <p:spPr>
          <a:xfrm>
            <a:off x="1355274" y="4470992"/>
            <a:ext cx="8932024" cy="584775"/>
          </a:xfrm>
          <a:prstGeom prst="rect">
            <a:avLst/>
          </a:prstGeom>
          <a:solidFill>
            <a:schemeClr val="tx2">
              <a:lumMod val="20000"/>
              <a:lumOff val="80000"/>
            </a:schemeClr>
          </a:solidFill>
        </p:spPr>
        <p:txBody>
          <a:bodyPr wrap="square">
            <a:spAutoFit/>
          </a:bodyPr>
          <a:lstStyle/>
          <a:p>
            <a:r>
              <a:rPr lang="en-GB" sz="1600" dirty="0" err="1">
                <a:latin typeface="Arial" panose="020B0604020202020204" pitchFamily="34" charset="0"/>
                <a:cs typeface="Arial" panose="020B0604020202020204" pitchFamily="34" charset="0"/>
              </a:rPr>
              <a:t>mDoR</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mPFS</a:t>
            </a:r>
            <a:r>
              <a:rPr lang="en-GB" sz="1600" dirty="0">
                <a:latin typeface="Arial" panose="020B0604020202020204" pitchFamily="34" charset="0"/>
                <a:cs typeface="Arial" panose="020B0604020202020204" pitchFamily="34" charset="0"/>
              </a:rPr>
              <a:t> longer in treatment-naïve </a:t>
            </a:r>
            <a:r>
              <a:rPr lang="en-GB" sz="1600" b="1" dirty="0">
                <a:latin typeface="Arial" panose="020B0604020202020204" pitchFamily="34" charset="0"/>
                <a:cs typeface="Arial" panose="020B0604020202020204" pitchFamily="34" charset="0"/>
              </a:rPr>
              <a:t>(cohort F)</a:t>
            </a:r>
            <a:r>
              <a:rPr lang="en-GB" sz="1600" dirty="0">
                <a:latin typeface="Arial" panose="020B0604020202020204" pitchFamily="34" charset="0"/>
                <a:cs typeface="Arial" panose="020B0604020202020204" pitchFamily="34" charset="0"/>
              </a:rPr>
              <a:t> than in pts previously treated </a:t>
            </a:r>
            <a:r>
              <a:rPr lang="en-GB" sz="1600" b="1" dirty="0">
                <a:latin typeface="Arial" panose="020B0604020202020204" pitchFamily="34" charset="0"/>
                <a:cs typeface="Arial" panose="020B0604020202020204" pitchFamily="34" charset="0"/>
              </a:rPr>
              <a:t>(cohort D)</a:t>
            </a:r>
            <a:r>
              <a:rPr lang="en-GB" sz="1600" dirty="0">
                <a:latin typeface="Arial" panose="020B0604020202020204" pitchFamily="34" charset="0"/>
                <a:cs typeface="Arial" panose="020B0604020202020204" pitchFamily="34" charset="0"/>
              </a:rPr>
              <a:t>, including those with N-</a:t>
            </a:r>
            <a:r>
              <a:rPr lang="en-GB" sz="1600" dirty="0" err="1">
                <a:latin typeface="Arial" panose="020B0604020202020204" pitchFamily="34" charset="0"/>
                <a:cs typeface="Arial" panose="020B0604020202020204" pitchFamily="34" charset="0"/>
              </a:rPr>
              <a:t>sq</a:t>
            </a:r>
            <a:r>
              <a:rPr lang="en-GB" sz="1600" dirty="0">
                <a:latin typeface="Arial" panose="020B0604020202020204" pitchFamily="34" charset="0"/>
                <a:cs typeface="Arial" panose="020B0604020202020204" pitchFamily="34" charset="0"/>
              </a:rPr>
              <a:t> histology and </a:t>
            </a:r>
            <a:r>
              <a:rPr lang="en-GB" sz="1600" i="1" dirty="0">
                <a:latin typeface="Arial" panose="020B0604020202020204" pitchFamily="34" charset="0"/>
                <a:cs typeface="Arial" panose="020B0604020202020204" pitchFamily="34" charset="0"/>
              </a:rPr>
              <a:t>HER2</a:t>
            </a:r>
            <a:r>
              <a:rPr lang="en-GB" sz="1600" dirty="0">
                <a:latin typeface="Arial" panose="020B0604020202020204" pitchFamily="34" charset="0"/>
                <a:cs typeface="Arial" panose="020B0604020202020204" pitchFamily="34" charset="0"/>
              </a:rPr>
              <a:t> TKD/YVMA mutations</a:t>
            </a:r>
            <a:r>
              <a:rPr lang="en-GB" sz="1600" baseline="30000" dirty="0">
                <a:latin typeface="Arial" panose="020B0604020202020204" pitchFamily="34" charset="0"/>
                <a:cs typeface="Arial" panose="020B0604020202020204" pitchFamily="34" charset="0"/>
              </a:rPr>
              <a:t>1,c</a:t>
            </a:r>
          </a:p>
        </p:txBody>
      </p:sp>
      <p:sp>
        <p:nvSpPr>
          <p:cNvPr id="5" name="Rectangle: Rounded Corners 4">
            <a:extLst>
              <a:ext uri="{FF2B5EF4-FFF2-40B4-BE49-F238E27FC236}">
                <a16:creationId xmlns:a16="http://schemas.microsoft.com/office/drawing/2014/main" id="{2A5B2B1D-49E2-81D5-03C4-73AAE7B5DF28}"/>
              </a:ext>
            </a:extLst>
          </p:cNvPr>
          <p:cNvSpPr/>
          <p:nvPr/>
        </p:nvSpPr>
        <p:spPr>
          <a:xfrm>
            <a:off x="3747557" y="3573016"/>
            <a:ext cx="2233854" cy="68273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4FC832C6-A225-1381-065F-8515002393FE}"/>
              </a:ext>
            </a:extLst>
          </p:cNvPr>
          <p:cNvSpPr/>
          <p:nvPr/>
        </p:nvSpPr>
        <p:spPr>
          <a:xfrm>
            <a:off x="8145016" y="3573016"/>
            <a:ext cx="2233854" cy="68273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86163DD3-B68C-8DD9-4094-B89262F8D8A2}"/>
              </a:ext>
            </a:extLst>
          </p:cNvPr>
          <p:cNvSpPr/>
          <p:nvPr/>
        </p:nvSpPr>
        <p:spPr>
          <a:xfrm>
            <a:off x="1324698" y="4401592"/>
            <a:ext cx="8962600" cy="68273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637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770">
          <a:extLst>
            <a:ext uri="{FF2B5EF4-FFF2-40B4-BE49-F238E27FC236}">
              <a16:creationId xmlns:a16="http://schemas.microsoft.com/office/drawing/2014/main" id="{EB1AB8CF-B055-6FF7-AA42-EF8F4E3C1A1D}"/>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C42A4D6-B89D-09AC-5E8B-02142B6BC54E}"/>
              </a:ext>
            </a:extLst>
          </p:cNvPr>
          <p:cNvSpPr>
            <a:spLocks noGrp="1"/>
          </p:cNvSpPr>
          <p:nvPr>
            <p:ph sz="quarter" idx="15"/>
          </p:nvPr>
        </p:nvSpPr>
        <p:spPr>
          <a:xfrm>
            <a:off x="620183" y="6356351"/>
            <a:ext cx="10180339" cy="365125"/>
          </a:xfrm>
        </p:spPr>
        <p:txBody>
          <a:bodyPr anchor="b" anchorCtr="0"/>
          <a:lstStyle/>
          <a:p>
            <a:r>
              <a:rPr lang="en-GB" spc="0" noProof="0" dirty="0">
                <a:solidFill>
                  <a:schemeClr val="tx2"/>
                </a:solidFill>
              </a:rPr>
              <a:t>Analysis cut-off date: June 27, 2025</a:t>
            </a:r>
          </a:p>
          <a:p>
            <a:r>
              <a:rPr lang="en-GB" spc="0" noProof="0" dirty="0">
                <a:solidFill>
                  <a:schemeClr val="tx2"/>
                </a:solidFill>
              </a:rPr>
              <a:t>Response assessed by blinded independent central review</a:t>
            </a:r>
          </a:p>
          <a:p>
            <a:r>
              <a:rPr lang="en-GB" spc="0" noProof="0" dirty="0">
                <a:solidFill>
                  <a:schemeClr val="tx2"/>
                </a:solidFill>
              </a:rPr>
              <a:t>NSCLC, non-small cell lung cancer</a:t>
            </a:r>
          </a:p>
          <a:p>
            <a:r>
              <a:rPr lang="en-GB" noProof="0" dirty="0">
                <a:solidFill>
                  <a:schemeClr val="tx2"/>
                </a:solidFill>
              </a:rPr>
              <a:t>Le X, et al. N Engl J Med. 2025;393:1819-1832 (including Supplementary Appendix)</a:t>
            </a:r>
          </a:p>
        </p:txBody>
      </p:sp>
      <p:sp>
        <p:nvSpPr>
          <p:cNvPr id="13" name="Title 12">
            <a:extLst>
              <a:ext uri="{FF2B5EF4-FFF2-40B4-BE49-F238E27FC236}">
                <a16:creationId xmlns:a16="http://schemas.microsoft.com/office/drawing/2014/main" id="{5B024B4D-9D31-1CF4-D7A9-FDF93466AC04}"/>
              </a:ext>
            </a:extLst>
          </p:cNvPr>
          <p:cNvSpPr>
            <a:spLocks noGrp="1"/>
          </p:cNvSpPr>
          <p:nvPr>
            <p:ph type="title"/>
          </p:nvPr>
        </p:nvSpPr>
        <p:spPr/>
        <p:txBody>
          <a:bodyPr/>
          <a:lstStyle/>
          <a:p>
            <a:r>
              <a:rPr lang="en-GB" noProof="0" dirty="0"/>
              <a:t>SOHO-01: Sevabertinib in </a:t>
            </a:r>
            <a:r>
              <a:rPr lang="en-GB" i="1" noProof="0" dirty="0"/>
              <a:t>HER2</a:t>
            </a:r>
            <a:r>
              <a:rPr lang="en-GB" noProof="0" dirty="0"/>
              <a:t>-Mutant NSCLC with and without brain metastases at baseline</a:t>
            </a:r>
          </a:p>
        </p:txBody>
      </p:sp>
      <p:sp>
        <p:nvSpPr>
          <p:cNvPr id="14" name="Slide Number Placeholder 13">
            <a:extLst>
              <a:ext uri="{FF2B5EF4-FFF2-40B4-BE49-F238E27FC236}">
                <a16:creationId xmlns:a16="http://schemas.microsoft.com/office/drawing/2014/main" id="{4F986282-84A5-6B3B-AD1A-EB9434C7C252}"/>
              </a:ext>
            </a:extLst>
          </p:cNvPr>
          <p:cNvSpPr>
            <a:spLocks noGrp="1"/>
          </p:cNvSpPr>
          <p:nvPr>
            <p:ph type="sldNum" sz="quarter" idx="4"/>
          </p:nvPr>
        </p:nvSpPr>
        <p:spPr/>
        <p:txBody>
          <a:bodyPr/>
          <a:lstStyle/>
          <a:p>
            <a:fld id="{FCE43C0F-8A7B-3A4B-9DB5-B3472E36E833}" type="slidenum">
              <a:rPr lang="en-GB" noProof="0" smtClean="0"/>
              <a:pPr/>
              <a:t>45</a:t>
            </a:fld>
            <a:endParaRPr lang="en-GB" noProof="0" dirty="0"/>
          </a:p>
        </p:txBody>
      </p:sp>
      <p:graphicFrame>
        <p:nvGraphicFramePr>
          <p:cNvPr id="6" name="Google Shape;2774;p66">
            <a:extLst>
              <a:ext uri="{FF2B5EF4-FFF2-40B4-BE49-F238E27FC236}">
                <a16:creationId xmlns:a16="http://schemas.microsoft.com/office/drawing/2014/main" id="{7C11CE6A-F6F5-9BA2-8837-AEFDD57E5D5F}"/>
              </a:ext>
            </a:extLst>
          </p:cNvPr>
          <p:cNvGraphicFramePr/>
          <p:nvPr>
            <p:extLst>
              <p:ext uri="{D42A27DB-BD31-4B8C-83A1-F6EECF244321}">
                <p14:modId xmlns:p14="http://schemas.microsoft.com/office/powerpoint/2010/main" val="2405402074"/>
              </p:ext>
            </p:extLst>
          </p:nvPr>
        </p:nvGraphicFramePr>
        <p:xfrm>
          <a:off x="1595501" y="2051064"/>
          <a:ext cx="9000999" cy="3754200"/>
        </p:xfrm>
        <a:graphic>
          <a:graphicData uri="http://schemas.openxmlformats.org/drawingml/2006/table">
            <a:tbl>
              <a:tblPr firstRow="1" bandRow="1">
                <a:tableStyleId>{5C22544A-7EE6-4342-B048-85BDC9FD1C3A}</a:tableStyleId>
              </a:tblPr>
              <a:tblGrid>
                <a:gridCol w="2124235">
                  <a:extLst>
                    <a:ext uri="{9D8B030D-6E8A-4147-A177-3AD203B41FA5}">
                      <a16:colId xmlns:a16="http://schemas.microsoft.com/office/drawing/2014/main" val="20000"/>
                    </a:ext>
                  </a:extLst>
                </a:gridCol>
                <a:gridCol w="1719191">
                  <a:extLst>
                    <a:ext uri="{9D8B030D-6E8A-4147-A177-3AD203B41FA5}">
                      <a16:colId xmlns:a16="http://schemas.microsoft.com/office/drawing/2014/main" val="3574692366"/>
                    </a:ext>
                  </a:extLst>
                </a:gridCol>
                <a:gridCol w="1719191">
                  <a:extLst>
                    <a:ext uri="{9D8B030D-6E8A-4147-A177-3AD203B41FA5}">
                      <a16:colId xmlns:a16="http://schemas.microsoft.com/office/drawing/2014/main" val="20002"/>
                    </a:ext>
                  </a:extLst>
                </a:gridCol>
                <a:gridCol w="1719191">
                  <a:extLst>
                    <a:ext uri="{9D8B030D-6E8A-4147-A177-3AD203B41FA5}">
                      <a16:colId xmlns:a16="http://schemas.microsoft.com/office/drawing/2014/main" val="51585344"/>
                    </a:ext>
                  </a:extLst>
                </a:gridCol>
                <a:gridCol w="1719191">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GB" sz="1400" noProof="0" dirty="0">
                          <a:solidFill>
                            <a:schemeClr val="bg1"/>
                          </a:solidFill>
                          <a:latin typeface="Arial" panose="020B0604020202020204" pitchFamily="34" charset="0"/>
                          <a:cs typeface="Arial" panose="020B0604020202020204" pitchFamily="34" charset="0"/>
                        </a:rPr>
                        <a:t>Patients, n/N (%)</a:t>
                      </a:r>
                    </a:p>
                  </a:txBody>
                  <a:tcPr marL="91450" marR="91450" marT="45725" marB="45725" anchor="ctr"/>
                </a:tc>
                <a:tc>
                  <a:txBody>
                    <a:bodyPr/>
                    <a:lstStyle/>
                    <a:p>
                      <a:pPr marL="0" marR="0" lvl="0" indent="0" algn="ctr" rtl="0">
                        <a:spcBef>
                          <a:spcPts val="0"/>
                        </a:spcBef>
                        <a:spcAft>
                          <a:spcPts val="0"/>
                        </a:spcAft>
                        <a:buNone/>
                      </a:pPr>
                      <a:r>
                        <a:rPr lang="en-GB" sz="1400" b="1" u="sng" noProof="0" dirty="0">
                          <a:solidFill>
                            <a:schemeClr val="bg1"/>
                          </a:solidFill>
                          <a:latin typeface="Arial" panose="020B0604020202020204" pitchFamily="34" charset="0"/>
                          <a:cs typeface="Arial" panose="020B0604020202020204" pitchFamily="34" charset="0"/>
                        </a:rPr>
                        <a:t>Cohort D</a:t>
                      </a:r>
                      <a:endParaRPr lang="en-GB" sz="1400" b="1" noProof="0" dirty="0">
                        <a:solidFill>
                          <a:schemeClr val="bg1"/>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GB" sz="1400" b="1" noProof="0" dirty="0">
                          <a:solidFill>
                            <a:schemeClr val="bg1"/>
                          </a:solidFill>
                          <a:latin typeface="Arial" panose="020B0604020202020204" pitchFamily="34" charset="0"/>
                          <a:cs typeface="Arial" panose="020B0604020202020204" pitchFamily="34" charset="0"/>
                        </a:rPr>
                        <a:t>Prior systemic therapy; HER2-targeted therapy-naïve</a:t>
                      </a:r>
                    </a:p>
                  </a:txBody>
                  <a:tcPr marL="91450" marR="91450" marT="45725" marB="45725" anchor="ctr"/>
                </a:tc>
                <a:tc>
                  <a:txBody>
                    <a:bodyPr/>
                    <a:lstStyle/>
                    <a:p>
                      <a:pPr marL="0" marR="0" lvl="0" indent="0" algn="ctr" rtl="0">
                        <a:spcBef>
                          <a:spcPts val="0"/>
                        </a:spcBef>
                        <a:spcAft>
                          <a:spcPts val="0"/>
                        </a:spcAft>
                        <a:buNone/>
                      </a:pPr>
                      <a:r>
                        <a:rPr lang="en-GB" sz="1400" b="1" u="sng" noProof="0" dirty="0">
                          <a:solidFill>
                            <a:schemeClr val="bg1"/>
                          </a:solidFill>
                          <a:latin typeface="Arial" panose="020B0604020202020204" pitchFamily="34" charset="0"/>
                          <a:cs typeface="Arial" panose="020B0604020202020204" pitchFamily="34" charset="0"/>
                        </a:rPr>
                        <a:t>Cohort E</a:t>
                      </a:r>
                      <a:endParaRPr lang="en-GB" sz="1400" b="1" noProof="0" dirty="0">
                        <a:solidFill>
                          <a:schemeClr val="bg1"/>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GB" sz="1400" b="1" noProof="0" dirty="0">
                          <a:solidFill>
                            <a:schemeClr val="bg1"/>
                          </a:solidFill>
                          <a:latin typeface="Arial" panose="020B0604020202020204" pitchFamily="34" charset="0"/>
                          <a:cs typeface="Arial" panose="020B0604020202020204" pitchFamily="34" charset="0"/>
                        </a:rPr>
                        <a:t>Prior HER2-targeted ADC </a:t>
                      </a:r>
                    </a:p>
                    <a:p>
                      <a:pPr marL="0" marR="0" lvl="0" indent="0" algn="ctr" rtl="0">
                        <a:spcBef>
                          <a:spcPts val="0"/>
                        </a:spcBef>
                        <a:spcAft>
                          <a:spcPts val="0"/>
                        </a:spcAft>
                        <a:buNone/>
                      </a:pPr>
                      <a:endParaRPr lang="en-GB" sz="1400" b="1" noProof="0" dirty="0">
                        <a:solidFill>
                          <a:schemeClr val="bg1"/>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spcBef>
                          <a:spcPts val="0"/>
                        </a:spcBef>
                        <a:spcAft>
                          <a:spcPts val="0"/>
                        </a:spcAft>
                        <a:buNone/>
                      </a:pPr>
                      <a:r>
                        <a:rPr lang="en-GB" sz="1400" b="1" u="sng" noProof="0" dirty="0">
                          <a:solidFill>
                            <a:schemeClr val="bg1"/>
                          </a:solidFill>
                          <a:latin typeface="Arial" panose="020B0604020202020204" pitchFamily="34" charset="0"/>
                          <a:cs typeface="Arial" panose="020B0604020202020204" pitchFamily="34" charset="0"/>
                        </a:rPr>
                        <a:t>Cohort F </a:t>
                      </a:r>
                      <a:r>
                        <a:rPr lang="en-GB" sz="1400" b="1" noProof="0" dirty="0">
                          <a:solidFill>
                            <a:schemeClr val="bg1"/>
                          </a:solidFill>
                          <a:latin typeface="Arial" panose="020B0604020202020204" pitchFamily="34" charset="0"/>
                          <a:cs typeface="Arial" panose="020B0604020202020204" pitchFamily="34" charset="0"/>
                        </a:rPr>
                        <a:t>Treatment-naïve advanced disease </a:t>
                      </a:r>
                    </a:p>
                    <a:p>
                      <a:pPr marL="0" marR="0" lvl="0" indent="0" algn="ctr" rtl="0">
                        <a:spcBef>
                          <a:spcPts val="0"/>
                        </a:spcBef>
                        <a:spcAft>
                          <a:spcPts val="0"/>
                        </a:spcAft>
                        <a:buNone/>
                      </a:pPr>
                      <a:endParaRPr lang="en-GB" sz="1400" b="1" noProof="0" dirty="0">
                        <a:solidFill>
                          <a:schemeClr val="bg1"/>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spcBef>
                          <a:spcPts val="0"/>
                        </a:spcBef>
                        <a:spcAft>
                          <a:spcPts val="0"/>
                        </a:spcAft>
                        <a:buNone/>
                      </a:pPr>
                      <a:r>
                        <a:rPr lang="en-GB" sz="1400" b="1" u="none" noProof="0" dirty="0">
                          <a:solidFill>
                            <a:schemeClr val="bg1"/>
                          </a:solidFill>
                          <a:latin typeface="Arial" panose="020B0604020202020204" pitchFamily="34" charset="0"/>
                          <a:cs typeface="Arial" panose="020B0604020202020204" pitchFamily="34" charset="0"/>
                        </a:rPr>
                        <a:t>Cohorts D, E, F</a:t>
                      </a:r>
                      <a:endParaRPr lang="en-GB" b="1" u="none" noProof="0" dirty="0">
                        <a:solidFill>
                          <a:schemeClr val="bg1"/>
                        </a:solidFill>
                        <a:latin typeface="Arial" panose="020B0604020202020204" pitchFamily="34" charset="0"/>
                        <a:cs typeface="Arial" panose="020B0604020202020204" pitchFamily="34" charset="0"/>
                      </a:endParaRPr>
                    </a:p>
                  </a:txBody>
                  <a:tcPr marL="91450" marR="91450" marT="45725" marB="45725" anchor="ctr"/>
                </a:tc>
                <a:extLst>
                  <a:ext uri="{0D108BD9-81ED-4DB2-BD59-A6C34878D82A}">
                    <a16:rowId xmlns:a16="http://schemas.microsoft.com/office/drawing/2014/main" val="10000"/>
                  </a:ext>
                </a:extLst>
              </a:tr>
              <a:tr h="370850">
                <a:tc gridSpan="5">
                  <a:txBody>
                    <a:bodyPr/>
                    <a:lstStyle/>
                    <a:p>
                      <a:pPr marL="0" marR="0" lvl="0" indent="0" algn="l" rtl="0">
                        <a:lnSpc>
                          <a:spcPct val="100000"/>
                        </a:lnSpc>
                        <a:spcBef>
                          <a:spcPts val="0"/>
                        </a:spcBef>
                        <a:spcAft>
                          <a:spcPts val="0"/>
                        </a:spcAft>
                        <a:buClr>
                          <a:schemeClr val="dk2"/>
                        </a:buClr>
                        <a:buSzPts val="1400"/>
                        <a:buFont typeface="Arial"/>
                        <a:buNone/>
                      </a:pPr>
                      <a:r>
                        <a:rPr lang="en-GB" sz="1400" noProof="0" dirty="0">
                          <a:solidFill>
                            <a:schemeClr val="tx1"/>
                          </a:solidFill>
                          <a:latin typeface="Arial" panose="020B0604020202020204" pitchFamily="34" charset="0"/>
                          <a:cs typeface="Arial" panose="020B0604020202020204" pitchFamily="34" charset="0"/>
                        </a:rPr>
                        <a:t>Brain metastases at baseline</a:t>
                      </a:r>
                      <a:endParaRPr lang="en-GB" noProof="0" dirty="0">
                        <a:solidFill>
                          <a:schemeClr val="tx1"/>
                        </a:solidFill>
                        <a:latin typeface="Arial" panose="020B0604020202020204" pitchFamily="34" charset="0"/>
                        <a:cs typeface="Arial" panose="020B0604020202020204" pitchFamily="34" charset="0"/>
                      </a:endParaRPr>
                    </a:p>
                  </a:txBody>
                  <a:tcPr marL="91450" marR="91450" marT="45725" marB="45725" anchor="ctr"/>
                </a:tc>
                <a:tc hMerge="1">
                  <a:txBody>
                    <a:bodyPr/>
                    <a:lstStyle/>
                    <a:p>
                      <a:endParaRPr lang="en-US"/>
                    </a:p>
                  </a:txBody>
                  <a:tcPr/>
                </a:tc>
                <a:tc hMerge="1">
                  <a:txBody>
                    <a:bodyPr/>
                    <a:lstStyle/>
                    <a:p>
                      <a:pPr marL="0" marR="0" lvl="0" indent="0" algn="ctr" rtl="0">
                        <a:spcBef>
                          <a:spcPts val="0"/>
                        </a:spcBef>
                        <a:spcAft>
                          <a:spcPts val="0"/>
                        </a:spcAft>
                        <a:buNone/>
                      </a:pPr>
                      <a:endParaRPr dirty="0">
                        <a:solidFill>
                          <a:schemeClr val="tx1"/>
                        </a:solidFill>
                        <a:latin typeface="Arial" panose="020B0604020202020204" pitchFamily="34" charset="0"/>
                        <a:cs typeface="Arial" panose="020B0604020202020204" pitchFamily="34" charset="0"/>
                      </a:endParaRPr>
                    </a:p>
                  </a:txBody>
                  <a:tcPr marL="91450" marR="91450" marT="45725" marB="45725" anchor="ctr"/>
                </a:tc>
                <a:tc hMerge="1">
                  <a:txBody>
                    <a:bodyPr/>
                    <a:lstStyle/>
                    <a:p>
                      <a:pPr marL="0" marR="0" lvl="0" indent="0" algn="ctr" rtl="0">
                        <a:spcBef>
                          <a:spcPts val="0"/>
                        </a:spcBef>
                        <a:spcAft>
                          <a:spcPts val="0"/>
                        </a:spcAft>
                        <a:buNone/>
                      </a:pPr>
                      <a:endParaRPr dirty="0">
                        <a:solidFill>
                          <a:schemeClr val="tx1"/>
                        </a:solidFill>
                        <a:latin typeface="Arial" panose="020B0604020202020204" pitchFamily="34" charset="0"/>
                        <a:cs typeface="Arial" panose="020B0604020202020204" pitchFamily="34" charset="0"/>
                      </a:endParaRPr>
                    </a:p>
                  </a:txBody>
                  <a:tcPr marL="91450" marR="91450" marT="45725" marB="45725" anchor="ctr"/>
                </a:tc>
                <a:tc hMerge="1">
                  <a:txBody>
                    <a:bodyPr/>
                    <a:lstStyle/>
                    <a:p>
                      <a:pPr marL="0" marR="0" lvl="0" indent="0" algn="ctr" rtl="0">
                        <a:spcBef>
                          <a:spcPts val="0"/>
                        </a:spcBef>
                        <a:spcAft>
                          <a:spcPts val="0"/>
                        </a:spcAft>
                        <a:buNone/>
                      </a:pPr>
                      <a:endParaRPr sz="1400" dirty="0">
                        <a:solidFill>
                          <a:schemeClr val="tx1"/>
                        </a:solidFill>
                        <a:latin typeface="Arial" panose="020B0604020202020204" pitchFamily="34" charset="0"/>
                        <a:cs typeface="Arial" panose="020B0604020202020204" pitchFamily="34" charset="0"/>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185738" algn="l" rtl="0">
                        <a:spcBef>
                          <a:spcPts val="0"/>
                        </a:spcBef>
                        <a:spcAft>
                          <a:spcPts val="0"/>
                        </a:spcAft>
                        <a:buNone/>
                        <a:tabLst/>
                      </a:pPr>
                      <a:r>
                        <a:rPr lang="en-GB" sz="1400" noProof="0" dirty="0">
                          <a:solidFill>
                            <a:schemeClr val="tx1"/>
                          </a:solidFill>
                          <a:latin typeface="Arial" panose="020B0604020202020204" pitchFamily="34" charset="0"/>
                          <a:cs typeface="Arial" panose="020B0604020202020204" pitchFamily="34" charset="0"/>
                        </a:rPr>
                        <a:t>Yes</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18/81 (22)</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15/55 (27)</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9/73 (12)</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42/209 (20)</a:t>
                      </a:r>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185738" algn="l" rtl="0">
                        <a:spcBef>
                          <a:spcPts val="0"/>
                        </a:spcBef>
                        <a:spcAft>
                          <a:spcPts val="0"/>
                        </a:spcAft>
                        <a:buNone/>
                        <a:tabLst/>
                      </a:pPr>
                      <a:r>
                        <a:rPr lang="en-GB" sz="1400" noProof="0" dirty="0">
                          <a:solidFill>
                            <a:schemeClr val="tx1"/>
                          </a:solidFill>
                          <a:latin typeface="Arial" panose="020B0604020202020204" pitchFamily="34" charset="0"/>
                          <a:cs typeface="Arial" panose="020B0604020202020204" pitchFamily="34" charset="0"/>
                        </a:rPr>
                        <a:t>No</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63/81 (78)</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40/55 (73)</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64/73 (88)</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167/209 (80)</a:t>
                      </a:r>
                    </a:p>
                  </a:txBody>
                  <a:tcPr marL="91450" marR="91450" marT="45725" marB="45725" anchor="ctr"/>
                </a:tc>
                <a:extLst>
                  <a:ext uri="{0D108BD9-81ED-4DB2-BD59-A6C34878D82A}">
                    <a16:rowId xmlns:a16="http://schemas.microsoft.com/office/drawing/2014/main" val="10003"/>
                  </a:ext>
                </a:extLst>
              </a:tr>
              <a:tr h="370850">
                <a:tc gridSpan="5">
                  <a:txBody>
                    <a:bodyPr/>
                    <a:lstStyle/>
                    <a:p>
                      <a:pPr marL="0" marR="0" lvl="0" indent="0" algn="l"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Objective response rate</a:t>
                      </a:r>
                    </a:p>
                  </a:txBody>
                  <a:tcPr marL="91450" marR="91450" marT="45725" marB="45725" anchor="ctr"/>
                </a:tc>
                <a:tc hMerge="1">
                  <a:txBody>
                    <a:bodyPr/>
                    <a:lstStyle/>
                    <a:p>
                      <a:endParaRPr lang="en-US"/>
                    </a:p>
                  </a:txBody>
                  <a:tcPr/>
                </a:tc>
                <a:tc hMerge="1">
                  <a:txBody>
                    <a:bodyPr/>
                    <a:lstStyle/>
                    <a:p>
                      <a:pPr marL="0" marR="0" lvl="0" indent="0" algn="ctr" rtl="0">
                        <a:spcBef>
                          <a:spcPts val="0"/>
                        </a:spcBef>
                        <a:spcAft>
                          <a:spcPts val="0"/>
                        </a:spcAft>
                        <a:buNone/>
                      </a:pPr>
                      <a:endParaRPr sz="1400" dirty="0">
                        <a:solidFill>
                          <a:schemeClr val="tx1"/>
                        </a:solidFill>
                        <a:latin typeface="Arial" panose="020B0604020202020204" pitchFamily="34" charset="0"/>
                        <a:cs typeface="Arial" panose="020B0604020202020204" pitchFamily="34" charset="0"/>
                      </a:endParaRPr>
                    </a:p>
                  </a:txBody>
                  <a:tcPr marL="91450" marR="91450" marT="45725" marB="45725" anchor="ctr"/>
                </a:tc>
                <a:tc hMerge="1">
                  <a:txBody>
                    <a:bodyPr/>
                    <a:lstStyle/>
                    <a:p>
                      <a:pPr marL="0" marR="0" lvl="0" indent="0" algn="ctr" rtl="0">
                        <a:spcBef>
                          <a:spcPts val="0"/>
                        </a:spcBef>
                        <a:spcAft>
                          <a:spcPts val="0"/>
                        </a:spcAft>
                        <a:buNone/>
                      </a:pPr>
                      <a:endParaRPr sz="1400" dirty="0">
                        <a:solidFill>
                          <a:schemeClr val="tx1"/>
                        </a:solidFill>
                        <a:latin typeface="Arial" panose="020B0604020202020204" pitchFamily="34" charset="0"/>
                        <a:cs typeface="Arial" panose="020B0604020202020204" pitchFamily="34" charset="0"/>
                      </a:endParaRPr>
                    </a:p>
                  </a:txBody>
                  <a:tcPr marL="91450" marR="91450" marT="45725" marB="45725" anchor="ctr"/>
                </a:tc>
                <a:tc hMerge="1">
                  <a:txBody>
                    <a:bodyPr/>
                    <a:lstStyle/>
                    <a:p>
                      <a:pPr marL="0" marR="0" lvl="0" indent="0" algn="ctr" rtl="0">
                        <a:spcBef>
                          <a:spcPts val="0"/>
                        </a:spcBef>
                        <a:spcAft>
                          <a:spcPts val="0"/>
                        </a:spcAft>
                        <a:buNone/>
                      </a:pPr>
                      <a:endParaRPr sz="1400" dirty="0">
                        <a:solidFill>
                          <a:schemeClr val="tx1"/>
                        </a:solidFill>
                        <a:latin typeface="Arial" panose="020B0604020202020204" pitchFamily="34" charset="0"/>
                        <a:cs typeface="Arial" panose="020B0604020202020204" pitchFamily="34" charset="0"/>
                      </a:endParaRPr>
                    </a:p>
                  </a:txBody>
                  <a:tcPr marL="91450" marR="91450" marT="45725" marB="45725" anchor="ctr"/>
                </a:tc>
                <a:extLst>
                  <a:ext uri="{0D108BD9-81ED-4DB2-BD59-A6C34878D82A}">
                    <a16:rowId xmlns:a16="http://schemas.microsoft.com/office/drawing/2014/main" val="10004"/>
                  </a:ext>
                </a:extLst>
              </a:tr>
              <a:tr h="370850">
                <a:tc>
                  <a:txBody>
                    <a:bodyPr/>
                    <a:lstStyle/>
                    <a:p>
                      <a:pPr marL="0" marR="0" lvl="0" indent="185738" algn="l" rtl="0">
                        <a:spcBef>
                          <a:spcPts val="0"/>
                        </a:spcBef>
                        <a:spcAft>
                          <a:spcPts val="0"/>
                        </a:spcAft>
                        <a:buNone/>
                        <a:tabLst/>
                      </a:pPr>
                      <a:r>
                        <a:rPr lang="en-GB" sz="1400" noProof="0" dirty="0">
                          <a:solidFill>
                            <a:schemeClr val="tx1"/>
                          </a:solidFill>
                          <a:latin typeface="Arial" panose="020B0604020202020204" pitchFamily="34" charset="0"/>
                          <a:cs typeface="Arial" panose="020B0604020202020204" pitchFamily="34" charset="0"/>
                        </a:rPr>
                        <a:t>All patients</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52/81 (64)</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21/55 (38)</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52/73 (71)</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125/209 (60)</a:t>
                      </a:r>
                    </a:p>
                  </a:txBody>
                  <a:tcPr marL="91450" marR="91450" marT="45725" marB="45725" anchor="ctr"/>
                </a:tc>
                <a:extLst>
                  <a:ext uri="{0D108BD9-81ED-4DB2-BD59-A6C34878D82A}">
                    <a16:rowId xmlns:a16="http://schemas.microsoft.com/office/drawing/2014/main" val="10005"/>
                  </a:ext>
                </a:extLst>
              </a:tr>
              <a:tr h="370850">
                <a:tc>
                  <a:txBody>
                    <a:bodyPr/>
                    <a:lstStyle/>
                    <a:p>
                      <a:pPr marL="0" marR="0" lvl="0" indent="185738" algn="l" rtl="0">
                        <a:spcBef>
                          <a:spcPts val="0"/>
                        </a:spcBef>
                        <a:spcAft>
                          <a:spcPts val="0"/>
                        </a:spcAft>
                        <a:buNone/>
                        <a:tabLst/>
                      </a:pPr>
                      <a:r>
                        <a:rPr lang="en-GB" sz="1400" noProof="0" dirty="0">
                          <a:solidFill>
                            <a:schemeClr val="tx1"/>
                          </a:solidFill>
                          <a:latin typeface="Arial" panose="020B0604020202020204" pitchFamily="34" charset="0"/>
                          <a:cs typeface="Arial" panose="020B0604020202020204" pitchFamily="34" charset="0"/>
                        </a:rPr>
                        <a:t>Brain metastases</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11/18 (61)</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4/15 (27)</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7/9 (78)</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22/42 (52)</a:t>
                      </a:r>
                    </a:p>
                  </a:txBody>
                  <a:tcPr marL="91450" marR="91450" marT="45725" marB="45725" anchor="ctr"/>
                </a:tc>
                <a:extLst>
                  <a:ext uri="{0D108BD9-81ED-4DB2-BD59-A6C34878D82A}">
                    <a16:rowId xmlns:a16="http://schemas.microsoft.com/office/drawing/2014/main" val="10006"/>
                  </a:ext>
                </a:extLst>
              </a:tr>
              <a:tr h="370850">
                <a:tc>
                  <a:txBody>
                    <a:bodyPr/>
                    <a:lstStyle/>
                    <a:p>
                      <a:pPr marL="0" marR="0" lvl="0" indent="185738" algn="l" rtl="0">
                        <a:spcBef>
                          <a:spcPts val="0"/>
                        </a:spcBef>
                        <a:spcAft>
                          <a:spcPts val="0"/>
                        </a:spcAft>
                        <a:buNone/>
                        <a:tabLst/>
                      </a:pPr>
                      <a:r>
                        <a:rPr lang="en-GB" sz="1400" noProof="0" dirty="0">
                          <a:solidFill>
                            <a:schemeClr val="tx1"/>
                          </a:solidFill>
                          <a:latin typeface="Arial" panose="020B0604020202020204" pitchFamily="34" charset="0"/>
                          <a:cs typeface="Arial" panose="020B0604020202020204" pitchFamily="34" charset="0"/>
                        </a:rPr>
                        <a:t>No brain metastases</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41/63 (65)</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17/40 (43)</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45/64 (70)</a:t>
                      </a:r>
                    </a:p>
                  </a:txBody>
                  <a:tcPr marL="91450" marR="91450" marT="45725" marB="45725" anchor="ctr"/>
                </a:tc>
                <a:tc>
                  <a:txBody>
                    <a:bodyPr/>
                    <a:lstStyle/>
                    <a:p>
                      <a:pPr marL="0" marR="0" lvl="0" indent="0" algn="ctr" rtl="0">
                        <a:spcBef>
                          <a:spcPts val="0"/>
                        </a:spcBef>
                        <a:spcAft>
                          <a:spcPts val="0"/>
                        </a:spcAft>
                        <a:buNone/>
                      </a:pPr>
                      <a:r>
                        <a:rPr lang="en-GB" sz="1400" noProof="0" dirty="0">
                          <a:solidFill>
                            <a:schemeClr val="tx1"/>
                          </a:solidFill>
                          <a:latin typeface="Arial" panose="020B0604020202020204" pitchFamily="34" charset="0"/>
                          <a:cs typeface="Arial" panose="020B0604020202020204" pitchFamily="34" charset="0"/>
                        </a:rPr>
                        <a:t>103/167 (62)</a:t>
                      </a:r>
                    </a:p>
                  </a:txBody>
                  <a:tcPr marL="91450" marR="91450" marT="45725" marB="45725" anchor="ctr"/>
                </a:tc>
                <a:extLst>
                  <a:ext uri="{0D108BD9-81ED-4DB2-BD59-A6C34878D82A}">
                    <a16:rowId xmlns:a16="http://schemas.microsoft.com/office/drawing/2014/main" val="1543862734"/>
                  </a:ext>
                </a:extLst>
              </a:tr>
            </a:tbl>
          </a:graphicData>
        </a:graphic>
      </p:graphicFrame>
      <p:sp>
        <p:nvSpPr>
          <p:cNvPr id="2" name="TextBox 1">
            <a:extLst>
              <a:ext uri="{FF2B5EF4-FFF2-40B4-BE49-F238E27FC236}">
                <a16:creationId xmlns:a16="http://schemas.microsoft.com/office/drawing/2014/main" id="{C7E3A577-D42C-BD88-FAB2-9B41CFBF6D38}"/>
              </a:ext>
            </a:extLst>
          </p:cNvPr>
          <p:cNvSpPr txBox="1"/>
          <p:nvPr/>
        </p:nvSpPr>
        <p:spPr>
          <a:xfrm>
            <a:off x="620183" y="1263966"/>
            <a:ext cx="9149207" cy="646331"/>
          </a:xfrm>
          <a:prstGeom prst="rect">
            <a:avLst/>
          </a:prstGeom>
          <a:noFill/>
        </p:spPr>
        <p:txBody>
          <a:bodyPr wrap="square" rtlCol="0">
            <a:spAutoFit/>
          </a:bodyPr>
          <a:lstStyle/>
          <a:p>
            <a:r>
              <a:rPr lang="en-US" b="1" cap="all" dirty="0">
                <a:solidFill>
                  <a:schemeClr val="accent1"/>
                </a:solidFill>
                <a:latin typeface="Arial" panose="020B0604020202020204" pitchFamily="34" charset="0"/>
                <a:cs typeface="Arial" panose="020B0604020202020204" pitchFamily="34" charset="0"/>
              </a:rPr>
              <a:t>Objective Response Rate in Patients with and without Brain Metastases at Baseline</a:t>
            </a:r>
            <a:endParaRPr lang="en-GB" sz="2400" b="1" cap="all" dirty="0">
              <a:solidFill>
                <a:schemeClr val="accent1"/>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36874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9C186-BF9B-152E-9968-89858B34764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1586427-F6DE-9612-C137-F32D79302B26}"/>
              </a:ext>
            </a:extLst>
          </p:cNvPr>
          <p:cNvSpPr>
            <a:spLocks noGrp="1"/>
          </p:cNvSpPr>
          <p:nvPr>
            <p:ph type="title"/>
          </p:nvPr>
        </p:nvSpPr>
        <p:spPr>
          <a:xfrm>
            <a:off x="619201" y="259200"/>
            <a:ext cx="10963199" cy="864000"/>
          </a:xfrm>
        </p:spPr>
        <p:txBody>
          <a:bodyPr/>
          <a:lstStyle/>
          <a:p>
            <a:r>
              <a:rPr lang="en-GB" noProof="0" dirty="0"/>
              <a:t>Soho-01: sevabertinib safety results</a:t>
            </a:r>
          </a:p>
        </p:txBody>
      </p:sp>
      <p:sp>
        <p:nvSpPr>
          <p:cNvPr id="8" name="Content Placeholder 7">
            <a:extLst>
              <a:ext uri="{FF2B5EF4-FFF2-40B4-BE49-F238E27FC236}">
                <a16:creationId xmlns:a16="http://schemas.microsoft.com/office/drawing/2014/main" id="{87D9F723-BB36-83BE-9749-43F65706BB88}"/>
              </a:ext>
            </a:extLst>
          </p:cNvPr>
          <p:cNvSpPr>
            <a:spLocks noGrp="1"/>
          </p:cNvSpPr>
          <p:nvPr>
            <p:ph sz="quarter" idx="15"/>
          </p:nvPr>
        </p:nvSpPr>
        <p:spPr>
          <a:xfrm>
            <a:off x="620712" y="6356350"/>
            <a:ext cx="10803880" cy="365125"/>
          </a:xfrm>
        </p:spPr>
        <p:txBody>
          <a:bodyPr anchor="b" anchorCtr="0"/>
          <a:lstStyle/>
          <a:p>
            <a:pPr>
              <a:lnSpc>
                <a:spcPct val="90000"/>
              </a:lnSpc>
              <a:spcBef>
                <a:spcPts val="0"/>
              </a:spcBef>
              <a:spcAft>
                <a:spcPts val="200"/>
              </a:spcAft>
            </a:pPr>
            <a:r>
              <a:rPr lang="en-US" sz="1000" spc="-50" baseline="30000" dirty="0">
                <a:solidFill>
                  <a:schemeClr val="tx2"/>
                </a:solidFill>
              </a:rPr>
              <a:t>a</a:t>
            </a:r>
            <a:r>
              <a:rPr lang="en-US" sz="1000" spc="-50" dirty="0">
                <a:solidFill>
                  <a:schemeClr val="tx2"/>
                </a:solidFill>
              </a:rPr>
              <a:t> One grade 4 adverse event was reported in Cohort D; </a:t>
            </a:r>
            <a:r>
              <a:rPr lang="en-US" sz="1000" spc="-50" baseline="30000" dirty="0">
                <a:solidFill>
                  <a:schemeClr val="tx2"/>
                </a:solidFill>
              </a:rPr>
              <a:t>b </a:t>
            </a:r>
            <a:r>
              <a:rPr lang="en-US" sz="1000" spc="-50" dirty="0">
                <a:solidFill>
                  <a:schemeClr val="tx2"/>
                </a:solidFill>
              </a:rPr>
              <a:t>One grade 4 adverse event was reported in Cohort F; </a:t>
            </a:r>
            <a:r>
              <a:rPr lang="en-US" sz="1000" spc="-50" baseline="30000" dirty="0">
                <a:solidFill>
                  <a:schemeClr val="tx2"/>
                </a:solidFill>
              </a:rPr>
              <a:t>c </a:t>
            </a:r>
            <a:r>
              <a:rPr lang="en-GB" sz="1000" spc="-50" dirty="0">
                <a:solidFill>
                  <a:schemeClr val="tx2"/>
                </a:solidFill>
              </a:rPr>
              <a:t>Data cut-off June 27, 2025. </a:t>
            </a:r>
            <a:r>
              <a:rPr lang="en-GB" sz="1000" spc="-50" baseline="30000" dirty="0">
                <a:solidFill>
                  <a:schemeClr val="tx2"/>
                </a:solidFill>
              </a:rPr>
              <a:t>d </a:t>
            </a:r>
            <a:r>
              <a:rPr lang="en-GB" sz="1000" spc="-50" dirty="0">
                <a:solidFill>
                  <a:schemeClr val="tx2"/>
                </a:solidFill>
              </a:rPr>
              <a:t>Data cut-off for ASCO 2026 update was Nov 17, 2025 - C</a:t>
            </a:r>
            <a:r>
              <a:rPr lang="en-GB" sz="1000" dirty="0">
                <a:solidFill>
                  <a:schemeClr val="tx2"/>
                </a:solidFill>
              </a:rPr>
              <a:t>ohort E was not included in the updated safety analysis presented by Loong et al. (ASCO 2026).</a:t>
            </a:r>
            <a:r>
              <a:rPr lang="en-US" sz="1000" spc="-50" dirty="0">
                <a:solidFill>
                  <a:schemeClr val="tx2"/>
                </a:solidFill>
              </a:rPr>
              <a:t> </a:t>
            </a:r>
          </a:p>
          <a:p>
            <a:pPr>
              <a:lnSpc>
                <a:spcPct val="90000"/>
              </a:lnSpc>
              <a:spcBef>
                <a:spcPts val="0"/>
              </a:spcBef>
              <a:spcAft>
                <a:spcPts val="200"/>
              </a:spcAft>
            </a:pPr>
            <a:r>
              <a:rPr lang="en-GB" sz="1000" spc="-50" dirty="0">
                <a:solidFill>
                  <a:schemeClr val="tx2"/>
                </a:solidFill>
              </a:rPr>
              <a:t>TRAEs categorised according to MedDRA v28.0, graded using CTCAE v5.0. </a:t>
            </a:r>
            <a:r>
              <a:rPr lang="en-US" sz="1000" dirty="0">
                <a:solidFill>
                  <a:schemeClr val="tx2"/>
                </a:solidFill>
              </a:rPr>
              <a:t>Percentages may not sum to totals due to rounding</a:t>
            </a:r>
            <a:endParaRPr lang="en-US" sz="1000" spc="-50" dirty="0">
              <a:solidFill>
                <a:schemeClr val="tx2"/>
              </a:solidFill>
            </a:endParaRPr>
          </a:p>
          <a:p>
            <a:pPr>
              <a:lnSpc>
                <a:spcPct val="90000"/>
              </a:lnSpc>
              <a:spcBef>
                <a:spcPts val="0"/>
              </a:spcBef>
              <a:spcAft>
                <a:spcPts val="200"/>
              </a:spcAft>
            </a:pPr>
            <a:r>
              <a:rPr lang="en-GB" sz="1000" dirty="0">
                <a:solidFill>
                  <a:schemeClr val="tx2"/>
                </a:solidFill>
              </a:rPr>
              <a:t>ALT alanine aminotransferase, AST aspartate aminotransferase; </a:t>
            </a:r>
            <a:r>
              <a:rPr lang="en-GB" sz="1000" noProof="0" dirty="0">
                <a:solidFill>
                  <a:schemeClr val="tx2"/>
                </a:solidFill>
              </a:rPr>
              <a:t>BID, twice daily; CTCAE, Common Terminology Criteria for Adverse Events; </a:t>
            </a:r>
            <a:br>
              <a:rPr lang="en-GB" sz="1000" noProof="0" dirty="0">
                <a:solidFill>
                  <a:schemeClr val="tx2"/>
                </a:solidFill>
                <a:highlight>
                  <a:srgbClr val="FFFF00"/>
                </a:highlight>
              </a:rPr>
            </a:br>
            <a:r>
              <a:rPr lang="en-GB" sz="1000" noProof="0" dirty="0">
                <a:solidFill>
                  <a:schemeClr val="tx2"/>
                </a:solidFill>
              </a:rPr>
              <a:t>ILD, interstitial lung disease; MedDRA, Medical Dictionary for Regulatory Activities; TEAE, treatment-emergent adverse event; TRAE, treatment-related adverse event</a:t>
            </a:r>
          </a:p>
          <a:p>
            <a:pPr>
              <a:lnSpc>
                <a:spcPct val="90000"/>
              </a:lnSpc>
              <a:spcBef>
                <a:spcPts val="0"/>
              </a:spcBef>
              <a:spcAft>
                <a:spcPts val="200"/>
              </a:spcAft>
            </a:pPr>
            <a:r>
              <a:rPr lang="en-GB" sz="1000" dirty="0">
                <a:solidFill>
                  <a:schemeClr val="tx2"/>
                </a:solidFill>
              </a:rPr>
              <a:t>1. Le X, et al. N Engl J Med. 2025;393:1819-32 (including Supplementary Appendix); 2. Loong H, et al. J Clin Oncol. 2026;44 (suppl 16). Abstr 8622 (ASCO 2026, Poster presentation)</a:t>
            </a:r>
            <a:endParaRPr lang="en-GB" sz="1000" kern="100" dirty="0">
              <a:solidFill>
                <a:schemeClr val="tx2"/>
              </a:solidFill>
              <a:ea typeface="Calibri" panose="020F0502020204030204" pitchFamily="34" charset="0"/>
            </a:endParaRPr>
          </a:p>
        </p:txBody>
      </p:sp>
      <p:sp>
        <p:nvSpPr>
          <p:cNvPr id="2" name="Slide Number Placeholder 1">
            <a:extLst>
              <a:ext uri="{FF2B5EF4-FFF2-40B4-BE49-F238E27FC236}">
                <a16:creationId xmlns:a16="http://schemas.microsoft.com/office/drawing/2014/main" id="{468A2A89-5EB2-2DDA-FA04-285A1F56CA9F}"/>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noProof="0" smtClean="0"/>
              <a:pPr lvl="0"/>
              <a:t>46</a:t>
            </a:fld>
            <a:endParaRPr lang="en-GB" noProof="0" dirty="0"/>
          </a:p>
        </p:txBody>
      </p:sp>
      <p:sp>
        <p:nvSpPr>
          <p:cNvPr id="11" name="TextBox 10">
            <a:extLst>
              <a:ext uri="{FF2B5EF4-FFF2-40B4-BE49-F238E27FC236}">
                <a16:creationId xmlns:a16="http://schemas.microsoft.com/office/drawing/2014/main" id="{E72DD5A0-402E-C0E4-A0B5-A2D9BD7D1301}"/>
              </a:ext>
            </a:extLst>
          </p:cNvPr>
          <p:cNvSpPr txBox="1"/>
          <p:nvPr/>
        </p:nvSpPr>
        <p:spPr>
          <a:xfrm>
            <a:off x="562982" y="974752"/>
            <a:ext cx="10352915" cy="369332"/>
          </a:xfrm>
          <a:prstGeom prst="rect">
            <a:avLst/>
          </a:prstGeom>
          <a:noFill/>
        </p:spPr>
        <p:txBody>
          <a:bodyPr wrap="square">
            <a:spAutoFit/>
          </a:bodyPr>
          <a:lstStyle/>
          <a:p>
            <a:r>
              <a:rPr lang="en-US" sz="1800" b="1" i="0" u="none" strike="noStrike" baseline="0" dirty="0">
                <a:latin typeface="Arial" panose="020B0604020202020204" pitchFamily="34" charset="0"/>
                <a:cs typeface="Arial" panose="020B0604020202020204" pitchFamily="34" charset="0"/>
              </a:rPr>
              <a:t>Most common </a:t>
            </a:r>
            <a:r>
              <a:rPr lang="en-US" b="1" dirty="0">
                <a:latin typeface="Arial" panose="020B0604020202020204" pitchFamily="34" charset="0"/>
                <a:cs typeface="Arial" panose="020B0604020202020204" pitchFamily="34" charset="0"/>
              </a:rPr>
              <a:t>TR</a:t>
            </a:r>
            <a:r>
              <a:rPr lang="en-US" sz="1800" b="1" i="0" u="none" strike="noStrike" baseline="0" dirty="0">
                <a:latin typeface="Arial" panose="020B0604020202020204" pitchFamily="34" charset="0"/>
                <a:cs typeface="Arial" panose="020B0604020202020204" pitchFamily="34" charset="0"/>
              </a:rPr>
              <a:t>AEs in &gt;10% of patients treated with sevabertinib 20 mg BID</a:t>
            </a:r>
            <a:r>
              <a:rPr lang="en-US" sz="1800" b="1" i="0" u="none" strike="noStrike" baseline="30000" dirty="0">
                <a:latin typeface="Arial" panose="020B0604020202020204" pitchFamily="34" charset="0"/>
                <a:cs typeface="Arial" panose="020B0604020202020204" pitchFamily="34" charset="0"/>
              </a:rPr>
              <a:t>1,c</a:t>
            </a:r>
            <a:endParaRPr lang="en-GB" b="1" baseline="300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2953389-2F23-5B14-FE45-79E529EB81E5}"/>
              </a:ext>
            </a:extLst>
          </p:cNvPr>
          <p:cNvPicPr>
            <a:picLocks noChangeAspect="1"/>
          </p:cNvPicPr>
          <p:nvPr/>
        </p:nvPicPr>
        <p:blipFill>
          <a:blip r:embed="rId3"/>
          <a:stretch>
            <a:fillRect/>
          </a:stretch>
        </p:blipFill>
        <p:spPr>
          <a:xfrm>
            <a:off x="213124" y="1628799"/>
            <a:ext cx="9721080" cy="4143495"/>
          </a:xfrm>
          <a:prstGeom prst="rect">
            <a:avLst/>
          </a:prstGeom>
        </p:spPr>
      </p:pic>
      <p:sp>
        <p:nvSpPr>
          <p:cNvPr id="17" name="TextBox 16">
            <a:extLst>
              <a:ext uri="{FF2B5EF4-FFF2-40B4-BE49-F238E27FC236}">
                <a16:creationId xmlns:a16="http://schemas.microsoft.com/office/drawing/2014/main" id="{60BD8BC7-ACFD-FDED-ACBD-601D56C4CD9E}"/>
              </a:ext>
            </a:extLst>
          </p:cNvPr>
          <p:cNvSpPr txBox="1"/>
          <p:nvPr/>
        </p:nvSpPr>
        <p:spPr>
          <a:xfrm>
            <a:off x="9635578" y="2098872"/>
            <a:ext cx="2318324" cy="2308324"/>
          </a:xfrm>
          <a:prstGeom prst="rect">
            <a:avLst/>
          </a:prstGeom>
          <a:solidFill>
            <a:schemeClr val="tx2">
              <a:lumMod val="20000"/>
              <a:lumOff val="80000"/>
            </a:schemeClr>
          </a:solidFill>
        </p:spPr>
        <p:txBody>
          <a:bodyPr wrap="square">
            <a:spAutoFit/>
          </a:bodyPr>
          <a:lstStyle/>
          <a:p>
            <a:r>
              <a:rPr lang="en-GB" sz="1200" b="1" dirty="0">
                <a:latin typeface="Arial" panose="020B0604020202020204" pitchFamily="34" charset="0"/>
                <a:cs typeface="Arial" panose="020B0604020202020204" pitchFamily="34" charset="0"/>
              </a:rPr>
              <a:t>ASCO 2026 safety update</a:t>
            </a:r>
            <a:r>
              <a:rPr lang="en-GB" sz="1200" b="1" baseline="30000" dirty="0">
                <a:latin typeface="Arial" panose="020B0604020202020204" pitchFamily="34" charset="0"/>
                <a:cs typeface="Arial" panose="020B0604020202020204" pitchFamily="34" charset="0"/>
              </a:rPr>
              <a:t>2</a:t>
            </a:r>
            <a:r>
              <a:rPr lang="en-GB" sz="1200" b="1" dirty="0">
                <a:latin typeface="Arial" panose="020B0604020202020204" pitchFamily="34" charset="0"/>
                <a:cs typeface="Arial" panose="020B0604020202020204" pitchFamily="34" charset="0"/>
              </a:rPr>
              <a:t> (Cohorts D and F only)</a:t>
            </a:r>
            <a:r>
              <a:rPr lang="en-GB" sz="1200" b="1" baseline="30000" dirty="0">
                <a:latin typeface="Arial" panose="020B0604020202020204" pitchFamily="34" charset="0"/>
                <a:cs typeface="Arial" panose="020B0604020202020204" pitchFamily="34" charset="0"/>
              </a:rPr>
              <a:t>d:</a:t>
            </a:r>
            <a:r>
              <a:rPr lang="en-GB" sz="1200" b="1" dirty="0">
                <a:latin typeface="Arial" panose="020B0604020202020204" pitchFamily="34" charset="0"/>
                <a:cs typeface="Arial" panose="020B0604020202020204" pitchFamily="34" charset="0"/>
              </a:rPr>
              <a:t> </a:t>
            </a:r>
          </a:p>
          <a:p>
            <a:pPr marL="285750" indent="-285750">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No new safety signals identified </a:t>
            </a:r>
          </a:p>
          <a:p>
            <a:pPr marL="285750" indent="-285750">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Discontinuations due to TEAEs remained low (5% Cohort D; 3% Cohort F)</a:t>
            </a:r>
          </a:p>
          <a:p>
            <a:pPr marL="285750" indent="-285750">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No ILD, grade 4 diarrhea, or </a:t>
            </a:r>
            <a:r>
              <a:rPr lang="en-GB" sz="1200" dirty="0" err="1">
                <a:latin typeface="Arial" panose="020B0604020202020204" pitchFamily="34" charset="0"/>
                <a:cs typeface="Arial" panose="020B0604020202020204" pitchFamily="34" charset="0"/>
              </a:rPr>
              <a:t>diarrhea</a:t>
            </a:r>
            <a:r>
              <a:rPr lang="en-GB" sz="1200" dirty="0">
                <a:latin typeface="Arial" panose="020B0604020202020204" pitchFamily="34" charset="0"/>
                <a:cs typeface="Arial" panose="020B0604020202020204" pitchFamily="34" charset="0"/>
              </a:rPr>
              <a:t>-related discontinuations</a:t>
            </a:r>
          </a:p>
          <a:p>
            <a:pPr marL="285750" indent="-285750">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Dose modifications in ~50% of patients</a:t>
            </a:r>
          </a:p>
        </p:txBody>
      </p:sp>
    </p:spTree>
    <p:extLst>
      <p:ext uri="{BB962C8B-B14F-4D97-AF65-F5344CB8AC3E}">
        <p14:creationId xmlns:p14="http://schemas.microsoft.com/office/powerpoint/2010/main" val="381093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E343F-71C5-1BAE-C6CE-838BC30EB2B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E41944E-31A8-7D27-DF08-D28B69D971CB}"/>
              </a:ext>
            </a:extLst>
          </p:cNvPr>
          <p:cNvSpPr>
            <a:spLocks noGrp="1"/>
          </p:cNvSpPr>
          <p:nvPr>
            <p:ph type="body" idx="1"/>
          </p:nvPr>
        </p:nvSpPr>
        <p:spPr>
          <a:xfrm>
            <a:off x="609600" y="850235"/>
            <a:ext cx="10972800" cy="701675"/>
          </a:xfrm>
        </p:spPr>
        <p:txBody>
          <a:bodyPr/>
          <a:lstStyle/>
          <a:p>
            <a:r>
              <a:rPr lang="en-GB" noProof="0" dirty="0"/>
              <a:t>CHARACTERISATION AND MANAGEMENT OF TREATMENT-EMERGENT DIARRHEA</a:t>
            </a:r>
          </a:p>
          <a:p>
            <a:endParaRPr lang="en-GB" noProof="0" dirty="0"/>
          </a:p>
        </p:txBody>
      </p:sp>
      <p:sp>
        <p:nvSpPr>
          <p:cNvPr id="6" name="Title 5">
            <a:extLst>
              <a:ext uri="{FF2B5EF4-FFF2-40B4-BE49-F238E27FC236}">
                <a16:creationId xmlns:a16="http://schemas.microsoft.com/office/drawing/2014/main" id="{CFE217D6-F81C-92A9-75FE-CFA9D37D31B2}"/>
              </a:ext>
            </a:extLst>
          </p:cNvPr>
          <p:cNvSpPr>
            <a:spLocks noGrp="1"/>
          </p:cNvSpPr>
          <p:nvPr>
            <p:ph type="title"/>
          </p:nvPr>
        </p:nvSpPr>
        <p:spPr>
          <a:xfrm>
            <a:off x="619201" y="259200"/>
            <a:ext cx="10963199" cy="864000"/>
          </a:xfrm>
        </p:spPr>
        <p:txBody>
          <a:bodyPr/>
          <a:lstStyle/>
          <a:p>
            <a:r>
              <a:rPr lang="en-GB" noProof="0" dirty="0"/>
              <a:t>Soho-01: exploratory analysis results</a:t>
            </a:r>
          </a:p>
        </p:txBody>
      </p:sp>
      <p:graphicFrame>
        <p:nvGraphicFramePr>
          <p:cNvPr id="17" name="Content Placeholder 16">
            <a:extLst>
              <a:ext uri="{FF2B5EF4-FFF2-40B4-BE49-F238E27FC236}">
                <a16:creationId xmlns:a16="http://schemas.microsoft.com/office/drawing/2014/main" id="{945ED6A1-651F-23CD-68DF-539D59F7D78E}"/>
              </a:ext>
            </a:extLst>
          </p:cNvPr>
          <p:cNvGraphicFramePr>
            <a:graphicFrameLocks noGrp="1"/>
          </p:cNvGraphicFramePr>
          <p:nvPr>
            <p:ph sz="quarter" idx="14"/>
          </p:nvPr>
        </p:nvGraphicFramePr>
        <p:xfrm>
          <a:off x="619125" y="1256400"/>
          <a:ext cx="8645227" cy="4688760"/>
        </p:xfrm>
        <a:graphic>
          <a:graphicData uri="http://schemas.openxmlformats.org/drawingml/2006/table">
            <a:tbl>
              <a:tblPr firstRow="1" bandRow="1">
                <a:tableStyleId>{5C22544A-7EE6-4342-B048-85BDC9FD1C3A}</a:tableStyleId>
              </a:tblPr>
              <a:tblGrid>
                <a:gridCol w="5044827">
                  <a:extLst>
                    <a:ext uri="{9D8B030D-6E8A-4147-A177-3AD203B41FA5}">
                      <a16:colId xmlns:a16="http://schemas.microsoft.com/office/drawing/2014/main" val="3433805731"/>
                    </a:ext>
                  </a:extLst>
                </a:gridCol>
                <a:gridCol w="1800200">
                  <a:extLst>
                    <a:ext uri="{9D8B030D-6E8A-4147-A177-3AD203B41FA5}">
                      <a16:colId xmlns:a16="http://schemas.microsoft.com/office/drawing/2014/main" val="2169112347"/>
                    </a:ext>
                  </a:extLst>
                </a:gridCol>
                <a:gridCol w="1800200">
                  <a:extLst>
                    <a:ext uri="{9D8B030D-6E8A-4147-A177-3AD203B41FA5}">
                      <a16:colId xmlns:a16="http://schemas.microsoft.com/office/drawing/2014/main" val="752195943"/>
                    </a:ext>
                  </a:extLst>
                </a:gridCol>
              </a:tblGrid>
              <a:tr h="204525">
                <a:tc>
                  <a:txBody>
                    <a:bodyPr/>
                    <a:lstStyle/>
                    <a:p>
                      <a:endParaRPr lang="en-GB" sz="1200" noProof="0" dirty="0">
                        <a:latin typeface="Arial" panose="020B0604020202020204" pitchFamily="34" charset="0"/>
                        <a:cs typeface="Arial" panose="020B0604020202020204" pitchFamily="34" charset="0"/>
                      </a:endParaRPr>
                    </a:p>
                  </a:txBody>
                  <a:tcPr/>
                </a:tc>
                <a:tc>
                  <a:txBody>
                    <a:bodyPr/>
                    <a:lstStyle/>
                    <a:p>
                      <a:pPr algn="ctr"/>
                      <a:r>
                        <a:rPr lang="en-GB" sz="1200" noProof="0" dirty="0">
                          <a:solidFill>
                            <a:schemeClr val="bg1"/>
                          </a:solidFill>
                          <a:latin typeface="Arial" panose="020B0604020202020204" pitchFamily="34" charset="0"/>
                          <a:cs typeface="Arial" panose="020B0604020202020204" pitchFamily="34" charset="0"/>
                        </a:rPr>
                        <a:t>Cohort D</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(N=81)</a:t>
                      </a:r>
                    </a:p>
                  </a:txBody>
                  <a:tcPr/>
                </a:tc>
                <a:tc>
                  <a:txBody>
                    <a:bodyPr/>
                    <a:lstStyle/>
                    <a:p>
                      <a:pPr algn="ctr"/>
                      <a:r>
                        <a:rPr lang="en-GB" sz="1200" noProof="0" dirty="0">
                          <a:solidFill>
                            <a:schemeClr val="bg1"/>
                          </a:solidFill>
                          <a:latin typeface="Arial" panose="020B0604020202020204" pitchFamily="34" charset="0"/>
                          <a:cs typeface="Arial" panose="020B0604020202020204" pitchFamily="34" charset="0"/>
                        </a:rPr>
                        <a:t>Cohort F</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(N=73)</a:t>
                      </a:r>
                    </a:p>
                  </a:txBody>
                  <a:tcPr/>
                </a:tc>
                <a:extLst>
                  <a:ext uri="{0D108BD9-81ED-4DB2-BD59-A6C34878D82A}">
                    <a16:rowId xmlns:a16="http://schemas.microsoft.com/office/drawing/2014/main" val="1418353564"/>
                  </a:ext>
                </a:extLst>
              </a:tr>
              <a:tr h="122715">
                <a:tc>
                  <a:txBody>
                    <a:bodyPr/>
                    <a:lstStyle/>
                    <a:p>
                      <a:pPr>
                        <a:lnSpc>
                          <a:spcPct val="96000"/>
                        </a:lnSpc>
                      </a:pPr>
                      <a:r>
                        <a:rPr lang="en-GB" sz="1200" noProof="0" dirty="0">
                          <a:latin typeface="Arial" panose="020B0604020202020204" pitchFamily="34" charset="0"/>
                          <a:cs typeface="Arial" panose="020B0604020202020204" pitchFamily="34" charset="0"/>
                        </a:rPr>
                        <a:t>No diarrhea, n (%)</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11 (14)</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9 (12)</a:t>
                      </a:r>
                    </a:p>
                  </a:txBody>
                  <a:tcPr marT="18000" marB="18000" anchor="ctr"/>
                </a:tc>
                <a:extLst>
                  <a:ext uri="{0D108BD9-81ED-4DB2-BD59-A6C34878D82A}">
                    <a16:rowId xmlns:a16="http://schemas.microsoft.com/office/drawing/2014/main" val="3170400117"/>
                  </a:ext>
                </a:extLst>
              </a:tr>
              <a:tr h="122715">
                <a:tc>
                  <a:txBody>
                    <a:bodyPr/>
                    <a:lstStyle/>
                    <a:p>
                      <a:pPr>
                        <a:lnSpc>
                          <a:spcPct val="96000"/>
                        </a:lnSpc>
                      </a:pPr>
                      <a:r>
                        <a:rPr lang="en-GB" sz="1200" noProof="0" dirty="0">
                          <a:solidFill>
                            <a:schemeClr val="tx1"/>
                          </a:solidFill>
                          <a:latin typeface="Arial" panose="020B0604020202020204" pitchFamily="34" charset="0"/>
                          <a:cs typeface="Arial" panose="020B0604020202020204" pitchFamily="34" charset="0"/>
                        </a:rPr>
                        <a:t>Treatment-emergent diarrhea (worst toxicity grade), n (%)</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70 (86)</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64 (88)</a:t>
                      </a:r>
                    </a:p>
                  </a:txBody>
                  <a:tcPr marT="18000" marB="18000" anchor="ctr"/>
                </a:tc>
                <a:extLst>
                  <a:ext uri="{0D108BD9-81ED-4DB2-BD59-A6C34878D82A}">
                    <a16:rowId xmlns:a16="http://schemas.microsoft.com/office/drawing/2014/main" val="118693423"/>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Grade 1</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21 (26)</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36 (49)</a:t>
                      </a:r>
                    </a:p>
                  </a:txBody>
                  <a:tcPr marT="18000" marB="18000" anchor="ctr"/>
                </a:tc>
                <a:extLst>
                  <a:ext uri="{0D108BD9-81ED-4DB2-BD59-A6C34878D82A}">
                    <a16:rowId xmlns:a16="http://schemas.microsoft.com/office/drawing/2014/main" val="60780277"/>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Grade 2</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30 (37)</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24 (33)</a:t>
                      </a:r>
                    </a:p>
                  </a:txBody>
                  <a:tcPr marT="18000" marB="18000" anchor="ctr"/>
                </a:tc>
                <a:extLst>
                  <a:ext uri="{0D108BD9-81ED-4DB2-BD59-A6C34878D82A}">
                    <a16:rowId xmlns:a16="http://schemas.microsoft.com/office/drawing/2014/main" val="696084695"/>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Grade 3</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19 (23)</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4 (5)</a:t>
                      </a:r>
                    </a:p>
                  </a:txBody>
                  <a:tcPr marT="18000" marB="18000" anchor="ctr"/>
                </a:tc>
                <a:extLst>
                  <a:ext uri="{0D108BD9-81ED-4DB2-BD59-A6C34878D82A}">
                    <a16:rowId xmlns:a16="http://schemas.microsoft.com/office/drawing/2014/main" val="3004213269"/>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Grade 4</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0</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0</a:t>
                      </a:r>
                    </a:p>
                  </a:txBody>
                  <a:tcPr marT="18000" marB="18000" anchor="ctr"/>
                </a:tc>
                <a:extLst>
                  <a:ext uri="{0D108BD9-81ED-4DB2-BD59-A6C34878D82A}">
                    <a16:rowId xmlns:a16="http://schemas.microsoft.com/office/drawing/2014/main" val="106642652"/>
                  </a:ext>
                </a:extLst>
              </a:tr>
              <a:tr h="122715">
                <a:tc>
                  <a:txBody>
                    <a:bodyPr/>
                    <a:lstStyle/>
                    <a:p>
                      <a:pPr marL="0" indent="9525">
                        <a:lnSpc>
                          <a:spcPct val="96000"/>
                        </a:lnSpc>
                        <a:tabLst/>
                      </a:pPr>
                      <a:r>
                        <a:rPr lang="en-GB" sz="1200" noProof="0" dirty="0">
                          <a:solidFill>
                            <a:schemeClr val="tx1"/>
                          </a:solidFill>
                          <a:latin typeface="Arial" panose="020B0604020202020204" pitchFamily="34" charset="0"/>
                          <a:cs typeface="Arial" panose="020B0604020202020204" pitchFamily="34" charset="0"/>
                        </a:rPr>
                        <a:t>Onset at grade 3, n (%)</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2 (2)</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0</a:t>
                      </a:r>
                    </a:p>
                  </a:txBody>
                  <a:tcPr marT="18000" marB="18000" anchor="ctr"/>
                </a:tc>
                <a:extLst>
                  <a:ext uri="{0D108BD9-81ED-4DB2-BD59-A6C34878D82A}">
                    <a16:rowId xmlns:a16="http://schemas.microsoft.com/office/drawing/2014/main" val="2074636027"/>
                  </a:ext>
                </a:extLst>
              </a:tr>
              <a:tr h="122715">
                <a:tc>
                  <a:txBody>
                    <a:bodyPr/>
                    <a:lstStyle/>
                    <a:p>
                      <a:pPr marL="0" indent="9525">
                        <a:lnSpc>
                          <a:spcPct val="96000"/>
                        </a:lnSpc>
                        <a:tabLst/>
                      </a:pPr>
                      <a:r>
                        <a:rPr lang="en-GB" sz="1200" noProof="0" dirty="0">
                          <a:solidFill>
                            <a:schemeClr val="tx1"/>
                          </a:solidFill>
                          <a:latin typeface="Arial" panose="020B0604020202020204" pitchFamily="34" charset="0"/>
                          <a:cs typeface="Arial" panose="020B0604020202020204" pitchFamily="34" charset="0"/>
                        </a:rPr>
                        <a:t>Action taken due to diarrhea, n (%)</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70 (86)</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64 (88)</a:t>
                      </a:r>
                    </a:p>
                  </a:txBody>
                  <a:tcPr marT="18000" marB="18000" anchor="ctr"/>
                </a:tc>
                <a:extLst>
                  <a:ext uri="{0D108BD9-81ED-4DB2-BD59-A6C34878D82A}">
                    <a16:rowId xmlns:a16="http://schemas.microsoft.com/office/drawing/2014/main" val="1785856231"/>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Dose not changed</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69 (85)</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60 (82)</a:t>
                      </a:r>
                    </a:p>
                  </a:txBody>
                  <a:tcPr marT="18000" marB="18000" anchor="ctr"/>
                </a:tc>
                <a:extLst>
                  <a:ext uri="{0D108BD9-81ED-4DB2-BD59-A6C34878D82A}">
                    <a16:rowId xmlns:a16="http://schemas.microsoft.com/office/drawing/2014/main" val="1867638023"/>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Dose interruptions or delays</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12 (15)</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3 (4)</a:t>
                      </a:r>
                    </a:p>
                  </a:txBody>
                  <a:tcPr marT="18000" marB="18000" anchor="ctr"/>
                </a:tc>
                <a:extLst>
                  <a:ext uri="{0D108BD9-81ED-4DB2-BD59-A6C34878D82A}">
                    <a16:rowId xmlns:a16="http://schemas.microsoft.com/office/drawing/2014/main" val="2519756749"/>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Dose reductions</a:t>
                      </a:r>
                      <a:r>
                        <a:rPr lang="en-GB" sz="1200" baseline="30000" noProof="0" dirty="0">
                          <a:solidFill>
                            <a:schemeClr val="tx1"/>
                          </a:solidFill>
                          <a:latin typeface="Arial" panose="020B0604020202020204" pitchFamily="34" charset="0"/>
                          <a:cs typeface="Arial" panose="020B0604020202020204" pitchFamily="34" charset="0"/>
                        </a:rPr>
                        <a:t>a</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10 (12)</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6 (8)</a:t>
                      </a:r>
                    </a:p>
                  </a:txBody>
                  <a:tcPr marT="18000" marB="18000" anchor="ctr"/>
                </a:tc>
                <a:extLst>
                  <a:ext uri="{0D108BD9-81ED-4DB2-BD59-A6C34878D82A}">
                    <a16:rowId xmlns:a16="http://schemas.microsoft.com/office/drawing/2014/main" val="1512438056"/>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Discontinuation</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0</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0</a:t>
                      </a:r>
                    </a:p>
                  </a:txBody>
                  <a:tcPr marT="18000" marB="18000" anchor="ctr"/>
                </a:tc>
                <a:extLst>
                  <a:ext uri="{0D108BD9-81ED-4DB2-BD59-A6C34878D82A}">
                    <a16:rowId xmlns:a16="http://schemas.microsoft.com/office/drawing/2014/main" val="2608945509"/>
                  </a:ext>
                </a:extLst>
              </a:tr>
              <a:tr h="122715">
                <a:tc>
                  <a:txBody>
                    <a:bodyPr/>
                    <a:lstStyle/>
                    <a:p>
                      <a:pPr marL="0" indent="9525">
                        <a:lnSpc>
                          <a:spcPct val="96000"/>
                        </a:lnSpc>
                        <a:tabLst/>
                      </a:pPr>
                      <a:r>
                        <a:rPr lang="en-GB" sz="1200" noProof="0" dirty="0">
                          <a:solidFill>
                            <a:schemeClr val="tx1"/>
                          </a:solidFill>
                          <a:latin typeface="Arial" panose="020B0604020202020204" pitchFamily="34" charset="0"/>
                          <a:cs typeface="Arial" panose="020B0604020202020204" pitchFamily="34" charset="0"/>
                        </a:rPr>
                        <a:t>Loperamide use, n (%)</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56 (69)</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39 (53)</a:t>
                      </a:r>
                    </a:p>
                  </a:txBody>
                  <a:tcPr marT="18000" marB="18000" anchor="ctr"/>
                </a:tc>
                <a:extLst>
                  <a:ext uri="{0D108BD9-81ED-4DB2-BD59-A6C34878D82A}">
                    <a16:rowId xmlns:a16="http://schemas.microsoft.com/office/drawing/2014/main" val="1148997599"/>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Loperamide started ≤24 hours after first diarrhea event of any grade</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30 (37)</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13 (18)</a:t>
                      </a:r>
                    </a:p>
                  </a:txBody>
                  <a:tcPr marT="18000" marB="18000" anchor="ctr"/>
                </a:tc>
                <a:extLst>
                  <a:ext uri="{0D108BD9-81ED-4DB2-BD59-A6C34878D82A}">
                    <a16:rowId xmlns:a16="http://schemas.microsoft.com/office/drawing/2014/main" val="2570768678"/>
                  </a:ext>
                </a:extLst>
              </a:tr>
              <a:tr h="122715">
                <a:tc>
                  <a:txBody>
                    <a:bodyPr/>
                    <a:lstStyle/>
                    <a:p>
                      <a:pPr marL="0" indent="9525">
                        <a:lnSpc>
                          <a:spcPct val="96000"/>
                        </a:lnSpc>
                        <a:tabLst/>
                      </a:pPr>
                      <a:r>
                        <a:rPr lang="en-GB" sz="1200" noProof="0" dirty="0">
                          <a:solidFill>
                            <a:schemeClr val="tx1"/>
                          </a:solidFill>
                          <a:latin typeface="Arial" panose="020B0604020202020204" pitchFamily="34" charset="0"/>
                          <a:cs typeface="Arial" panose="020B0604020202020204" pitchFamily="34" charset="0"/>
                        </a:rPr>
                        <a:t>Characteristics of grade 3 diarrhea events</a:t>
                      </a:r>
                    </a:p>
                  </a:txBody>
                  <a:tcPr marT="18000" marB="18000" anchor="ctr"/>
                </a:tc>
                <a:tc>
                  <a:txBody>
                    <a:bodyPr/>
                    <a:lstStyle/>
                    <a:p>
                      <a:pPr algn="ctr">
                        <a:lnSpc>
                          <a:spcPct val="96000"/>
                        </a:lnSpc>
                      </a:pPr>
                      <a:endParaRPr lang="en-GB" sz="1200" noProof="0" dirty="0">
                        <a:latin typeface="Arial" panose="020B0604020202020204" pitchFamily="34" charset="0"/>
                        <a:cs typeface="Arial" panose="020B0604020202020204" pitchFamily="34" charset="0"/>
                      </a:endParaRPr>
                    </a:p>
                  </a:txBody>
                  <a:tcPr marT="18000" marB="18000" anchor="ctr"/>
                </a:tc>
                <a:tc>
                  <a:txBody>
                    <a:bodyPr/>
                    <a:lstStyle/>
                    <a:p>
                      <a:pPr algn="ctr">
                        <a:lnSpc>
                          <a:spcPct val="96000"/>
                        </a:lnSpc>
                      </a:pPr>
                      <a:endParaRPr lang="en-GB" sz="1200" noProof="0" dirty="0">
                        <a:latin typeface="Arial" panose="020B0604020202020204" pitchFamily="34" charset="0"/>
                        <a:cs typeface="Arial" panose="020B0604020202020204" pitchFamily="34" charset="0"/>
                      </a:endParaRPr>
                    </a:p>
                  </a:txBody>
                  <a:tcPr marT="18000" marB="18000" anchor="ctr"/>
                </a:tc>
                <a:extLst>
                  <a:ext uri="{0D108BD9-81ED-4DB2-BD59-A6C34878D82A}">
                    <a16:rowId xmlns:a16="http://schemas.microsoft.com/office/drawing/2014/main" val="4076809210"/>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Patients with &gt;1 episode, n (%)</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3 (4)</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0</a:t>
                      </a:r>
                    </a:p>
                  </a:txBody>
                  <a:tcPr marT="18000" marB="18000" anchor="ctr"/>
                </a:tc>
                <a:extLst>
                  <a:ext uri="{0D108BD9-81ED-4DB2-BD59-A6C34878D82A}">
                    <a16:rowId xmlns:a16="http://schemas.microsoft.com/office/drawing/2014/main" val="3279483824"/>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Median episodes per patient (IQR)</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1 (1-1)</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1 (1-1)</a:t>
                      </a:r>
                    </a:p>
                  </a:txBody>
                  <a:tcPr marT="18000" marB="18000" anchor="ctr"/>
                </a:tc>
                <a:extLst>
                  <a:ext uri="{0D108BD9-81ED-4DB2-BD59-A6C34878D82A}">
                    <a16:rowId xmlns:a16="http://schemas.microsoft.com/office/drawing/2014/main" val="2159919489"/>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Median duration of episodes (IQR), days</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4 (2-11)</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2 (2-2)</a:t>
                      </a:r>
                    </a:p>
                  </a:txBody>
                  <a:tcPr marT="18000" marB="18000" anchor="ctr"/>
                </a:tc>
                <a:extLst>
                  <a:ext uri="{0D108BD9-81ED-4DB2-BD59-A6C34878D82A}">
                    <a16:rowId xmlns:a16="http://schemas.microsoft.com/office/drawing/2014/main" val="1275941563"/>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Median time to first episode (IQR), days</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39 (15-123)</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29 (14-50)</a:t>
                      </a:r>
                    </a:p>
                  </a:txBody>
                  <a:tcPr marT="18000" marB="18000" anchor="ctr"/>
                </a:tc>
                <a:extLst>
                  <a:ext uri="{0D108BD9-81ED-4DB2-BD59-A6C34878D82A}">
                    <a16:rowId xmlns:a16="http://schemas.microsoft.com/office/drawing/2014/main" val="2250332990"/>
                  </a:ext>
                </a:extLst>
              </a:tr>
              <a:tr h="122715">
                <a:tc>
                  <a:txBody>
                    <a:bodyPr/>
                    <a:lstStyle/>
                    <a:p>
                      <a:pPr marL="0" indent="180975">
                        <a:lnSpc>
                          <a:spcPct val="96000"/>
                        </a:lnSpc>
                        <a:tabLst/>
                      </a:pPr>
                      <a:r>
                        <a:rPr lang="en-GB" sz="1200" noProof="0" dirty="0">
                          <a:solidFill>
                            <a:schemeClr val="tx1"/>
                          </a:solidFill>
                          <a:latin typeface="Arial" panose="020B0604020202020204" pitchFamily="34" charset="0"/>
                          <a:cs typeface="Arial" panose="020B0604020202020204" pitchFamily="34" charset="0"/>
                        </a:rPr>
                        <a:t>Median cumulative duration (IQR), days</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6 (3-14)</a:t>
                      </a:r>
                    </a:p>
                  </a:txBody>
                  <a:tcPr marT="18000" marB="18000" anchor="ctr"/>
                </a:tc>
                <a:tc>
                  <a:txBody>
                    <a:bodyPr/>
                    <a:lstStyle/>
                    <a:p>
                      <a:pPr algn="ctr">
                        <a:lnSpc>
                          <a:spcPct val="96000"/>
                        </a:lnSpc>
                      </a:pPr>
                      <a:r>
                        <a:rPr lang="en-GB" sz="1200" noProof="0" dirty="0">
                          <a:latin typeface="Arial" panose="020B0604020202020204" pitchFamily="34" charset="0"/>
                          <a:cs typeface="Arial" panose="020B0604020202020204" pitchFamily="34" charset="0"/>
                        </a:rPr>
                        <a:t>2 (2-2)</a:t>
                      </a:r>
                    </a:p>
                  </a:txBody>
                  <a:tcPr marT="18000" marB="18000" anchor="ctr"/>
                </a:tc>
                <a:extLst>
                  <a:ext uri="{0D108BD9-81ED-4DB2-BD59-A6C34878D82A}">
                    <a16:rowId xmlns:a16="http://schemas.microsoft.com/office/drawing/2014/main" val="1365536311"/>
                  </a:ext>
                </a:extLst>
              </a:tr>
            </a:tbl>
          </a:graphicData>
        </a:graphic>
      </p:graphicFrame>
      <p:sp>
        <p:nvSpPr>
          <p:cNvPr id="9" name="Content Placeholder 8">
            <a:extLst>
              <a:ext uri="{FF2B5EF4-FFF2-40B4-BE49-F238E27FC236}">
                <a16:creationId xmlns:a16="http://schemas.microsoft.com/office/drawing/2014/main" id="{4666EB25-9DFA-8918-8548-13692FEA324F}"/>
              </a:ext>
            </a:extLst>
          </p:cNvPr>
          <p:cNvSpPr>
            <a:spLocks noGrp="1"/>
          </p:cNvSpPr>
          <p:nvPr>
            <p:ph sz="quarter" idx="15"/>
          </p:nvPr>
        </p:nvSpPr>
        <p:spPr>
          <a:xfrm>
            <a:off x="620183" y="6356351"/>
            <a:ext cx="10180339" cy="365125"/>
          </a:xfrm>
        </p:spPr>
        <p:txBody>
          <a:bodyPr anchor="b" anchorCtr="0"/>
          <a:lstStyle/>
          <a:p>
            <a:r>
              <a:rPr lang="en-GB" baseline="30000" noProof="0" dirty="0"/>
              <a:t>a </a:t>
            </a:r>
            <a:r>
              <a:rPr lang="en-GB" noProof="0" dirty="0"/>
              <a:t>Dose was not re-escalated after reduction for toxicity </a:t>
            </a:r>
          </a:p>
          <a:p>
            <a:r>
              <a:rPr lang="en-GB" noProof="0" dirty="0"/>
              <a:t>IQR, interquartile range 	</a:t>
            </a:r>
          </a:p>
          <a:p>
            <a:r>
              <a:rPr lang="en-GB" noProof="0" dirty="0"/>
              <a:t>Girard N, et al. Abstract 18P, ELCC 2026 (poster presentation)</a:t>
            </a:r>
          </a:p>
        </p:txBody>
      </p:sp>
      <p:sp>
        <p:nvSpPr>
          <p:cNvPr id="2" name="Slide Number Placeholder 1">
            <a:extLst>
              <a:ext uri="{FF2B5EF4-FFF2-40B4-BE49-F238E27FC236}">
                <a16:creationId xmlns:a16="http://schemas.microsoft.com/office/drawing/2014/main" id="{0873EF47-8A22-87C7-197F-2BD05AE57006}"/>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24B1D41-FD74-D59E-CF77-E3961562245E}"/>
              </a:ext>
            </a:extLst>
          </p:cNvPr>
          <p:cNvSpPr txBox="1"/>
          <p:nvPr/>
        </p:nvSpPr>
        <p:spPr>
          <a:xfrm>
            <a:off x="9421381" y="1259797"/>
            <a:ext cx="2435259" cy="2800767"/>
          </a:xfrm>
          <a:prstGeom prst="rect">
            <a:avLst/>
          </a:prstGeom>
          <a:solidFill>
            <a:schemeClr val="tx2">
              <a:lumMod val="20000"/>
              <a:lumOff val="80000"/>
            </a:schemeClr>
          </a:solid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
                <a:srgbClr val="C6573B"/>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Patients with grade 3 diarrhea had a median of 1 episode with a median duration of 2-4 days</a:t>
            </a:r>
          </a:p>
          <a:p>
            <a:pPr marL="285750" marR="0" lvl="0" indent="-285750" algn="l" defTabSz="457200" rtl="0" eaLnBrk="1" fontAlgn="auto" latinLnBrk="0" hangingPunct="1">
              <a:lnSpc>
                <a:spcPct val="100000"/>
              </a:lnSpc>
              <a:spcBef>
                <a:spcPts val="0"/>
              </a:spcBef>
              <a:spcAft>
                <a:spcPts val="0"/>
              </a:spcAft>
              <a:buClr>
                <a:srgbClr val="C6573B"/>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C6573B"/>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Loperamide use was not mandated and was reported in 69% (Cohort D) and 53% (Cohort F) of patients</a:t>
            </a:r>
          </a:p>
        </p:txBody>
      </p:sp>
    </p:spTree>
    <p:extLst>
      <p:ext uri="{BB962C8B-B14F-4D97-AF65-F5344CB8AC3E}">
        <p14:creationId xmlns:p14="http://schemas.microsoft.com/office/powerpoint/2010/main" val="375917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4D3FB62-07F9-2087-E9BF-3409D1C2B2A3}"/>
              </a:ext>
            </a:extLst>
          </p:cNvPr>
          <p:cNvSpPr>
            <a:spLocks noGrp="1"/>
          </p:cNvSpPr>
          <p:nvPr>
            <p:ph type="body" idx="1"/>
          </p:nvPr>
        </p:nvSpPr>
        <p:spPr>
          <a:xfrm>
            <a:off x="609600" y="907200"/>
            <a:ext cx="10972800" cy="701675"/>
          </a:xfrm>
        </p:spPr>
        <p:txBody>
          <a:bodyPr/>
          <a:lstStyle/>
          <a:p>
            <a:r>
              <a:rPr lang="en-GB" noProof="0" dirty="0"/>
              <a:t>Response per BICR (RECIST v1.1) by presence of grade ≥2 diarrhea</a:t>
            </a:r>
            <a:r>
              <a:rPr lang="en-GB" baseline="30000" noProof="0" dirty="0"/>
              <a:t>1</a:t>
            </a:r>
            <a:r>
              <a:rPr lang="en-GB" noProof="0" dirty="0"/>
              <a:t> 	</a:t>
            </a:r>
          </a:p>
          <a:p>
            <a:endParaRPr lang="en-GB" noProof="0" dirty="0"/>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259200"/>
            <a:ext cx="10963199" cy="550911"/>
          </a:xfrm>
        </p:spPr>
        <p:txBody>
          <a:bodyPr/>
          <a:lstStyle/>
          <a:p>
            <a:r>
              <a:rPr lang="en-GB" noProof="0" dirty="0"/>
              <a:t>Soho-01 exploratory analysis results</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4"/>
          </p:nvPr>
        </p:nvSpPr>
        <p:spPr>
          <a:xfrm>
            <a:off x="619125" y="1258037"/>
            <a:ext cx="11309523" cy="3959225"/>
          </a:xfrm>
        </p:spPr>
        <p:txBody>
          <a:bodyPr anchor="t" anchorCtr="0">
            <a:normAutofit/>
          </a:bodyPr>
          <a:lstStyle/>
          <a:p>
            <a:pPr marL="231775" indent="-231775"/>
            <a:r>
              <a:rPr lang="en-GB" sz="1700" noProof="0" dirty="0"/>
              <a:t>In Cohorts D and F, efficacy was generally similar among patients who did or did not experience grade ≥2 diarrhea </a:t>
            </a:r>
          </a:p>
        </p:txBody>
      </p:sp>
      <p:sp>
        <p:nvSpPr>
          <p:cNvPr id="9" name="Content Placeholder 8">
            <a:extLst>
              <a:ext uri="{FF2B5EF4-FFF2-40B4-BE49-F238E27FC236}">
                <a16:creationId xmlns:a16="http://schemas.microsoft.com/office/drawing/2014/main" id="{763B1717-06D2-CCB9-F521-1DBE5C425545}"/>
              </a:ext>
            </a:extLst>
          </p:cNvPr>
          <p:cNvSpPr>
            <a:spLocks noGrp="1"/>
          </p:cNvSpPr>
          <p:nvPr>
            <p:ph sz="quarter" idx="15"/>
          </p:nvPr>
        </p:nvSpPr>
        <p:spPr>
          <a:xfrm>
            <a:off x="620183" y="6356351"/>
            <a:ext cx="10804409" cy="365125"/>
          </a:xfrm>
        </p:spPr>
        <p:txBody>
          <a:bodyPr anchor="b" anchorCtr="0"/>
          <a:lstStyle/>
          <a:p>
            <a:endParaRPr lang="en-GB" noProof="0" dirty="0">
              <a:solidFill>
                <a:schemeClr val="tx2"/>
              </a:solidFill>
            </a:endParaRPr>
          </a:p>
          <a:p>
            <a:endParaRPr lang="en-GB" noProof="0" dirty="0">
              <a:solidFill>
                <a:schemeClr val="tx2"/>
              </a:solidFill>
            </a:endParaRPr>
          </a:p>
          <a:p>
            <a:r>
              <a:rPr lang="en-GB" baseline="30000" noProof="0" dirty="0">
                <a:solidFill>
                  <a:schemeClr val="tx2"/>
                </a:solidFill>
              </a:rPr>
              <a:t>a </a:t>
            </a:r>
            <a:r>
              <a:rPr lang="en-GB" noProof="0" dirty="0">
                <a:solidFill>
                  <a:schemeClr val="tx2"/>
                </a:solidFill>
              </a:rPr>
              <a:t>Based on patients with an objective response; </a:t>
            </a:r>
            <a:r>
              <a:rPr lang="en-GB" baseline="30000" noProof="0" dirty="0">
                <a:solidFill>
                  <a:schemeClr val="tx2"/>
                </a:solidFill>
              </a:rPr>
              <a:t>b</a:t>
            </a:r>
            <a:r>
              <a:rPr lang="en-GB" noProof="0" dirty="0">
                <a:solidFill>
                  <a:schemeClr val="tx2"/>
                </a:solidFill>
              </a:rPr>
              <a:t> </a:t>
            </a:r>
            <a:r>
              <a:rPr lang="en-GB" noProof="0" dirty="0">
                <a:solidFill>
                  <a:srgbClr val="0000FF"/>
                </a:solidFill>
              </a:rPr>
              <a:t>I</a:t>
            </a:r>
            <a:r>
              <a:rPr lang="en-GB" noProof="0" dirty="0">
                <a:solidFill>
                  <a:schemeClr val="tx2"/>
                </a:solidFill>
              </a:rPr>
              <a:t>n cohorts D, E, F and D1 </a:t>
            </a:r>
          </a:p>
          <a:p>
            <a:r>
              <a:rPr lang="en-GB" noProof="0" dirty="0">
                <a:solidFill>
                  <a:schemeClr val="tx2"/>
                </a:solidFill>
              </a:rPr>
              <a:t>Ab, antibody; BICR, blinded independent central review; ChT, chemotherapy; DoR, duration of response; max, maximum; min, minimum; ORR, objective response rate; PD-(L)1: programmed cell death-1/programmed death-ligand 1; PFS, progression-free survival; RECIST, Response Evaluation Criteria in Solid Tumours</a:t>
            </a:r>
          </a:p>
          <a:p>
            <a:r>
              <a:rPr lang="en-GB" noProof="0" dirty="0">
                <a:solidFill>
                  <a:schemeClr val="tx2"/>
                </a:solidFill>
              </a:rPr>
              <a:t>1. Girard N, et al. Abstract 18P, ELCC 2026 (poster presentation); 2. </a:t>
            </a:r>
            <a:r>
              <a:rPr lang="en-GB" dirty="0">
                <a:solidFill>
                  <a:schemeClr val="tx2"/>
                </a:solidFill>
              </a:rPr>
              <a:t>Loong H, et al. J Clin Oncol. 2026;44 (suppl 16). Abstr 8622 (ASCO 2026, Poster presentation)</a:t>
            </a:r>
            <a:endParaRPr lang="en-GB" noProof="0" dirty="0">
              <a:solidFill>
                <a:schemeClr val="tx2"/>
              </a:solidFill>
            </a:endParaRP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2E95D4B-F441-71B8-9851-5419BD0B5EA5}"/>
              </a:ext>
            </a:extLst>
          </p:cNvPr>
          <p:cNvSpPr txBox="1"/>
          <p:nvPr/>
        </p:nvSpPr>
        <p:spPr>
          <a:xfrm>
            <a:off x="619125" y="3291840"/>
            <a:ext cx="5262979" cy="338554"/>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all"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proportion of patient-days with diarrhea</a:t>
            </a:r>
            <a:r>
              <a:rPr kumimoji="0" lang="en-GB" sz="1600" b="1" i="0" u="none" strike="noStrike" kern="1200" cap="all" spc="0" normalizeH="0" baseline="30000" noProof="0" dirty="0">
                <a:ln>
                  <a:noFill/>
                </a:ln>
                <a:solidFill>
                  <a:srgbClr val="C6573B"/>
                </a:solidFill>
                <a:effectLst/>
                <a:uLnTx/>
                <a:uFillTx/>
                <a:latin typeface="Arial" panose="020B0604020202020204" pitchFamily="34" charset="0"/>
                <a:ea typeface="+mn-ea"/>
                <a:cs typeface="Arial" panose="020B0604020202020204" pitchFamily="34" charset="0"/>
              </a:rPr>
              <a:t>1</a:t>
            </a:r>
            <a:r>
              <a:rPr kumimoji="0" lang="en-GB" sz="1600" b="0" i="0" u="none" strike="noStrike" kern="1200" cap="all"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	</a:t>
            </a:r>
          </a:p>
        </p:txBody>
      </p:sp>
      <p:sp>
        <p:nvSpPr>
          <p:cNvPr id="23" name="TextBox 22">
            <a:extLst>
              <a:ext uri="{FF2B5EF4-FFF2-40B4-BE49-F238E27FC236}">
                <a16:creationId xmlns:a16="http://schemas.microsoft.com/office/drawing/2014/main" id="{90417946-AEB7-7686-122F-57014FCFD169}"/>
              </a:ext>
            </a:extLst>
          </p:cNvPr>
          <p:cNvSpPr txBox="1"/>
          <p:nvPr/>
        </p:nvSpPr>
        <p:spPr>
          <a:xfrm>
            <a:off x="6073119" y="3291840"/>
            <a:ext cx="5865054" cy="338554"/>
          </a:xfrm>
          <a:prstGeom prst="rect">
            <a:avLst/>
          </a:prstGeom>
          <a:noFill/>
        </p:spPr>
        <p:txBody>
          <a:bodyPr wrap="squar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all"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diarrhea frequency by timing of prior therapy</a:t>
            </a:r>
            <a:r>
              <a:rPr kumimoji="0" lang="en-GB" sz="1600" b="1" i="0" u="none" strike="noStrike" kern="1200" cap="all" spc="0" normalizeH="0" baseline="30000" noProof="0" dirty="0">
                <a:ln>
                  <a:noFill/>
                </a:ln>
                <a:solidFill>
                  <a:srgbClr val="C6573B"/>
                </a:solidFill>
                <a:effectLst/>
                <a:uLnTx/>
                <a:uFillTx/>
                <a:latin typeface="Arial" panose="020B0604020202020204" pitchFamily="34" charset="0"/>
                <a:ea typeface="+mn-ea"/>
                <a:cs typeface="Arial" panose="020B0604020202020204" pitchFamily="34" charset="0"/>
              </a:rPr>
              <a:t>1</a:t>
            </a:r>
            <a:r>
              <a:rPr kumimoji="0" lang="en-GB" sz="1600" b="1" i="0" u="none" strike="noStrike" kern="1200" cap="all"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a:t>
            </a:r>
            <a:r>
              <a:rPr kumimoji="0" lang="en-GB" sz="1600" b="1" i="0" u="none" strike="noStrike" kern="1200" cap="none" spc="0" normalizeH="0" baseline="30000" noProof="0" dirty="0">
                <a:ln>
                  <a:noFill/>
                </a:ln>
                <a:solidFill>
                  <a:srgbClr val="C6573B"/>
                </a:solidFill>
                <a:effectLst/>
                <a:uLnTx/>
                <a:uFillTx/>
                <a:latin typeface="Arial" panose="020B0604020202020204" pitchFamily="34" charset="0"/>
                <a:ea typeface="+mn-ea"/>
                <a:cs typeface="Arial" panose="020B0604020202020204" pitchFamily="34" charset="0"/>
              </a:rPr>
              <a:t>b</a:t>
            </a:r>
            <a:endParaRPr kumimoji="0" lang="en-GB" sz="1600" b="0" i="0" u="none" strike="noStrike" kern="1200" cap="none" spc="0" normalizeH="0" baseline="30000" noProof="0" dirty="0">
              <a:ln>
                <a:noFill/>
              </a:ln>
              <a:solidFill>
                <a:srgbClr val="C6573B"/>
              </a:solidFill>
              <a:effectLst/>
              <a:uLnTx/>
              <a:uFillTx/>
              <a:latin typeface="Arial" panose="020B0604020202020204" pitchFamily="34" charset="0"/>
              <a:ea typeface="+mn-ea"/>
              <a:cs typeface="Arial" panose="020B0604020202020204" pitchFamily="34" charset="0"/>
            </a:endParaRPr>
          </a:p>
        </p:txBody>
      </p:sp>
      <p:graphicFrame>
        <p:nvGraphicFramePr>
          <p:cNvPr id="17" name="Content Placeholder 15">
            <a:extLst>
              <a:ext uri="{FF2B5EF4-FFF2-40B4-BE49-F238E27FC236}">
                <a16:creationId xmlns:a16="http://schemas.microsoft.com/office/drawing/2014/main" id="{92F3150E-3641-ABF6-1D3E-FE3CAC8EE3D0}"/>
              </a:ext>
            </a:extLst>
          </p:cNvPr>
          <p:cNvGraphicFramePr>
            <a:graphicFrameLocks/>
          </p:cNvGraphicFramePr>
          <p:nvPr>
            <p:extLst>
              <p:ext uri="{D42A27DB-BD31-4B8C-83A1-F6EECF244321}">
                <p14:modId xmlns:p14="http://schemas.microsoft.com/office/powerpoint/2010/main" val="4126797479"/>
              </p:ext>
            </p:extLst>
          </p:nvPr>
        </p:nvGraphicFramePr>
        <p:xfrm>
          <a:off x="619125" y="1608875"/>
          <a:ext cx="10963275" cy="1558800"/>
        </p:xfrm>
        <a:graphic>
          <a:graphicData uri="http://schemas.openxmlformats.org/drawingml/2006/table">
            <a:tbl>
              <a:tblPr firstRow="1" bandRow="1">
                <a:tableStyleId>{5C22544A-7EE6-4342-B048-85BDC9FD1C3A}</a:tableStyleId>
              </a:tblPr>
              <a:tblGrid>
                <a:gridCol w="2986823">
                  <a:extLst>
                    <a:ext uri="{9D8B030D-6E8A-4147-A177-3AD203B41FA5}">
                      <a16:colId xmlns:a16="http://schemas.microsoft.com/office/drawing/2014/main" val="2649372546"/>
                    </a:ext>
                  </a:extLst>
                </a:gridCol>
                <a:gridCol w="1917166">
                  <a:extLst>
                    <a:ext uri="{9D8B030D-6E8A-4147-A177-3AD203B41FA5}">
                      <a16:colId xmlns:a16="http://schemas.microsoft.com/office/drawing/2014/main" val="378176562"/>
                    </a:ext>
                  </a:extLst>
                </a:gridCol>
                <a:gridCol w="2019762">
                  <a:extLst>
                    <a:ext uri="{9D8B030D-6E8A-4147-A177-3AD203B41FA5}">
                      <a16:colId xmlns:a16="http://schemas.microsoft.com/office/drawing/2014/main" val="4186563233"/>
                    </a:ext>
                  </a:extLst>
                </a:gridCol>
                <a:gridCol w="2019762">
                  <a:extLst>
                    <a:ext uri="{9D8B030D-6E8A-4147-A177-3AD203B41FA5}">
                      <a16:colId xmlns:a16="http://schemas.microsoft.com/office/drawing/2014/main" val="317869535"/>
                    </a:ext>
                  </a:extLst>
                </a:gridCol>
                <a:gridCol w="2019762">
                  <a:extLst>
                    <a:ext uri="{9D8B030D-6E8A-4147-A177-3AD203B41FA5}">
                      <a16:colId xmlns:a16="http://schemas.microsoft.com/office/drawing/2014/main" val="3688576000"/>
                    </a:ext>
                  </a:extLst>
                </a:gridCol>
              </a:tblGrid>
              <a:tr h="456609">
                <a:tc rowSpan="2">
                  <a:txBody>
                    <a:bodyPr/>
                    <a:lstStyle/>
                    <a:p>
                      <a:endParaRPr lang="en-GB" sz="1200" noProof="0" dirty="0">
                        <a:solidFill>
                          <a:schemeClr val="bg1"/>
                        </a:solidFill>
                        <a:latin typeface="Arial" panose="020B0604020202020204" pitchFamily="34" charset="0"/>
                        <a:cs typeface="Arial" panose="020B0604020202020204" pitchFamily="34" charset="0"/>
                      </a:endParaRPr>
                    </a:p>
                  </a:txBody>
                  <a:tcPr>
                    <a:solidFill>
                      <a:schemeClr val="accent1"/>
                    </a:solidFill>
                  </a:tcPr>
                </a:tc>
                <a:tc gridSpan="2">
                  <a:txBody>
                    <a:bodyPr/>
                    <a:lstStyle/>
                    <a:p>
                      <a:pPr algn="ctr"/>
                      <a:r>
                        <a:rPr lang="en-GB" sz="1200" noProof="0" dirty="0">
                          <a:solidFill>
                            <a:schemeClr val="bg1"/>
                          </a:solidFill>
                          <a:latin typeface="Arial" panose="020B0604020202020204" pitchFamily="34" charset="0"/>
                          <a:cs typeface="Arial" panose="020B0604020202020204" pitchFamily="34" charset="0"/>
                        </a:rPr>
                        <a:t>Cohort D</a:t>
                      </a:r>
                      <a:br>
                        <a:rPr lang="en-GB" sz="1200" noProof="0" dirty="0">
                          <a:solidFill>
                            <a:schemeClr val="bg1"/>
                          </a:solidFill>
                          <a:highlight>
                            <a:srgbClr val="FF00FF"/>
                          </a:highlight>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(N=81)</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GB" sz="1200" noProof="0" dirty="0">
                        <a:solidFill>
                          <a:schemeClr val="bg1"/>
                        </a:solidFill>
                        <a:latin typeface="Arial" panose="020B0604020202020204" pitchFamily="34" charset="0"/>
                        <a:cs typeface="Arial" panose="020B0604020202020204" pitchFamily="34" charset="0"/>
                      </a:endParaRPr>
                    </a:p>
                  </a:txBody>
                  <a:tcPr>
                    <a:solidFill>
                      <a:schemeClr val="accent1"/>
                    </a:solidFill>
                  </a:tcPr>
                </a:tc>
                <a:tc gridSpan="2">
                  <a:txBody>
                    <a:bodyPr/>
                    <a:lstStyle/>
                    <a:p>
                      <a:pPr algn="ctr"/>
                      <a:r>
                        <a:rPr lang="en-GB" sz="1200" noProof="0" dirty="0">
                          <a:solidFill>
                            <a:schemeClr val="bg1"/>
                          </a:solidFill>
                          <a:latin typeface="Arial" panose="020B0604020202020204" pitchFamily="34" charset="0"/>
                          <a:cs typeface="Arial" panose="020B0604020202020204" pitchFamily="34" charset="0"/>
                        </a:rPr>
                        <a:t>Cohort F</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(N=73)</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GB" sz="1200" noProof="0" dirty="0">
                        <a:solidFill>
                          <a:schemeClr val="bg1"/>
                        </a:solidFill>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val="2020443727"/>
                  </a:ext>
                </a:extLst>
              </a:tr>
              <a:tr h="422813">
                <a:tc vMerge="1">
                  <a:txBody>
                    <a:bodyPr/>
                    <a:lstStyle/>
                    <a:p>
                      <a:endParaRPr lang="en-GB" sz="1200" noProof="0" dirty="0">
                        <a:solidFill>
                          <a:schemeClr val="bg1"/>
                        </a:solidFill>
                        <a:latin typeface="Arial" panose="020B0604020202020204" pitchFamily="34" charset="0"/>
                        <a:cs typeface="Arial" panose="020B0604020202020204" pitchFamily="34" charset="0"/>
                      </a:endParaRPr>
                    </a:p>
                  </a:txBody>
                  <a:tcPr marT="28800" marB="28800">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≥2 diarrhea</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(N=49)</a:t>
                      </a:r>
                    </a:p>
                  </a:txBody>
                  <a:tcPr marL="19440" marR="19440" marT="28800" marB="288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No grade ≥2 diarrhea</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(N=32)</a:t>
                      </a:r>
                    </a:p>
                  </a:txBody>
                  <a:tcPr marL="19440" marR="19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≥2 diarrhea</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(N=28)</a:t>
                      </a:r>
                    </a:p>
                  </a:txBody>
                  <a:tcPr marL="19440" marR="19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No grade ≥2 diarrhea</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(N=45)</a:t>
                      </a:r>
                    </a:p>
                  </a:txBody>
                  <a:tcPr marL="19440" marR="19440" marT="28800" marB="288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539109378"/>
                  </a:ext>
                </a:extLst>
              </a:tr>
              <a:tr h="225787">
                <a:tc>
                  <a:txBody>
                    <a:bodyPr/>
                    <a:lstStyle/>
                    <a:p>
                      <a:r>
                        <a:rPr lang="en-GB" sz="1200" noProof="0" dirty="0">
                          <a:latin typeface="Arial" panose="020B0604020202020204" pitchFamily="34" charset="0"/>
                          <a:cs typeface="Arial" panose="020B0604020202020204" pitchFamily="34" charset="0"/>
                        </a:rPr>
                        <a:t>ORR, n (%)</a:t>
                      </a:r>
                    </a:p>
                  </a:txBody>
                  <a:tcPr marT="21600" marB="21600"/>
                </a:tc>
                <a:tc>
                  <a:txBody>
                    <a:bodyPr/>
                    <a:lstStyle/>
                    <a:p>
                      <a:pPr algn="ctr"/>
                      <a:r>
                        <a:rPr lang="en-GB" sz="1200" noProof="0" dirty="0">
                          <a:latin typeface="Arial" panose="020B0604020202020204" pitchFamily="34" charset="0"/>
                          <a:cs typeface="Arial" panose="020B0604020202020204" pitchFamily="34" charset="0"/>
                        </a:rPr>
                        <a:t>34 (69)</a:t>
                      </a:r>
                    </a:p>
                  </a:txBody>
                  <a:tcPr marT="21600" marB="21600">
                    <a:lnT w="38100" cap="flat" cmpd="sng" algn="ctr">
                      <a:solidFill>
                        <a:schemeClr val="bg1"/>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20 (63)</a:t>
                      </a:r>
                    </a:p>
                  </a:txBody>
                  <a:tcPr marT="21600" marB="21600">
                    <a:lnT w="38100" cap="flat" cmpd="sng" algn="ctr">
                      <a:solidFill>
                        <a:schemeClr val="bg1"/>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20 (71)</a:t>
                      </a:r>
                    </a:p>
                  </a:txBody>
                  <a:tcPr marT="21600" marB="21600">
                    <a:lnT w="38100" cap="flat" cmpd="sng" algn="ctr">
                      <a:solidFill>
                        <a:schemeClr val="bg1"/>
                      </a:solidFill>
                      <a:prstDash val="solid"/>
                      <a:round/>
                      <a:headEnd type="none" w="med" len="med"/>
                      <a:tailEnd type="none" w="med" len="med"/>
                    </a:lnT>
                  </a:tcPr>
                </a:tc>
                <a:tc>
                  <a:txBody>
                    <a:bodyPr/>
                    <a:lstStyle/>
                    <a:p>
                      <a:pPr algn="ctr"/>
                      <a:r>
                        <a:rPr lang="en-GB" sz="1200" noProof="0" dirty="0">
                          <a:latin typeface="Arial" panose="020B0604020202020204" pitchFamily="34" charset="0"/>
                          <a:cs typeface="Arial" panose="020B0604020202020204" pitchFamily="34" charset="0"/>
                        </a:rPr>
                        <a:t>33 (73)</a:t>
                      </a:r>
                    </a:p>
                  </a:txBody>
                  <a:tcPr marT="21600" marB="216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905916065"/>
                  </a:ext>
                </a:extLst>
              </a:tr>
              <a:tr h="225787">
                <a:tc>
                  <a:txBody>
                    <a:bodyPr/>
                    <a:lstStyle/>
                    <a:p>
                      <a:r>
                        <a:rPr lang="en-GB" sz="1200" noProof="0" dirty="0">
                          <a:solidFill>
                            <a:schemeClr val="tx1"/>
                          </a:solidFill>
                          <a:latin typeface="Arial" panose="020B0604020202020204" pitchFamily="34" charset="0"/>
                          <a:cs typeface="Arial" panose="020B0604020202020204" pitchFamily="34" charset="0"/>
                        </a:rPr>
                        <a:t>Median DoR (min, max), months</a:t>
                      </a:r>
                      <a:r>
                        <a:rPr lang="en-GB" sz="1200" baseline="30000" noProof="0" dirty="0">
                          <a:solidFill>
                            <a:schemeClr val="tx1"/>
                          </a:solidFill>
                          <a:latin typeface="Arial" panose="020B0604020202020204" pitchFamily="34" charset="0"/>
                          <a:cs typeface="Arial" panose="020B0604020202020204" pitchFamily="34" charset="0"/>
                        </a:rPr>
                        <a:t>a</a:t>
                      </a:r>
                    </a:p>
                  </a:txBody>
                  <a:tcPr marT="21600" marB="21600"/>
                </a:tc>
                <a:tc>
                  <a:txBody>
                    <a:bodyPr/>
                    <a:lstStyle/>
                    <a:p>
                      <a:pPr algn="ctr"/>
                      <a:r>
                        <a:rPr lang="en-GB" sz="1200" noProof="0" dirty="0">
                          <a:latin typeface="Arial" panose="020B0604020202020204" pitchFamily="34" charset="0"/>
                          <a:cs typeface="Arial" panose="020B0604020202020204" pitchFamily="34" charset="0"/>
                        </a:rPr>
                        <a:t>7 (2, 30)</a:t>
                      </a:r>
                    </a:p>
                  </a:txBody>
                  <a:tcPr marT="21600" marB="21600"/>
                </a:tc>
                <a:tc>
                  <a:txBody>
                    <a:bodyPr/>
                    <a:lstStyle/>
                    <a:p>
                      <a:pPr algn="ctr"/>
                      <a:r>
                        <a:rPr lang="en-GB" sz="1200" noProof="0" dirty="0">
                          <a:latin typeface="Arial" panose="020B0604020202020204" pitchFamily="34" charset="0"/>
                          <a:cs typeface="Arial" panose="020B0604020202020204" pitchFamily="34" charset="0"/>
                        </a:rPr>
                        <a:t>6 (1, 15)</a:t>
                      </a:r>
                    </a:p>
                  </a:txBody>
                  <a:tcPr marT="21600" marB="21600"/>
                </a:tc>
                <a:tc>
                  <a:txBody>
                    <a:bodyPr/>
                    <a:lstStyle/>
                    <a:p>
                      <a:pPr algn="ctr"/>
                      <a:r>
                        <a:rPr lang="en-GB" sz="1200" noProof="0" dirty="0">
                          <a:latin typeface="Arial" panose="020B0604020202020204" pitchFamily="34" charset="0"/>
                          <a:cs typeface="Arial" panose="020B0604020202020204" pitchFamily="34" charset="0"/>
                        </a:rPr>
                        <a:t>9 (2, 13)</a:t>
                      </a:r>
                    </a:p>
                  </a:txBody>
                  <a:tcPr marT="21600" marB="21600"/>
                </a:tc>
                <a:tc>
                  <a:txBody>
                    <a:bodyPr/>
                    <a:lstStyle/>
                    <a:p>
                      <a:pPr algn="ctr"/>
                      <a:r>
                        <a:rPr lang="en-GB" sz="1200" noProof="0" dirty="0">
                          <a:latin typeface="Arial" panose="020B0604020202020204" pitchFamily="34" charset="0"/>
                          <a:cs typeface="Arial" panose="020B0604020202020204" pitchFamily="34" charset="0"/>
                        </a:rPr>
                        <a:t>7 (1, 13)</a:t>
                      </a:r>
                    </a:p>
                  </a:txBody>
                  <a:tcPr marT="21600" marB="21600"/>
                </a:tc>
                <a:extLst>
                  <a:ext uri="{0D108BD9-81ED-4DB2-BD59-A6C34878D82A}">
                    <a16:rowId xmlns:a16="http://schemas.microsoft.com/office/drawing/2014/main" val="99995319"/>
                  </a:ext>
                </a:extLst>
              </a:tr>
              <a:tr h="225787">
                <a:tc>
                  <a:txBody>
                    <a:bodyPr/>
                    <a:lstStyle/>
                    <a:p>
                      <a:r>
                        <a:rPr lang="en-GB" sz="1200" noProof="0" dirty="0">
                          <a:solidFill>
                            <a:schemeClr val="tx1"/>
                          </a:solidFill>
                          <a:latin typeface="Arial" panose="020B0604020202020204" pitchFamily="34" charset="0"/>
                          <a:cs typeface="Arial" panose="020B0604020202020204" pitchFamily="34" charset="0"/>
                        </a:rPr>
                        <a:t>Median PFS (min, max), months</a:t>
                      </a:r>
                    </a:p>
                  </a:txBody>
                  <a:tcPr marT="21600" marB="21600"/>
                </a:tc>
                <a:tc>
                  <a:txBody>
                    <a:bodyPr/>
                    <a:lstStyle/>
                    <a:p>
                      <a:pPr algn="ctr"/>
                      <a:r>
                        <a:rPr lang="en-GB" sz="1200" noProof="0" dirty="0">
                          <a:latin typeface="Arial" panose="020B0604020202020204" pitchFamily="34" charset="0"/>
                          <a:cs typeface="Arial" panose="020B0604020202020204" pitchFamily="34" charset="0"/>
                        </a:rPr>
                        <a:t>8 (1, 31)</a:t>
                      </a:r>
                    </a:p>
                  </a:txBody>
                  <a:tcPr marT="21600" marB="21600"/>
                </a:tc>
                <a:tc>
                  <a:txBody>
                    <a:bodyPr/>
                    <a:lstStyle/>
                    <a:p>
                      <a:pPr algn="ctr"/>
                      <a:r>
                        <a:rPr lang="en-GB" sz="1200" noProof="0" dirty="0">
                          <a:latin typeface="Arial" panose="020B0604020202020204" pitchFamily="34" charset="0"/>
                          <a:cs typeface="Arial" panose="020B0604020202020204" pitchFamily="34" charset="0"/>
                        </a:rPr>
                        <a:t>5 (0, 16)</a:t>
                      </a:r>
                    </a:p>
                  </a:txBody>
                  <a:tcPr marT="21600" marB="21600"/>
                </a:tc>
                <a:tc>
                  <a:txBody>
                    <a:bodyPr/>
                    <a:lstStyle/>
                    <a:p>
                      <a:pPr algn="ctr"/>
                      <a:r>
                        <a:rPr lang="en-GB" sz="1200" noProof="0" dirty="0">
                          <a:latin typeface="Arial" panose="020B0604020202020204" pitchFamily="34" charset="0"/>
                          <a:cs typeface="Arial" panose="020B0604020202020204" pitchFamily="34" charset="0"/>
                        </a:rPr>
                        <a:t>9 (0, 15)</a:t>
                      </a:r>
                    </a:p>
                  </a:txBody>
                  <a:tcPr marT="21600" marB="21600"/>
                </a:tc>
                <a:tc>
                  <a:txBody>
                    <a:bodyPr/>
                    <a:lstStyle/>
                    <a:p>
                      <a:pPr algn="ctr"/>
                      <a:r>
                        <a:rPr lang="en-GB" sz="1200" noProof="0" dirty="0">
                          <a:latin typeface="Arial" panose="020B0604020202020204" pitchFamily="34" charset="0"/>
                          <a:cs typeface="Arial" panose="020B0604020202020204" pitchFamily="34" charset="0"/>
                        </a:rPr>
                        <a:t>8 (0, 15)</a:t>
                      </a:r>
                    </a:p>
                  </a:txBody>
                  <a:tcPr marT="21600" marB="21600"/>
                </a:tc>
                <a:extLst>
                  <a:ext uri="{0D108BD9-81ED-4DB2-BD59-A6C34878D82A}">
                    <a16:rowId xmlns:a16="http://schemas.microsoft.com/office/drawing/2014/main" val="4054394701"/>
                  </a:ext>
                </a:extLst>
              </a:tr>
            </a:tbl>
          </a:graphicData>
        </a:graphic>
      </p:graphicFrame>
      <p:grpSp>
        <p:nvGrpSpPr>
          <p:cNvPr id="11" name="Group 10">
            <a:extLst>
              <a:ext uri="{FF2B5EF4-FFF2-40B4-BE49-F238E27FC236}">
                <a16:creationId xmlns:a16="http://schemas.microsoft.com/office/drawing/2014/main" id="{237DBF30-128D-5E26-B0B1-985DD470250F}"/>
              </a:ext>
            </a:extLst>
          </p:cNvPr>
          <p:cNvGrpSpPr/>
          <p:nvPr/>
        </p:nvGrpSpPr>
        <p:grpSpPr>
          <a:xfrm>
            <a:off x="-84199" y="3602689"/>
            <a:ext cx="2376264" cy="1800447"/>
            <a:chOff x="341040" y="3602689"/>
            <a:chExt cx="2376264" cy="1800447"/>
          </a:xfrm>
        </p:grpSpPr>
        <p:grpSp>
          <p:nvGrpSpPr>
            <p:cNvPr id="5" name="Group 4">
              <a:extLst>
                <a:ext uri="{FF2B5EF4-FFF2-40B4-BE49-F238E27FC236}">
                  <a16:creationId xmlns:a16="http://schemas.microsoft.com/office/drawing/2014/main" id="{79B26F7E-CA84-5436-5927-DF83D0816B05}"/>
                </a:ext>
              </a:extLst>
            </p:cNvPr>
            <p:cNvGrpSpPr/>
            <p:nvPr/>
          </p:nvGrpSpPr>
          <p:grpSpPr>
            <a:xfrm>
              <a:off x="341040" y="3818960"/>
              <a:ext cx="2376264" cy="1584176"/>
              <a:chOff x="341040" y="3818960"/>
              <a:chExt cx="2376264" cy="1584176"/>
            </a:xfrm>
          </p:grpSpPr>
          <p:graphicFrame>
            <p:nvGraphicFramePr>
              <p:cNvPr id="18" name="Chart 17">
                <a:extLst>
                  <a:ext uri="{FF2B5EF4-FFF2-40B4-BE49-F238E27FC236}">
                    <a16:creationId xmlns:a16="http://schemas.microsoft.com/office/drawing/2014/main" id="{DD0AB91B-78C1-74FB-4F58-77A3A9A72EB1}"/>
                  </a:ext>
                </a:extLst>
              </p:cNvPr>
              <p:cNvGraphicFramePr/>
              <p:nvPr>
                <p:extLst>
                  <p:ext uri="{D42A27DB-BD31-4B8C-83A1-F6EECF244321}">
                    <p14:modId xmlns:p14="http://schemas.microsoft.com/office/powerpoint/2010/main" val="4001371293"/>
                  </p:ext>
                </p:extLst>
              </p:nvPr>
            </p:nvGraphicFramePr>
            <p:xfrm>
              <a:off x="341040" y="3818960"/>
              <a:ext cx="2376264" cy="1584176"/>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3020A769-6A47-B847-B6CB-661C2EF5189B}"/>
                  </a:ext>
                </a:extLst>
              </p:cNvPr>
              <p:cNvSpPr txBox="1"/>
              <p:nvPr/>
            </p:nvSpPr>
            <p:spPr>
              <a:xfrm>
                <a:off x="1421160" y="3818960"/>
                <a:ext cx="262892" cy="1384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0.6%</a:t>
                </a:r>
              </a:p>
            </p:txBody>
          </p:sp>
          <p:sp>
            <p:nvSpPr>
              <p:cNvPr id="24" name="TextBox 23">
                <a:extLst>
                  <a:ext uri="{FF2B5EF4-FFF2-40B4-BE49-F238E27FC236}">
                    <a16:creationId xmlns:a16="http://schemas.microsoft.com/office/drawing/2014/main" id="{8720FEAF-F7B2-55E5-A0FC-97C5285E650C}"/>
                  </a:ext>
                </a:extLst>
              </p:cNvPr>
              <p:cNvSpPr txBox="1"/>
              <p:nvPr/>
            </p:nvSpPr>
            <p:spPr>
              <a:xfrm>
                <a:off x="1337804" y="4018339"/>
                <a:ext cx="166712" cy="1384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6%</a:t>
                </a:r>
              </a:p>
            </p:txBody>
          </p:sp>
        </p:grpSp>
        <p:sp>
          <p:nvSpPr>
            <p:cNvPr id="28" name="TextBox 27">
              <a:extLst>
                <a:ext uri="{FF2B5EF4-FFF2-40B4-BE49-F238E27FC236}">
                  <a16:creationId xmlns:a16="http://schemas.microsoft.com/office/drawing/2014/main" id="{E8FF1F99-1030-9329-FBC4-0C2A1CDB0776}"/>
                </a:ext>
              </a:extLst>
            </p:cNvPr>
            <p:cNvSpPr txBox="1"/>
            <p:nvPr/>
          </p:nvSpPr>
          <p:spPr>
            <a:xfrm>
              <a:off x="1315419" y="3602689"/>
              <a:ext cx="549831"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Cohort D</a:t>
              </a:r>
            </a:p>
          </p:txBody>
        </p:sp>
      </p:grpSp>
      <p:sp>
        <p:nvSpPr>
          <p:cNvPr id="35" name="TextBox 34">
            <a:extLst>
              <a:ext uri="{FF2B5EF4-FFF2-40B4-BE49-F238E27FC236}">
                <a16:creationId xmlns:a16="http://schemas.microsoft.com/office/drawing/2014/main" id="{F890C55F-F2FF-1630-D250-E941D60ED6BD}"/>
              </a:ext>
            </a:extLst>
          </p:cNvPr>
          <p:cNvSpPr txBox="1"/>
          <p:nvPr/>
        </p:nvSpPr>
        <p:spPr>
          <a:xfrm>
            <a:off x="856798" y="5361726"/>
            <a:ext cx="2923877" cy="1384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No diarrhea        Grade 1 or intermittent grade 1 diarrhea</a:t>
            </a:r>
          </a:p>
        </p:txBody>
      </p:sp>
      <p:sp>
        <p:nvSpPr>
          <p:cNvPr id="31" name="TextBox 30">
            <a:extLst>
              <a:ext uri="{FF2B5EF4-FFF2-40B4-BE49-F238E27FC236}">
                <a16:creationId xmlns:a16="http://schemas.microsoft.com/office/drawing/2014/main" id="{7AD3437A-F1B3-1409-F403-8733EDA4DE29}"/>
              </a:ext>
            </a:extLst>
          </p:cNvPr>
          <p:cNvSpPr txBox="1"/>
          <p:nvPr/>
        </p:nvSpPr>
        <p:spPr>
          <a:xfrm>
            <a:off x="712782" y="5534521"/>
            <a:ext cx="3225242" cy="1384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Grade 2 or intermittent grade 2 diarrhea        Grade 3 diarrhea</a:t>
            </a:r>
          </a:p>
        </p:txBody>
      </p:sp>
      <p:sp>
        <p:nvSpPr>
          <p:cNvPr id="32" name="Rectangle 31">
            <a:extLst>
              <a:ext uri="{FF2B5EF4-FFF2-40B4-BE49-F238E27FC236}">
                <a16:creationId xmlns:a16="http://schemas.microsoft.com/office/drawing/2014/main" id="{4D79E768-C7FE-C59E-AE4D-5168AE50DAA4}"/>
              </a:ext>
            </a:extLst>
          </p:cNvPr>
          <p:cNvSpPr/>
          <p:nvPr/>
        </p:nvSpPr>
        <p:spPr>
          <a:xfrm>
            <a:off x="551384" y="5555528"/>
            <a:ext cx="95861" cy="95861"/>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AF483767-B833-CD6D-6C58-2C0E0EFFB1DF}"/>
              </a:ext>
            </a:extLst>
          </p:cNvPr>
          <p:cNvSpPr/>
          <p:nvPr/>
        </p:nvSpPr>
        <p:spPr>
          <a:xfrm>
            <a:off x="2820167" y="5555528"/>
            <a:ext cx="95861" cy="95861"/>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64C4514F-48E1-15D0-DFFD-588FC8448C03}"/>
              </a:ext>
            </a:extLst>
          </p:cNvPr>
          <p:cNvSpPr/>
          <p:nvPr/>
        </p:nvSpPr>
        <p:spPr>
          <a:xfrm>
            <a:off x="695400" y="5382733"/>
            <a:ext cx="95861" cy="958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F21137B8-4DFB-FE60-3203-F0E0943C46B0}"/>
              </a:ext>
            </a:extLst>
          </p:cNvPr>
          <p:cNvSpPr/>
          <p:nvPr/>
        </p:nvSpPr>
        <p:spPr>
          <a:xfrm>
            <a:off x="1556237" y="5382733"/>
            <a:ext cx="95861" cy="958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38" name="Chart 37">
            <a:extLst>
              <a:ext uri="{FF2B5EF4-FFF2-40B4-BE49-F238E27FC236}">
                <a16:creationId xmlns:a16="http://schemas.microsoft.com/office/drawing/2014/main" id="{6499B75A-6F87-7D98-FF4C-5955930ACEC3}"/>
              </a:ext>
            </a:extLst>
          </p:cNvPr>
          <p:cNvGraphicFramePr/>
          <p:nvPr>
            <p:extLst>
              <p:ext uri="{D42A27DB-BD31-4B8C-83A1-F6EECF244321}">
                <p14:modId xmlns:p14="http://schemas.microsoft.com/office/powerpoint/2010/main" val="2213551097"/>
              </p:ext>
            </p:extLst>
          </p:nvPr>
        </p:nvGraphicFramePr>
        <p:xfrm>
          <a:off x="1362293" y="3835308"/>
          <a:ext cx="2376264" cy="1584176"/>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C847676D-1FD6-D467-61B0-082810B44355}"/>
              </a:ext>
            </a:extLst>
          </p:cNvPr>
          <p:cNvGrpSpPr/>
          <p:nvPr/>
        </p:nvGrpSpPr>
        <p:grpSpPr>
          <a:xfrm>
            <a:off x="2201218" y="3619037"/>
            <a:ext cx="678071" cy="609587"/>
            <a:chOff x="3374525" y="3602689"/>
            <a:chExt cx="678071" cy="609587"/>
          </a:xfrm>
        </p:grpSpPr>
        <p:sp>
          <p:nvSpPr>
            <p:cNvPr id="39" name="TextBox 38">
              <a:extLst>
                <a:ext uri="{FF2B5EF4-FFF2-40B4-BE49-F238E27FC236}">
                  <a16:creationId xmlns:a16="http://schemas.microsoft.com/office/drawing/2014/main" id="{99576BE0-7756-3A7F-A3E2-96B7B222B557}"/>
                </a:ext>
              </a:extLst>
            </p:cNvPr>
            <p:cNvSpPr txBox="1"/>
            <p:nvPr/>
          </p:nvSpPr>
          <p:spPr>
            <a:xfrm>
              <a:off x="3558622" y="3802827"/>
              <a:ext cx="330219" cy="1384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&lt;0.1%</a:t>
              </a:r>
            </a:p>
          </p:txBody>
        </p:sp>
        <p:sp>
          <p:nvSpPr>
            <p:cNvPr id="40" name="TextBox 39">
              <a:extLst>
                <a:ext uri="{FF2B5EF4-FFF2-40B4-BE49-F238E27FC236}">
                  <a16:creationId xmlns:a16="http://schemas.microsoft.com/office/drawing/2014/main" id="{6427DF97-108C-41E4-F992-A41D15F2FAFC}"/>
                </a:ext>
              </a:extLst>
            </p:cNvPr>
            <p:cNvSpPr txBox="1"/>
            <p:nvPr/>
          </p:nvSpPr>
          <p:spPr>
            <a:xfrm>
              <a:off x="3374525" y="4073777"/>
              <a:ext cx="327013" cy="1384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11.0%</a:t>
              </a:r>
            </a:p>
          </p:txBody>
        </p:sp>
        <p:sp>
          <p:nvSpPr>
            <p:cNvPr id="41" name="TextBox 40">
              <a:extLst>
                <a:ext uri="{FF2B5EF4-FFF2-40B4-BE49-F238E27FC236}">
                  <a16:creationId xmlns:a16="http://schemas.microsoft.com/office/drawing/2014/main" id="{E3D563D7-0B33-B249-A7FE-63FE74E09343}"/>
                </a:ext>
              </a:extLst>
            </p:cNvPr>
            <p:cNvSpPr txBox="1"/>
            <p:nvPr/>
          </p:nvSpPr>
          <p:spPr>
            <a:xfrm>
              <a:off x="3517193" y="3602689"/>
              <a:ext cx="535403" cy="15388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Cohort F</a:t>
              </a:r>
            </a:p>
          </p:txBody>
        </p:sp>
      </p:grpSp>
      <p:sp>
        <p:nvSpPr>
          <p:cNvPr id="42" name="TextBox 41">
            <a:extLst>
              <a:ext uri="{FF2B5EF4-FFF2-40B4-BE49-F238E27FC236}">
                <a16:creationId xmlns:a16="http://schemas.microsoft.com/office/drawing/2014/main" id="{7198352A-A93D-C8EC-58BC-AE58393F2FAB}"/>
              </a:ext>
            </a:extLst>
          </p:cNvPr>
          <p:cNvSpPr txBox="1"/>
          <p:nvPr/>
        </p:nvSpPr>
        <p:spPr>
          <a:xfrm rot="16200000">
            <a:off x="5594244" y="4464812"/>
            <a:ext cx="122790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Patients with</a:t>
            </a:r>
            <a:b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grade 3 diarrhea (%)</a:t>
            </a:r>
          </a:p>
        </p:txBody>
      </p:sp>
      <p:sp>
        <p:nvSpPr>
          <p:cNvPr id="44" name="TextBox 43">
            <a:extLst>
              <a:ext uri="{FF2B5EF4-FFF2-40B4-BE49-F238E27FC236}">
                <a16:creationId xmlns:a16="http://schemas.microsoft.com/office/drawing/2014/main" id="{D46A00F1-ED18-30A3-691A-13C9F6C81083}"/>
              </a:ext>
            </a:extLst>
          </p:cNvPr>
          <p:cNvSpPr txBox="1"/>
          <p:nvPr/>
        </p:nvSpPr>
        <p:spPr>
          <a:xfrm>
            <a:off x="6755110" y="5356512"/>
            <a:ext cx="538609" cy="12465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 months</a:t>
            </a:r>
          </a:p>
        </p:txBody>
      </p:sp>
      <p:sp>
        <p:nvSpPr>
          <p:cNvPr id="45" name="TextBox 44">
            <a:extLst>
              <a:ext uri="{FF2B5EF4-FFF2-40B4-BE49-F238E27FC236}">
                <a16:creationId xmlns:a16="http://schemas.microsoft.com/office/drawing/2014/main" id="{11080DDC-AEBC-E71F-A3A0-B968F7FD0034}"/>
              </a:ext>
            </a:extLst>
          </p:cNvPr>
          <p:cNvSpPr txBox="1"/>
          <p:nvPr/>
        </p:nvSpPr>
        <p:spPr>
          <a:xfrm>
            <a:off x="6425156" y="3833208"/>
            <a:ext cx="128240" cy="1538563"/>
          </a:xfrm>
          <a:prstGeom prst="rect">
            <a:avLst/>
          </a:prstGeom>
          <a:noFill/>
        </p:spPr>
        <p:txBody>
          <a:bodyPr wrap="none" lIns="0" tIns="0" rIns="0" bIns="0" rtlCol="0">
            <a:spAutoFit/>
          </a:bodyPr>
          <a:lstStyle/>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45</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35</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30</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25</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15</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46" name="TextBox 45">
            <a:extLst>
              <a:ext uri="{FF2B5EF4-FFF2-40B4-BE49-F238E27FC236}">
                <a16:creationId xmlns:a16="http://schemas.microsoft.com/office/drawing/2014/main" id="{D607981A-C783-B03C-2406-AF5DCE60AE89}"/>
              </a:ext>
            </a:extLst>
          </p:cNvPr>
          <p:cNvSpPr txBox="1"/>
          <p:nvPr/>
        </p:nvSpPr>
        <p:spPr>
          <a:xfrm>
            <a:off x="7409379" y="5356512"/>
            <a:ext cx="541815" cy="12465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&gt;3 months</a:t>
            </a:r>
          </a:p>
        </p:txBody>
      </p:sp>
      <p:sp>
        <p:nvSpPr>
          <p:cNvPr id="47" name="TextBox 46">
            <a:extLst>
              <a:ext uri="{FF2B5EF4-FFF2-40B4-BE49-F238E27FC236}">
                <a16:creationId xmlns:a16="http://schemas.microsoft.com/office/drawing/2014/main" id="{46DD04A7-42F3-35B9-E794-1DBAE98C838C}"/>
              </a:ext>
            </a:extLst>
          </p:cNvPr>
          <p:cNvSpPr txBox="1"/>
          <p:nvPr/>
        </p:nvSpPr>
        <p:spPr>
          <a:xfrm>
            <a:off x="8055721" y="5356512"/>
            <a:ext cx="615553" cy="2492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No previous</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exposure</a:t>
            </a:r>
          </a:p>
        </p:txBody>
      </p:sp>
      <p:sp>
        <p:nvSpPr>
          <p:cNvPr id="48" name="TextBox 47">
            <a:extLst>
              <a:ext uri="{FF2B5EF4-FFF2-40B4-BE49-F238E27FC236}">
                <a16:creationId xmlns:a16="http://schemas.microsoft.com/office/drawing/2014/main" id="{0721BA96-CE0A-CC9C-2E8A-9FDF885F96ED}"/>
              </a:ext>
            </a:extLst>
          </p:cNvPr>
          <p:cNvSpPr txBox="1"/>
          <p:nvPr/>
        </p:nvSpPr>
        <p:spPr>
          <a:xfrm>
            <a:off x="6774085" y="5652128"/>
            <a:ext cx="183063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Time interval between therapy</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and sevabertinib</a:t>
            </a:r>
          </a:p>
        </p:txBody>
      </p:sp>
      <p:cxnSp>
        <p:nvCxnSpPr>
          <p:cNvPr id="51" name="Straight Connector 50">
            <a:extLst>
              <a:ext uri="{FF2B5EF4-FFF2-40B4-BE49-F238E27FC236}">
                <a16:creationId xmlns:a16="http://schemas.microsoft.com/office/drawing/2014/main" id="{9C7F14AA-4EDE-F891-4284-930F896AA99C}"/>
              </a:ext>
            </a:extLst>
          </p:cNvPr>
          <p:cNvCxnSpPr>
            <a:cxnSpLocks/>
          </p:cNvCxnSpPr>
          <p:nvPr/>
        </p:nvCxnSpPr>
        <p:spPr>
          <a:xfrm>
            <a:off x="6655050" y="3892550"/>
            <a:ext cx="0" cy="13968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D78EFB6-6EDB-56B6-8311-05A9D8EE8F62}"/>
              </a:ext>
            </a:extLst>
          </p:cNvPr>
          <p:cNvCxnSpPr/>
          <p:nvPr/>
        </p:nvCxnSpPr>
        <p:spPr>
          <a:xfrm>
            <a:off x="6595593" y="3903310"/>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AE6035F-E900-5D30-EE98-AF777BC7FB90}"/>
              </a:ext>
            </a:extLst>
          </p:cNvPr>
          <p:cNvCxnSpPr/>
          <p:nvPr/>
        </p:nvCxnSpPr>
        <p:spPr>
          <a:xfrm>
            <a:off x="6595593" y="4058885"/>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D39051C-297A-12E9-1EC3-393A2DE5015E}"/>
              </a:ext>
            </a:extLst>
          </p:cNvPr>
          <p:cNvCxnSpPr/>
          <p:nvPr/>
        </p:nvCxnSpPr>
        <p:spPr>
          <a:xfrm>
            <a:off x="6595593" y="4214460"/>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E1E81D6E-C176-4C01-603E-22EDFE6F1C5C}"/>
              </a:ext>
            </a:extLst>
          </p:cNvPr>
          <p:cNvCxnSpPr/>
          <p:nvPr/>
        </p:nvCxnSpPr>
        <p:spPr>
          <a:xfrm>
            <a:off x="6595593" y="4366860"/>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F679F731-1C65-550E-3752-1E180BCAE720}"/>
              </a:ext>
            </a:extLst>
          </p:cNvPr>
          <p:cNvCxnSpPr/>
          <p:nvPr/>
        </p:nvCxnSpPr>
        <p:spPr>
          <a:xfrm>
            <a:off x="6595593" y="4519260"/>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1ABA474-4962-DE5F-B173-9731E213F0F1}"/>
              </a:ext>
            </a:extLst>
          </p:cNvPr>
          <p:cNvCxnSpPr/>
          <p:nvPr/>
        </p:nvCxnSpPr>
        <p:spPr>
          <a:xfrm>
            <a:off x="6595593" y="4674835"/>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8145A961-4D2A-BE64-1B63-25AF8A38CC81}"/>
              </a:ext>
            </a:extLst>
          </p:cNvPr>
          <p:cNvCxnSpPr/>
          <p:nvPr/>
        </p:nvCxnSpPr>
        <p:spPr>
          <a:xfrm>
            <a:off x="6595593" y="4833585"/>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4500391A-BAA4-5229-7B64-CB1AFA4280F1}"/>
              </a:ext>
            </a:extLst>
          </p:cNvPr>
          <p:cNvCxnSpPr/>
          <p:nvPr/>
        </p:nvCxnSpPr>
        <p:spPr>
          <a:xfrm>
            <a:off x="6595593" y="4985985"/>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FBAEC731-088F-4FE7-CC77-CAB74980E47A}"/>
              </a:ext>
            </a:extLst>
          </p:cNvPr>
          <p:cNvCxnSpPr/>
          <p:nvPr/>
        </p:nvCxnSpPr>
        <p:spPr>
          <a:xfrm>
            <a:off x="6595593" y="5135210"/>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745C8EB1-AA00-7040-6744-1AF341B9B530}"/>
              </a:ext>
            </a:extLst>
          </p:cNvPr>
          <p:cNvCxnSpPr>
            <a:cxnSpLocks/>
          </p:cNvCxnSpPr>
          <p:nvPr/>
        </p:nvCxnSpPr>
        <p:spPr>
          <a:xfrm rot="16200000">
            <a:off x="6991871" y="5314802"/>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B13A2B8-7C9E-47BB-62D3-058C1458F84A}"/>
              </a:ext>
            </a:extLst>
          </p:cNvPr>
          <p:cNvCxnSpPr>
            <a:cxnSpLocks/>
          </p:cNvCxnSpPr>
          <p:nvPr/>
        </p:nvCxnSpPr>
        <p:spPr>
          <a:xfrm rot="16200000">
            <a:off x="7664972" y="5314803"/>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4F7CC02F-6C69-A559-6B14-8F61BEFA7F72}"/>
              </a:ext>
            </a:extLst>
          </p:cNvPr>
          <p:cNvCxnSpPr>
            <a:cxnSpLocks/>
          </p:cNvCxnSpPr>
          <p:nvPr/>
        </p:nvCxnSpPr>
        <p:spPr>
          <a:xfrm rot="16200000">
            <a:off x="8325370" y="5314803"/>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7245F2E7-2E80-246A-9338-A20B6ACC158F}"/>
              </a:ext>
            </a:extLst>
          </p:cNvPr>
          <p:cNvSpPr/>
          <p:nvPr/>
        </p:nvSpPr>
        <p:spPr>
          <a:xfrm>
            <a:off x="6853562" y="3933056"/>
            <a:ext cx="336550" cy="1359669"/>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8ABBEFF1-CB27-B1A8-2677-5BD6A4960034}"/>
              </a:ext>
            </a:extLst>
          </p:cNvPr>
          <p:cNvSpPr/>
          <p:nvPr/>
        </p:nvSpPr>
        <p:spPr>
          <a:xfrm>
            <a:off x="7523487" y="5114925"/>
            <a:ext cx="336550" cy="1778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4" name="Rectangle 73">
            <a:extLst>
              <a:ext uri="{FF2B5EF4-FFF2-40B4-BE49-F238E27FC236}">
                <a16:creationId xmlns:a16="http://schemas.microsoft.com/office/drawing/2014/main" id="{A61AF9B9-F37F-1F0D-12B5-FB4AAE48B9E7}"/>
              </a:ext>
            </a:extLst>
          </p:cNvPr>
          <p:cNvSpPr/>
          <p:nvPr/>
        </p:nvSpPr>
        <p:spPr>
          <a:xfrm>
            <a:off x="8187062" y="4911725"/>
            <a:ext cx="336550" cy="381000"/>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65" name="Straight Connector 64">
            <a:extLst>
              <a:ext uri="{FF2B5EF4-FFF2-40B4-BE49-F238E27FC236}">
                <a16:creationId xmlns:a16="http://schemas.microsoft.com/office/drawing/2014/main" id="{5E799A91-023B-2D7F-FCA5-4D3EBC907F87}"/>
              </a:ext>
            </a:extLst>
          </p:cNvPr>
          <p:cNvCxnSpPr>
            <a:cxnSpLocks/>
          </p:cNvCxnSpPr>
          <p:nvPr/>
        </p:nvCxnSpPr>
        <p:spPr>
          <a:xfrm>
            <a:off x="6595593" y="5287610"/>
            <a:ext cx="214391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907C9F10-1D75-2BC0-D038-0CEC4F798481}"/>
              </a:ext>
            </a:extLst>
          </p:cNvPr>
          <p:cNvSpPr txBox="1"/>
          <p:nvPr/>
        </p:nvSpPr>
        <p:spPr>
          <a:xfrm rot="16200000">
            <a:off x="8357763" y="4464813"/>
            <a:ext cx="122790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Patients with</a:t>
            </a:r>
            <a:b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grade 3 diarrhea (%)</a:t>
            </a:r>
          </a:p>
        </p:txBody>
      </p:sp>
      <p:sp>
        <p:nvSpPr>
          <p:cNvPr id="76" name="TextBox 75">
            <a:extLst>
              <a:ext uri="{FF2B5EF4-FFF2-40B4-BE49-F238E27FC236}">
                <a16:creationId xmlns:a16="http://schemas.microsoft.com/office/drawing/2014/main" id="{06735E29-DB00-6267-0D35-17FD166EF77C}"/>
              </a:ext>
            </a:extLst>
          </p:cNvPr>
          <p:cNvSpPr txBox="1"/>
          <p:nvPr/>
        </p:nvSpPr>
        <p:spPr>
          <a:xfrm>
            <a:off x="9518629" y="5356513"/>
            <a:ext cx="538609" cy="12465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 months</a:t>
            </a:r>
          </a:p>
        </p:txBody>
      </p:sp>
      <p:sp>
        <p:nvSpPr>
          <p:cNvPr id="77" name="TextBox 76">
            <a:extLst>
              <a:ext uri="{FF2B5EF4-FFF2-40B4-BE49-F238E27FC236}">
                <a16:creationId xmlns:a16="http://schemas.microsoft.com/office/drawing/2014/main" id="{1ADABCE5-CC0D-8D3C-F58D-17DCE22AC1E8}"/>
              </a:ext>
            </a:extLst>
          </p:cNvPr>
          <p:cNvSpPr txBox="1"/>
          <p:nvPr/>
        </p:nvSpPr>
        <p:spPr>
          <a:xfrm>
            <a:off x="9188675" y="3833209"/>
            <a:ext cx="128240" cy="1538563"/>
          </a:xfrm>
          <a:prstGeom prst="rect">
            <a:avLst/>
          </a:prstGeom>
          <a:noFill/>
        </p:spPr>
        <p:txBody>
          <a:bodyPr wrap="none" lIns="0" tIns="0" rIns="0" bIns="0" rtlCol="0">
            <a:spAutoFit/>
          </a:bodyPr>
          <a:lstStyle/>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45</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40</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35</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30</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25</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20</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15</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10</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5</a:t>
            </a:r>
          </a:p>
          <a:p>
            <a:pPr marL="0" marR="0" lvl="0" indent="0" algn="r" defTabSz="457200" rtl="0" eaLnBrk="1" fontAlgn="auto" latinLnBrk="0" hangingPunct="1">
              <a:lnSpc>
                <a:spcPct val="112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0</a:t>
            </a:r>
          </a:p>
        </p:txBody>
      </p:sp>
      <p:sp>
        <p:nvSpPr>
          <p:cNvPr id="78" name="TextBox 77">
            <a:extLst>
              <a:ext uri="{FF2B5EF4-FFF2-40B4-BE49-F238E27FC236}">
                <a16:creationId xmlns:a16="http://schemas.microsoft.com/office/drawing/2014/main" id="{ABAC5955-969A-45C3-D438-C0B1319C9614}"/>
              </a:ext>
            </a:extLst>
          </p:cNvPr>
          <p:cNvSpPr txBox="1"/>
          <p:nvPr/>
        </p:nvSpPr>
        <p:spPr>
          <a:xfrm>
            <a:off x="10172898" y="5356513"/>
            <a:ext cx="541815" cy="124650"/>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&gt;3 months</a:t>
            </a:r>
          </a:p>
        </p:txBody>
      </p:sp>
      <p:sp>
        <p:nvSpPr>
          <p:cNvPr id="79" name="TextBox 78">
            <a:extLst>
              <a:ext uri="{FF2B5EF4-FFF2-40B4-BE49-F238E27FC236}">
                <a16:creationId xmlns:a16="http://schemas.microsoft.com/office/drawing/2014/main" id="{EA5DFCF4-5F7F-C7CE-CC38-8951E6BDF2BF}"/>
              </a:ext>
            </a:extLst>
          </p:cNvPr>
          <p:cNvSpPr txBox="1"/>
          <p:nvPr/>
        </p:nvSpPr>
        <p:spPr>
          <a:xfrm>
            <a:off x="10819240" y="5356513"/>
            <a:ext cx="615553" cy="2492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No previous</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exposure</a:t>
            </a:r>
          </a:p>
        </p:txBody>
      </p:sp>
      <p:sp>
        <p:nvSpPr>
          <p:cNvPr id="80" name="TextBox 79">
            <a:extLst>
              <a:ext uri="{FF2B5EF4-FFF2-40B4-BE49-F238E27FC236}">
                <a16:creationId xmlns:a16="http://schemas.microsoft.com/office/drawing/2014/main" id="{FCED349E-04F7-0E0F-0F48-772CCB0BE541}"/>
              </a:ext>
            </a:extLst>
          </p:cNvPr>
          <p:cNvSpPr txBox="1"/>
          <p:nvPr/>
        </p:nvSpPr>
        <p:spPr>
          <a:xfrm>
            <a:off x="9486633" y="5652128"/>
            <a:ext cx="1937959" cy="2769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Time interval between therapy and sevabertinib</a:t>
            </a:r>
          </a:p>
        </p:txBody>
      </p:sp>
      <p:cxnSp>
        <p:nvCxnSpPr>
          <p:cNvPr id="81" name="Straight Connector 80">
            <a:extLst>
              <a:ext uri="{FF2B5EF4-FFF2-40B4-BE49-F238E27FC236}">
                <a16:creationId xmlns:a16="http://schemas.microsoft.com/office/drawing/2014/main" id="{BDB78CA8-1D7C-3284-6DC9-C2A15E0F34AB}"/>
              </a:ext>
            </a:extLst>
          </p:cNvPr>
          <p:cNvCxnSpPr>
            <a:cxnSpLocks/>
          </p:cNvCxnSpPr>
          <p:nvPr/>
        </p:nvCxnSpPr>
        <p:spPr>
          <a:xfrm>
            <a:off x="9418569" y="3892551"/>
            <a:ext cx="0" cy="13968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9B97C1D-9A8A-C8B6-18C1-4977431A9D80}"/>
              </a:ext>
            </a:extLst>
          </p:cNvPr>
          <p:cNvCxnSpPr/>
          <p:nvPr/>
        </p:nvCxnSpPr>
        <p:spPr>
          <a:xfrm>
            <a:off x="9359112" y="3903311"/>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8504B1C-8D55-7C40-9499-3839864BCBA0}"/>
              </a:ext>
            </a:extLst>
          </p:cNvPr>
          <p:cNvCxnSpPr/>
          <p:nvPr/>
        </p:nvCxnSpPr>
        <p:spPr>
          <a:xfrm>
            <a:off x="9359112" y="4058886"/>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737D7A34-CA0B-AA1B-2A81-8328B654FC50}"/>
              </a:ext>
            </a:extLst>
          </p:cNvPr>
          <p:cNvCxnSpPr/>
          <p:nvPr/>
        </p:nvCxnSpPr>
        <p:spPr>
          <a:xfrm>
            <a:off x="9359112" y="4214461"/>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F74CDD1-EB28-2559-25D4-830B51E6898D}"/>
              </a:ext>
            </a:extLst>
          </p:cNvPr>
          <p:cNvCxnSpPr/>
          <p:nvPr/>
        </p:nvCxnSpPr>
        <p:spPr>
          <a:xfrm>
            <a:off x="9359112" y="4366861"/>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FF480927-2061-5AEB-661D-44C00B3C7062}"/>
              </a:ext>
            </a:extLst>
          </p:cNvPr>
          <p:cNvCxnSpPr/>
          <p:nvPr/>
        </p:nvCxnSpPr>
        <p:spPr>
          <a:xfrm>
            <a:off x="9359112" y="4519261"/>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5CE25B5A-2746-71A0-EBB3-D795A72853C6}"/>
              </a:ext>
            </a:extLst>
          </p:cNvPr>
          <p:cNvCxnSpPr/>
          <p:nvPr/>
        </p:nvCxnSpPr>
        <p:spPr>
          <a:xfrm>
            <a:off x="9359112" y="4674836"/>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B47ED4C-1236-99D4-5BAF-741EF08BDC72}"/>
              </a:ext>
            </a:extLst>
          </p:cNvPr>
          <p:cNvCxnSpPr/>
          <p:nvPr/>
        </p:nvCxnSpPr>
        <p:spPr>
          <a:xfrm>
            <a:off x="9359112" y="4833586"/>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685D91EB-0EC8-D913-98C5-52D21C04041F}"/>
              </a:ext>
            </a:extLst>
          </p:cNvPr>
          <p:cNvCxnSpPr/>
          <p:nvPr/>
        </p:nvCxnSpPr>
        <p:spPr>
          <a:xfrm>
            <a:off x="9359112" y="4985986"/>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58971526-53C4-8BAE-87D4-E92A8C16CBD2}"/>
              </a:ext>
            </a:extLst>
          </p:cNvPr>
          <p:cNvCxnSpPr/>
          <p:nvPr/>
        </p:nvCxnSpPr>
        <p:spPr>
          <a:xfrm>
            <a:off x="9359112" y="5135211"/>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951EC78-C70F-41A7-A16E-12565DFB321C}"/>
              </a:ext>
            </a:extLst>
          </p:cNvPr>
          <p:cNvCxnSpPr>
            <a:cxnSpLocks/>
          </p:cNvCxnSpPr>
          <p:nvPr/>
        </p:nvCxnSpPr>
        <p:spPr>
          <a:xfrm rot="16200000">
            <a:off x="9755390" y="5314803"/>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AA5AAB7F-9912-4980-A48F-A72E79E5779F}"/>
              </a:ext>
            </a:extLst>
          </p:cNvPr>
          <p:cNvCxnSpPr>
            <a:cxnSpLocks/>
          </p:cNvCxnSpPr>
          <p:nvPr/>
        </p:nvCxnSpPr>
        <p:spPr>
          <a:xfrm rot="16200000">
            <a:off x="10428491" y="5314804"/>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221ABE27-71AA-F54B-2DCB-97B3DA5589B6}"/>
              </a:ext>
            </a:extLst>
          </p:cNvPr>
          <p:cNvCxnSpPr>
            <a:cxnSpLocks/>
          </p:cNvCxnSpPr>
          <p:nvPr/>
        </p:nvCxnSpPr>
        <p:spPr>
          <a:xfrm rot="16200000">
            <a:off x="11088889" y="5314804"/>
            <a:ext cx="5945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2039A534-4FB5-48AE-169F-CEF45F43F603}"/>
              </a:ext>
            </a:extLst>
          </p:cNvPr>
          <p:cNvSpPr/>
          <p:nvPr/>
        </p:nvSpPr>
        <p:spPr>
          <a:xfrm>
            <a:off x="9617081" y="4380047"/>
            <a:ext cx="336550" cy="9126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5" name="Rectangle 94">
            <a:extLst>
              <a:ext uri="{FF2B5EF4-FFF2-40B4-BE49-F238E27FC236}">
                <a16:creationId xmlns:a16="http://schemas.microsoft.com/office/drawing/2014/main" id="{81E978E0-239B-15EC-EF66-A4F118C705B3}"/>
              </a:ext>
            </a:extLst>
          </p:cNvPr>
          <p:cNvSpPr/>
          <p:nvPr/>
        </p:nvSpPr>
        <p:spPr>
          <a:xfrm>
            <a:off x="10287006" y="4624351"/>
            <a:ext cx="336550" cy="6683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6" name="Rectangle 95">
            <a:extLst>
              <a:ext uri="{FF2B5EF4-FFF2-40B4-BE49-F238E27FC236}">
                <a16:creationId xmlns:a16="http://schemas.microsoft.com/office/drawing/2014/main" id="{6E4B2F81-A0AA-6555-2780-C062A0069F5E}"/>
              </a:ext>
            </a:extLst>
          </p:cNvPr>
          <p:cNvSpPr/>
          <p:nvPr/>
        </p:nvSpPr>
        <p:spPr>
          <a:xfrm>
            <a:off x="10950581" y="5119942"/>
            <a:ext cx="336550" cy="1727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97" name="Straight Connector 96">
            <a:extLst>
              <a:ext uri="{FF2B5EF4-FFF2-40B4-BE49-F238E27FC236}">
                <a16:creationId xmlns:a16="http://schemas.microsoft.com/office/drawing/2014/main" id="{37439B46-E2D8-69B0-3504-4BF16EC111CA}"/>
              </a:ext>
            </a:extLst>
          </p:cNvPr>
          <p:cNvCxnSpPr>
            <a:cxnSpLocks/>
          </p:cNvCxnSpPr>
          <p:nvPr/>
        </p:nvCxnSpPr>
        <p:spPr>
          <a:xfrm>
            <a:off x="9359112" y="5287611"/>
            <a:ext cx="214391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A7918411-346E-8B6E-BAE4-EA732D9D758F}"/>
              </a:ext>
            </a:extLst>
          </p:cNvPr>
          <p:cNvSpPr txBox="1"/>
          <p:nvPr/>
        </p:nvSpPr>
        <p:spPr>
          <a:xfrm>
            <a:off x="6935188" y="3650541"/>
            <a:ext cx="1508426" cy="138499"/>
          </a:xfrm>
          <a:prstGeom prst="rect">
            <a:avLst/>
          </a:prstGeom>
          <a:noFill/>
        </p:spPr>
        <p:txBody>
          <a:bodyPr wrap="non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Previous anti-PD-(L)1 Ab</a:t>
            </a:r>
          </a:p>
        </p:txBody>
      </p:sp>
      <p:sp>
        <p:nvSpPr>
          <p:cNvPr id="4" name="TextBox 3">
            <a:extLst>
              <a:ext uri="{FF2B5EF4-FFF2-40B4-BE49-F238E27FC236}">
                <a16:creationId xmlns:a16="http://schemas.microsoft.com/office/drawing/2014/main" id="{7D35BEB0-DFED-2604-0C6D-9F7EC8C8E3BB}"/>
              </a:ext>
            </a:extLst>
          </p:cNvPr>
          <p:cNvSpPr txBox="1"/>
          <p:nvPr/>
        </p:nvSpPr>
        <p:spPr>
          <a:xfrm>
            <a:off x="9486633" y="3650541"/>
            <a:ext cx="1937959" cy="138499"/>
          </a:xfrm>
          <a:prstGeom prst="rect">
            <a:avLst/>
          </a:prstGeom>
          <a:noFill/>
        </p:spPr>
        <p:txBody>
          <a:bodyPr wrap="square" lIns="0" tIns="0" rIns="0" bIns="0"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Aileron" charset="0"/>
                <a:cs typeface="Arial" panose="020B0604020202020204" pitchFamily="34" charset="0"/>
              </a:rPr>
              <a:t>Previous platinum-based ChT</a:t>
            </a:r>
          </a:p>
        </p:txBody>
      </p:sp>
      <p:sp>
        <p:nvSpPr>
          <p:cNvPr id="19" name="Rectangle: Rounded Corners 18">
            <a:extLst>
              <a:ext uri="{FF2B5EF4-FFF2-40B4-BE49-F238E27FC236}">
                <a16:creationId xmlns:a16="http://schemas.microsoft.com/office/drawing/2014/main" id="{BA0AD72B-5184-B47E-3196-54169D177DCD}"/>
              </a:ext>
            </a:extLst>
          </p:cNvPr>
          <p:cNvSpPr/>
          <p:nvPr/>
        </p:nvSpPr>
        <p:spPr>
          <a:xfrm>
            <a:off x="3430715" y="3932737"/>
            <a:ext cx="2429946" cy="1369879"/>
          </a:xfrm>
          <a:prstGeom prst="round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In Cohort F, the relative proportion of time spent with grade 2 or 3 treatment-emergent diarrhea decreased over time</a:t>
            </a:r>
            <a:r>
              <a:rPr lang="en-GB" sz="1400" baseline="30000" dirty="0">
                <a:solidFill>
                  <a:schemeClr val="tx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16526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075A8-6A65-A79A-A0CA-28201A65CD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3CC3FB-AC27-21F2-E9DB-2DC1E7253EC2}"/>
              </a:ext>
            </a:extLst>
          </p:cNvPr>
          <p:cNvSpPr>
            <a:spLocks noGrp="1"/>
          </p:cNvSpPr>
          <p:nvPr>
            <p:ph type="title"/>
          </p:nvPr>
        </p:nvSpPr>
        <p:spPr>
          <a:xfrm>
            <a:off x="619125" y="258763"/>
            <a:ext cx="10963275" cy="865187"/>
          </a:xfrm>
        </p:spPr>
        <p:txBody>
          <a:bodyPr/>
          <a:lstStyle/>
          <a:p>
            <a:r>
              <a:rPr lang="en-GB" noProof="0" dirty="0"/>
              <a:t>Ongoing Trials of TKI</a:t>
            </a:r>
            <a:r>
              <a:rPr lang="en-GB" cap="none" noProof="0" dirty="0"/>
              <a:t>s</a:t>
            </a:r>
            <a:r>
              <a:rPr lang="en-GB" noProof="0" dirty="0"/>
              <a:t> in </a:t>
            </a:r>
            <a:r>
              <a:rPr lang="en-GB" i="1" noProof="0" dirty="0"/>
              <a:t>HER2</a:t>
            </a:r>
            <a:r>
              <a:rPr lang="en-GB" noProof="0" dirty="0"/>
              <a:t>-mutant NSCLC</a:t>
            </a:r>
          </a:p>
        </p:txBody>
      </p:sp>
      <p:sp>
        <p:nvSpPr>
          <p:cNvPr id="6" name="Content Placeholder 5">
            <a:extLst>
              <a:ext uri="{FF2B5EF4-FFF2-40B4-BE49-F238E27FC236}">
                <a16:creationId xmlns:a16="http://schemas.microsoft.com/office/drawing/2014/main" id="{996A134C-6740-C795-3FDD-01A61E0AC75D}"/>
              </a:ext>
            </a:extLst>
          </p:cNvPr>
          <p:cNvSpPr>
            <a:spLocks noGrp="1"/>
          </p:cNvSpPr>
          <p:nvPr>
            <p:ph sz="quarter" idx="15"/>
          </p:nvPr>
        </p:nvSpPr>
        <p:spPr>
          <a:xfrm>
            <a:off x="619125" y="6355084"/>
            <a:ext cx="10180339" cy="365125"/>
          </a:xfrm>
        </p:spPr>
        <p:txBody>
          <a:bodyPr anchor="b" anchorCtr="0"/>
          <a:lstStyle/>
          <a:p>
            <a:r>
              <a:rPr lang="en-GB" noProof="0" dirty="0">
                <a:solidFill>
                  <a:schemeClr val="tx2"/>
                </a:solidFill>
              </a:rPr>
              <a:t>Data derived from ClinicalTrials.gov (June 24, 2026)</a:t>
            </a:r>
          </a:p>
          <a:p>
            <a:r>
              <a:rPr lang="en-GB" noProof="0" dirty="0">
                <a:solidFill>
                  <a:schemeClr val="tx2"/>
                </a:solidFill>
              </a:rPr>
              <a:t>1L, first-line; DFS, disease-free survival; DLT, dose-limiting toxicity; MTD, maximum tolerated dose; NSCLC, non-small cell lung cancer; ORR, objective response rate; </a:t>
            </a:r>
            <a:r>
              <a:rPr lang="en-GB" noProof="0" dirty="0" err="1">
                <a:solidFill>
                  <a:schemeClr val="tx2"/>
                </a:solidFill>
              </a:rPr>
              <a:t>pembro</a:t>
            </a:r>
            <a:r>
              <a:rPr lang="en-GB" noProof="0" dirty="0">
                <a:solidFill>
                  <a:schemeClr val="tx2"/>
                </a:solidFill>
              </a:rPr>
              <a:t>, pembrolizumab; PFS, progression-free survival; PK, pharmacokinetic; RP2D, recommended phase 2 dose; T-DM1, trastuzumab emtansine; T-</a:t>
            </a:r>
            <a:r>
              <a:rPr lang="en-GB" noProof="0" dirty="0" err="1">
                <a:solidFill>
                  <a:schemeClr val="tx2"/>
                </a:solidFill>
              </a:rPr>
              <a:t>DXd</a:t>
            </a:r>
            <a:r>
              <a:rPr lang="en-GB" noProof="0" dirty="0">
                <a:solidFill>
                  <a:schemeClr val="tx2"/>
                </a:solidFill>
              </a:rPr>
              <a:t>, trastuzumab deruxtecan; TKD, tyrosine kinase domain; TKI, tyrosine kinase inhibitor</a:t>
            </a:r>
          </a:p>
        </p:txBody>
      </p:sp>
      <p:graphicFrame>
        <p:nvGraphicFramePr>
          <p:cNvPr id="5" name="Table 4">
            <a:extLst>
              <a:ext uri="{FF2B5EF4-FFF2-40B4-BE49-F238E27FC236}">
                <a16:creationId xmlns:a16="http://schemas.microsoft.com/office/drawing/2014/main" id="{567954C8-861C-CE4D-28CF-8F58D52E6A23}"/>
              </a:ext>
            </a:extLst>
          </p:cNvPr>
          <p:cNvGraphicFramePr>
            <a:graphicFrameLocks noGrp="1"/>
          </p:cNvGraphicFramePr>
          <p:nvPr>
            <p:extLst>
              <p:ext uri="{D42A27DB-BD31-4B8C-83A1-F6EECF244321}">
                <p14:modId xmlns:p14="http://schemas.microsoft.com/office/powerpoint/2010/main" val="604257903"/>
              </p:ext>
            </p:extLst>
          </p:nvPr>
        </p:nvGraphicFramePr>
        <p:xfrm>
          <a:off x="619125" y="933270"/>
          <a:ext cx="10949483" cy="4944002"/>
        </p:xfrm>
        <a:graphic>
          <a:graphicData uri="http://schemas.openxmlformats.org/drawingml/2006/table">
            <a:tbl>
              <a:tblPr firstRow="1" bandRow="1">
                <a:tableStyleId>{5C22544A-7EE6-4342-B048-85BDC9FD1C3A}</a:tableStyleId>
              </a:tblPr>
              <a:tblGrid>
                <a:gridCol w="2035671">
                  <a:extLst>
                    <a:ext uri="{9D8B030D-6E8A-4147-A177-3AD203B41FA5}">
                      <a16:colId xmlns:a16="http://schemas.microsoft.com/office/drawing/2014/main" val="2601695555"/>
                    </a:ext>
                  </a:extLst>
                </a:gridCol>
                <a:gridCol w="788771">
                  <a:extLst>
                    <a:ext uri="{9D8B030D-6E8A-4147-A177-3AD203B41FA5}">
                      <a16:colId xmlns:a16="http://schemas.microsoft.com/office/drawing/2014/main" val="22424518"/>
                    </a:ext>
                  </a:extLst>
                </a:gridCol>
                <a:gridCol w="4108188">
                  <a:extLst>
                    <a:ext uri="{9D8B030D-6E8A-4147-A177-3AD203B41FA5}">
                      <a16:colId xmlns:a16="http://schemas.microsoft.com/office/drawing/2014/main" val="1816119648"/>
                    </a:ext>
                  </a:extLst>
                </a:gridCol>
                <a:gridCol w="2605453">
                  <a:extLst>
                    <a:ext uri="{9D8B030D-6E8A-4147-A177-3AD203B41FA5}">
                      <a16:colId xmlns:a16="http://schemas.microsoft.com/office/drawing/2014/main" val="2696297157"/>
                    </a:ext>
                  </a:extLst>
                </a:gridCol>
                <a:gridCol w="1411400">
                  <a:extLst>
                    <a:ext uri="{9D8B030D-6E8A-4147-A177-3AD203B41FA5}">
                      <a16:colId xmlns:a16="http://schemas.microsoft.com/office/drawing/2014/main" val="1743407120"/>
                    </a:ext>
                  </a:extLst>
                </a:gridCol>
              </a:tblGrid>
              <a:tr h="289562">
                <a:tc>
                  <a:txBody>
                    <a:bodyPr/>
                    <a:lstStyle/>
                    <a:p>
                      <a:r>
                        <a:rPr lang="en-GB" sz="1400" noProof="0" dirty="0">
                          <a:solidFill>
                            <a:schemeClr val="bg1"/>
                          </a:solidFill>
                          <a:latin typeface="Arial" panose="020B0604020202020204" pitchFamily="34" charset="0"/>
                          <a:cs typeface="Arial" panose="020B0604020202020204" pitchFamily="34" charset="0"/>
                        </a:rPr>
                        <a:t>Trial</a:t>
                      </a:r>
                    </a:p>
                  </a:txBody>
                  <a:tcPr anchor="ctr"/>
                </a:tc>
                <a:tc>
                  <a:txBody>
                    <a:bodyPr/>
                    <a:lstStyle/>
                    <a:p>
                      <a:pPr algn="ctr"/>
                      <a:r>
                        <a:rPr lang="en-GB" sz="1400" noProof="0" dirty="0">
                          <a:solidFill>
                            <a:schemeClr val="bg1"/>
                          </a:solidFill>
                          <a:latin typeface="Arial" panose="020B0604020202020204" pitchFamily="34" charset="0"/>
                          <a:cs typeface="Arial" panose="020B0604020202020204" pitchFamily="34" charset="0"/>
                        </a:rPr>
                        <a:t>Phase</a:t>
                      </a:r>
                    </a:p>
                  </a:txBody>
                  <a:tcPr anchor="ctr"/>
                </a:tc>
                <a:tc>
                  <a:txBody>
                    <a:bodyPr/>
                    <a:lstStyle/>
                    <a:p>
                      <a:pPr algn="ctr"/>
                      <a:r>
                        <a:rPr lang="en-GB" sz="1400" noProof="0" dirty="0">
                          <a:solidFill>
                            <a:schemeClr val="bg1"/>
                          </a:solidFill>
                          <a:latin typeface="Arial" panose="020B0604020202020204" pitchFamily="34" charset="0"/>
                          <a:cs typeface="Arial" panose="020B0604020202020204" pitchFamily="34" charset="0"/>
                        </a:rPr>
                        <a:t>Setting</a:t>
                      </a:r>
                    </a:p>
                  </a:txBody>
                  <a:tcPr anchor="ctr"/>
                </a:tc>
                <a:tc>
                  <a:txBody>
                    <a:bodyPr/>
                    <a:lstStyle/>
                    <a:p>
                      <a:pPr algn="ctr"/>
                      <a:r>
                        <a:rPr lang="en-GB" sz="1400" noProof="0" dirty="0">
                          <a:solidFill>
                            <a:schemeClr val="bg1"/>
                          </a:solidFill>
                          <a:latin typeface="Arial" panose="020B0604020202020204" pitchFamily="34" charset="0"/>
                          <a:cs typeface="Arial" panose="020B0604020202020204" pitchFamily="34" charset="0"/>
                        </a:rPr>
                        <a:t>Therapy</a:t>
                      </a:r>
                    </a:p>
                  </a:txBody>
                  <a:tcPr anchor="ctr"/>
                </a:tc>
                <a:tc>
                  <a:txBody>
                    <a:bodyPr/>
                    <a:lstStyle/>
                    <a:p>
                      <a:pPr algn="ctr"/>
                      <a:r>
                        <a:rPr lang="en-GB" sz="1400" noProof="0" dirty="0">
                          <a:solidFill>
                            <a:schemeClr val="bg1"/>
                          </a:solidFill>
                          <a:latin typeface="Arial" panose="020B0604020202020204" pitchFamily="34" charset="0"/>
                          <a:cs typeface="Arial" panose="020B0604020202020204" pitchFamily="34" charset="0"/>
                        </a:rPr>
                        <a:t>Primary EP</a:t>
                      </a:r>
                    </a:p>
                  </a:txBody>
                  <a:tcPr anchor="ctr"/>
                </a:tc>
                <a:extLst>
                  <a:ext uri="{0D108BD9-81ED-4DB2-BD59-A6C34878D82A}">
                    <a16:rowId xmlns:a16="http://schemas.microsoft.com/office/drawing/2014/main" val="4093914218"/>
                  </a:ext>
                </a:extLst>
              </a:tr>
              <a:tr h="647419">
                <a:tc>
                  <a:txBody>
                    <a:bodyPr/>
                    <a:lstStyle/>
                    <a:p>
                      <a:r>
                        <a:rPr lang="en-GB" sz="1400" b="0" baseline="0" noProof="0" dirty="0">
                          <a:solidFill>
                            <a:schemeClr val="tx1"/>
                          </a:solidFill>
                          <a:latin typeface="Arial" panose="020B0604020202020204" pitchFamily="34" charset="0"/>
                          <a:cs typeface="Arial" panose="020B0604020202020204" pitchFamily="34" charset="0"/>
                        </a:rPr>
                        <a:t>PYRAMID-1</a:t>
                      </a:r>
                    </a:p>
                    <a:p>
                      <a:r>
                        <a:rPr lang="en-GB" sz="1400" b="0" baseline="0" noProof="0" dirty="0">
                          <a:solidFill>
                            <a:schemeClr val="tx1"/>
                          </a:solidFill>
                          <a:latin typeface="Arial" panose="020B0604020202020204" pitchFamily="34" charset="0"/>
                          <a:cs typeface="Arial" panose="020B0604020202020204" pitchFamily="34" charset="0"/>
                        </a:rPr>
                        <a:t>NCT04447118</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3</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Advanced NSCLC with </a:t>
                      </a:r>
                      <a:r>
                        <a:rPr lang="en-GB" sz="1400" b="0" i="1" noProof="0" dirty="0">
                          <a:solidFill>
                            <a:schemeClr val="tx1"/>
                          </a:solidFill>
                          <a:latin typeface="Arial" panose="020B0604020202020204" pitchFamily="34" charset="0"/>
                          <a:cs typeface="Arial" panose="020B0604020202020204" pitchFamily="34" charset="0"/>
                        </a:rPr>
                        <a:t>HER2</a:t>
                      </a:r>
                      <a:r>
                        <a:rPr lang="en-GB" sz="1400" b="0" noProof="0" dirty="0">
                          <a:solidFill>
                            <a:schemeClr val="tx1"/>
                          </a:solidFill>
                          <a:latin typeface="Arial" panose="020B0604020202020204" pitchFamily="34" charset="0"/>
                          <a:cs typeface="Arial" panose="020B0604020202020204" pitchFamily="34" charset="0"/>
                        </a:rPr>
                        <a:t> exon 20 mutation who progressed on </a:t>
                      </a:r>
                      <a:br>
                        <a:rPr lang="en-GB" sz="1400" b="0" noProof="0" dirty="0">
                          <a:solidFill>
                            <a:schemeClr val="tx1"/>
                          </a:solidFill>
                          <a:latin typeface="Arial" panose="020B0604020202020204" pitchFamily="34" charset="0"/>
                          <a:cs typeface="Arial" panose="020B0604020202020204" pitchFamily="34" charset="0"/>
                        </a:rPr>
                      </a:br>
                      <a:r>
                        <a:rPr lang="en-GB" sz="1400" b="0" noProof="0" dirty="0">
                          <a:solidFill>
                            <a:schemeClr val="tx1"/>
                          </a:solidFill>
                          <a:latin typeface="Arial" panose="020B0604020202020204" pitchFamily="34" charset="0"/>
                          <a:cs typeface="Arial" panose="020B0604020202020204" pitchFamily="34" charset="0"/>
                        </a:rPr>
                        <a:t>plat-based therapy</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Pyrotinib vs docetaxel</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PFS</a:t>
                      </a:r>
                    </a:p>
                  </a:txBody>
                  <a:tcPr anchor="ctr"/>
                </a:tc>
                <a:extLst>
                  <a:ext uri="{0D108BD9-81ED-4DB2-BD59-A6C34878D82A}">
                    <a16:rowId xmlns:a16="http://schemas.microsoft.com/office/drawing/2014/main" val="830478196"/>
                  </a:ext>
                </a:extLst>
              </a:tr>
              <a:tr h="647419">
                <a:tc>
                  <a:txBody>
                    <a:bodyPr/>
                    <a:lstStyle/>
                    <a:p>
                      <a:r>
                        <a:rPr lang="en-GB" sz="1400" b="0" baseline="0" noProof="0" dirty="0">
                          <a:solidFill>
                            <a:schemeClr val="tx1"/>
                          </a:solidFill>
                          <a:latin typeface="Arial" panose="020B0604020202020204" pitchFamily="34" charset="0"/>
                          <a:cs typeface="Arial" panose="020B0604020202020204" pitchFamily="34" charset="0"/>
                        </a:rPr>
                        <a:t>Beamion LUNG-2</a:t>
                      </a:r>
                    </a:p>
                    <a:p>
                      <a:r>
                        <a:rPr lang="en-GB" sz="1400" b="0" noProof="0" dirty="0">
                          <a:solidFill>
                            <a:schemeClr val="tx1"/>
                          </a:solidFill>
                          <a:effectLst/>
                          <a:latin typeface="Arial" panose="020B0604020202020204" pitchFamily="34" charset="0"/>
                          <a:cs typeface="Arial" panose="020B0604020202020204" pitchFamily="34" charset="0"/>
                        </a:rPr>
                        <a:t>NCT06151574</a:t>
                      </a:r>
                      <a:endParaRPr lang="en-GB" sz="1400" b="0" baseline="0" noProof="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3</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1L advanced NSCLC with </a:t>
                      </a:r>
                      <a:r>
                        <a:rPr lang="en-GB" sz="1400" b="0" i="1" noProof="0" dirty="0">
                          <a:solidFill>
                            <a:schemeClr val="tx1"/>
                          </a:solidFill>
                          <a:latin typeface="Arial" panose="020B0604020202020204" pitchFamily="34" charset="0"/>
                          <a:cs typeface="Arial" panose="020B0604020202020204" pitchFamily="34" charset="0"/>
                        </a:rPr>
                        <a:t>HER2</a:t>
                      </a:r>
                      <a:r>
                        <a:rPr lang="en-GB" sz="1400" b="0" noProof="0" dirty="0">
                          <a:solidFill>
                            <a:schemeClr val="tx1"/>
                          </a:solidFill>
                          <a:latin typeface="Arial" panose="020B0604020202020204" pitchFamily="34" charset="0"/>
                          <a:cs typeface="Arial" panose="020B0604020202020204" pitchFamily="34" charset="0"/>
                        </a:rPr>
                        <a:t> TKD mutations</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Zongertinib vs pembro + platinum-pemetrexed chemotherapy</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PFS</a:t>
                      </a:r>
                    </a:p>
                  </a:txBody>
                  <a:tcPr anchor="ctr"/>
                </a:tc>
                <a:extLst>
                  <a:ext uri="{0D108BD9-81ED-4DB2-BD59-A6C34878D82A}">
                    <a16:rowId xmlns:a16="http://schemas.microsoft.com/office/drawing/2014/main" val="194400184"/>
                  </a:ext>
                </a:extLst>
              </a:tr>
              <a:tr h="647419">
                <a:tc>
                  <a:txBody>
                    <a:bodyPr/>
                    <a:lstStyle/>
                    <a:p>
                      <a:r>
                        <a:rPr lang="en-GB" sz="1400" b="0" baseline="0" noProof="0" dirty="0" err="1">
                          <a:solidFill>
                            <a:schemeClr val="tx1"/>
                          </a:solidFill>
                          <a:latin typeface="Arial" panose="020B0604020202020204" pitchFamily="34" charset="0"/>
                          <a:cs typeface="Arial" panose="020B0604020202020204" pitchFamily="34" charset="0"/>
                        </a:rPr>
                        <a:t>Beamion</a:t>
                      </a:r>
                      <a:r>
                        <a:rPr lang="en-GB" sz="1400" b="0" baseline="0" noProof="0" dirty="0">
                          <a:solidFill>
                            <a:schemeClr val="tx1"/>
                          </a:solidFill>
                          <a:latin typeface="Arial" panose="020B0604020202020204" pitchFamily="34" charset="0"/>
                          <a:cs typeface="Arial" panose="020B0604020202020204" pitchFamily="34" charset="0"/>
                        </a:rPr>
                        <a:t> LUNG-3</a:t>
                      </a:r>
                    </a:p>
                    <a:p>
                      <a:r>
                        <a:rPr lang="en-GB" sz="1400" b="0" baseline="0" noProof="0" dirty="0">
                          <a:solidFill>
                            <a:schemeClr val="tx1"/>
                          </a:solidFill>
                          <a:latin typeface="Arial" panose="020B0604020202020204" pitchFamily="34" charset="0"/>
                          <a:cs typeface="Arial" panose="020B0604020202020204" pitchFamily="34" charset="0"/>
                        </a:rPr>
                        <a:t>NCT07195695</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3</a:t>
                      </a:r>
                    </a:p>
                  </a:txBody>
                  <a:tcPr anchor="ctr"/>
                </a:tc>
                <a:tc>
                  <a:txBody>
                    <a:bodyPr/>
                    <a:lstStyle/>
                    <a:p>
                      <a:pPr algn="ctr"/>
                      <a:r>
                        <a:rPr lang="en-GB" sz="1400" b="0" kern="1200" dirty="0">
                          <a:solidFill>
                            <a:schemeClr val="tx1"/>
                          </a:solidFill>
                          <a:latin typeface="Arial" panose="020B0604020202020204" pitchFamily="34" charset="0"/>
                          <a:ea typeface="+mn-ea"/>
                          <a:cs typeface="Arial" panose="020B0604020202020204" pitchFamily="34" charset="0"/>
                        </a:rPr>
                        <a:t>Early-stage NSCLC after surgery and standard perioperative treatment</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a:r>
                        <a:rPr lang="en-GB" sz="1400" b="0" noProof="0" dirty="0" err="1">
                          <a:solidFill>
                            <a:schemeClr val="tx1"/>
                          </a:solidFill>
                          <a:latin typeface="Arial" panose="020B0604020202020204" pitchFamily="34" charset="0"/>
                          <a:cs typeface="Arial" panose="020B0604020202020204" pitchFamily="34" charset="0"/>
                        </a:rPr>
                        <a:t>Zongertinib</a:t>
                      </a:r>
                      <a:r>
                        <a:rPr lang="en-GB" sz="1400" b="0" noProof="0" dirty="0">
                          <a:solidFill>
                            <a:schemeClr val="tx1"/>
                          </a:solidFill>
                          <a:latin typeface="Arial" panose="020B0604020202020204" pitchFamily="34" charset="0"/>
                          <a:cs typeface="Arial" panose="020B0604020202020204" pitchFamily="34" charset="0"/>
                        </a:rPr>
                        <a:t> vs observation or immunotherapy</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DFS</a:t>
                      </a:r>
                    </a:p>
                  </a:txBody>
                  <a:tcPr anchor="ctr"/>
                </a:tc>
                <a:extLst>
                  <a:ext uri="{0D108BD9-81ED-4DB2-BD59-A6C34878D82A}">
                    <a16:rowId xmlns:a16="http://schemas.microsoft.com/office/drawing/2014/main" val="1927607681"/>
                  </a:ext>
                </a:extLst>
              </a:tr>
              <a:tr h="647419">
                <a:tc>
                  <a:txBody>
                    <a:bodyPr/>
                    <a:lstStyle/>
                    <a:p>
                      <a:r>
                        <a:rPr lang="en-GB" sz="1400" b="0" baseline="0" noProof="0" dirty="0">
                          <a:solidFill>
                            <a:schemeClr val="tx1"/>
                          </a:solidFill>
                          <a:latin typeface="Arial" panose="020B0604020202020204" pitchFamily="34" charset="0"/>
                          <a:cs typeface="Arial" panose="020B0604020202020204" pitchFamily="34" charset="0"/>
                        </a:rPr>
                        <a:t>SOHO-02</a:t>
                      </a:r>
                    </a:p>
                    <a:p>
                      <a:r>
                        <a:rPr lang="en-GB" sz="1400" b="0" baseline="0" noProof="0" dirty="0">
                          <a:solidFill>
                            <a:schemeClr val="tx1"/>
                          </a:solidFill>
                          <a:latin typeface="Arial" panose="020B0604020202020204" pitchFamily="34" charset="0"/>
                          <a:cs typeface="Arial" panose="020B0604020202020204" pitchFamily="34" charset="0"/>
                        </a:rPr>
                        <a:t>NCT06452277</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3</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1L advanced NSCLC with </a:t>
                      </a:r>
                      <a:r>
                        <a:rPr lang="en-GB" sz="1400" b="0" i="1" noProof="0" dirty="0">
                          <a:solidFill>
                            <a:schemeClr val="tx1"/>
                          </a:solidFill>
                          <a:latin typeface="Arial" panose="020B0604020202020204" pitchFamily="34" charset="0"/>
                          <a:cs typeface="Arial" panose="020B0604020202020204" pitchFamily="34" charset="0"/>
                        </a:rPr>
                        <a:t>HER2</a:t>
                      </a:r>
                      <a:r>
                        <a:rPr lang="en-GB" sz="1400" b="0" noProof="0" dirty="0">
                          <a:solidFill>
                            <a:schemeClr val="tx1"/>
                          </a:solidFill>
                          <a:latin typeface="Arial" panose="020B0604020202020204" pitchFamily="34" charset="0"/>
                          <a:cs typeface="Arial" panose="020B0604020202020204" pitchFamily="34" charset="0"/>
                        </a:rPr>
                        <a:t> activating mutations</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Sevabertinib vs pembro + platinum-pemetrexed chemotherapy</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PFS</a:t>
                      </a:r>
                    </a:p>
                  </a:txBody>
                  <a:tcPr anchor="ctr"/>
                </a:tc>
                <a:extLst>
                  <a:ext uri="{0D108BD9-81ED-4DB2-BD59-A6C34878D82A}">
                    <a16:rowId xmlns:a16="http://schemas.microsoft.com/office/drawing/2014/main" val="332561963"/>
                  </a:ext>
                </a:extLst>
              </a:tr>
              <a:tr h="647419">
                <a:tc>
                  <a:txBody>
                    <a:bodyPr/>
                    <a:lstStyle/>
                    <a:p>
                      <a:r>
                        <a:rPr lang="en-GB" sz="1400" b="0" baseline="0" noProof="0" dirty="0">
                          <a:solidFill>
                            <a:schemeClr val="tx1"/>
                          </a:solidFill>
                          <a:latin typeface="Arial" panose="020B0604020202020204" pitchFamily="34" charset="0"/>
                          <a:cs typeface="Arial" panose="020B0604020202020204" pitchFamily="34" charset="0"/>
                        </a:rPr>
                        <a:t>ELVN-002</a:t>
                      </a:r>
                    </a:p>
                    <a:p>
                      <a:r>
                        <a:rPr lang="en-GB" sz="1400" b="0" baseline="0" noProof="0" dirty="0">
                          <a:solidFill>
                            <a:schemeClr val="tx1"/>
                          </a:solidFill>
                          <a:latin typeface="Arial" panose="020B0604020202020204" pitchFamily="34" charset="0"/>
                          <a:cs typeface="Arial" panose="020B0604020202020204" pitchFamily="34" charset="0"/>
                        </a:rPr>
                        <a:t>NCT05650879</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1a/1b</a:t>
                      </a:r>
                    </a:p>
                  </a:txBody>
                  <a:tcPr anchor="ctr"/>
                </a:tc>
                <a:tc>
                  <a:txBody>
                    <a:bodyPr/>
                    <a:lstStyle/>
                    <a:p>
                      <a:pPr algn="ctr"/>
                      <a:r>
                        <a:rPr lang="en-GB" sz="1400" b="0" i="1" noProof="0" dirty="0">
                          <a:solidFill>
                            <a:schemeClr val="tx1"/>
                          </a:solidFill>
                          <a:latin typeface="Arial" panose="020B0604020202020204" pitchFamily="34" charset="0"/>
                          <a:cs typeface="Arial" panose="020B0604020202020204" pitchFamily="34" charset="0"/>
                        </a:rPr>
                        <a:t>HER2</a:t>
                      </a:r>
                      <a:r>
                        <a:rPr lang="en-GB" sz="1400" b="0" noProof="0" dirty="0">
                          <a:solidFill>
                            <a:schemeClr val="tx1"/>
                          </a:solidFill>
                          <a:latin typeface="Arial" panose="020B0604020202020204" pitchFamily="34" charset="0"/>
                          <a:cs typeface="Arial" panose="020B0604020202020204" pitchFamily="34" charset="0"/>
                        </a:rPr>
                        <a:t>-mutated advanced NSCLC</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ELVN-002 monotherapy</a:t>
                      </a:r>
                    </a:p>
                    <a:p>
                      <a:pPr algn="ctr"/>
                      <a:r>
                        <a:rPr lang="en-GB" sz="1400" b="0" noProof="0" dirty="0">
                          <a:solidFill>
                            <a:schemeClr val="tx1"/>
                          </a:solidFill>
                          <a:latin typeface="Arial" panose="020B0604020202020204" pitchFamily="34" charset="0"/>
                          <a:cs typeface="Arial" panose="020B0604020202020204" pitchFamily="34" charset="0"/>
                        </a:rPr>
                        <a:t>ELVN-002 + T-</a:t>
                      </a:r>
                      <a:r>
                        <a:rPr lang="en-GB" sz="1400" b="0" noProof="0" dirty="0" err="1">
                          <a:solidFill>
                            <a:schemeClr val="tx1"/>
                          </a:solidFill>
                          <a:latin typeface="Arial" panose="020B0604020202020204" pitchFamily="34" charset="0"/>
                          <a:cs typeface="Arial" panose="020B0604020202020204" pitchFamily="34" charset="0"/>
                        </a:rPr>
                        <a:t>DXd</a:t>
                      </a:r>
                      <a:endParaRPr lang="en-GB" sz="1400" b="0" noProof="0" dirty="0">
                        <a:solidFill>
                          <a:schemeClr val="tx1"/>
                        </a:solidFill>
                        <a:latin typeface="Arial" panose="020B0604020202020204" pitchFamily="34" charset="0"/>
                        <a:cs typeface="Arial" panose="020B0604020202020204" pitchFamily="34" charset="0"/>
                      </a:endParaRPr>
                    </a:p>
                    <a:p>
                      <a:pPr algn="ctr"/>
                      <a:r>
                        <a:rPr lang="en-GB" sz="1400" b="0" noProof="0" dirty="0">
                          <a:solidFill>
                            <a:schemeClr val="tx1"/>
                          </a:solidFill>
                          <a:latin typeface="Arial" panose="020B0604020202020204" pitchFamily="34" charset="0"/>
                          <a:cs typeface="Arial" panose="020B0604020202020204" pitchFamily="34" charset="0"/>
                        </a:rPr>
                        <a:t>ELVN-002 + T-DM1</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Safety</a:t>
                      </a:r>
                    </a:p>
                  </a:txBody>
                  <a:tcPr anchor="ctr"/>
                </a:tc>
                <a:extLst>
                  <a:ext uri="{0D108BD9-81ED-4DB2-BD59-A6C34878D82A}">
                    <a16:rowId xmlns:a16="http://schemas.microsoft.com/office/drawing/2014/main" val="1742757835"/>
                  </a:ext>
                </a:extLst>
              </a:tr>
              <a:tr h="455591">
                <a:tc>
                  <a:txBody>
                    <a:bodyPr/>
                    <a:lstStyle/>
                    <a:p>
                      <a:r>
                        <a:rPr lang="en-GB" sz="1400" b="0" baseline="0" noProof="0" dirty="0">
                          <a:solidFill>
                            <a:schemeClr val="tx1"/>
                          </a:solidFill>
                          <a:latin typeface="Arial" panose="020B0604020202020204" pitchFamily="34" charset="0"/>
                          <a:cs typeface="Arial" panose="020B0604020202020204" pitchFamily="34" charset="0"/>
                        </a:rPr>
                        <a:t>IAM1363</a:t>
                      </a:r>
                    </a:p>
                    <a:p>
                      <a:r>
                        <a:rPr lang="en-GB" sz="1400" b="0" baseline="0" noProof="0" dirty="0">
                          <a:solidFill>
                            <a:schemeClr val="tx1"/>
                          </a:solidFill>
                          <a:latin typeface="Arial" panose="020B0604020202020204" pitchFamily="34" charset="0"/>
                          <a:cs typeface="Arial" panose="020B0604020202020204" pitchFamily="34" charset="0"/>
                        </a:rPr>
                        <a:t>NCT06253871</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1/1b</a:t>
                      </a:r>
                    </a:p>
                  </a:txBody>
                  <a:tcPr anchor="ctr"/>
                </a:tc>
                <a:tc>
                  <a:txBody>
                    <a:bodyPr/>
                    <a:lstStyle/>
                    <a:p>
                      <a:pPr algn="ctr"/>
                      <a:r>
                        <a:rPr lang="en-GB" sz="1400" b="0" i="1" noProof="0" dirty="0">
                          <a:solidFill>
                            <a:schemeClr val="tx1"/>
                          </a:solidFill>
                          <a:latin typeface="Arial" panose="020B0604020202020204" pitchFamily="34" charset="0"/>
                          <a:cs typeface="Arial" panose="020B0604020202020204" pitchFamily="34" charset="0"/>
                        </a:rPr>
                        <a:t>HER2-</a:t>
                      </a:r>
                      <a:r>
                        <a:rPr lang="en-GB" sz="1400" b="0" noProof="0" dirty="0">
                          <a:solidFill>
                            <a:schemeClr val="tx1"/>
                          </a:solidFill>
                          <a:latin typeface="Arial" panose="020B0604020202020204" pitchFamily="34" charset="0"/>
                          <a:cs typeface="Arial" panose="020B0604020202020204" pitchFamily="34" charset="0"/>
                        </a:rPr>
                        <a:t>altered advanced cancers</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IAM1363</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Safety, DLT, PK, ORR</a:t>
                      </a:r>
                    </a:p>
                  </a:txBody>
                  <a:tcPr anchor="ctr"/>
                </a:tc>
                <a:extLst>
                  <a:ext uri="{0D108BD9-81ED-4DB2-BD59-A6C34878D82A}">
                    <a16:rowId xmlns:a16="http://schemas.microsoft.com/office/drawing/2014/main" val="2895446816"/>
                  </a:ext>
                </a:extLst>
              </a:tr>
              <a:tr h="547543">
                <a:tc>
                  <a:txBody>
                    <a:bodyPr/>
                    <a:lstStyle/>
                    <a:p>
                      <a:r>
                        <a:rPr lang="en-GB" sz="1400" b="0" baseline="0" noProof="0" dirty="0">
                          <a:solidFill>
                            <a:schemeClr val="tx1"/>
                          </a:solidFill>
                          <a:latin typeface="Arial" panose="020B0604020202020204" pitchFamily="34" charset="0"/>
                          <a:cs typeface="Arial" panose="020B0604020202020204" pitchFamily="34" charset="0"/>
                        </a:rPr>
                        <a:t>HEROEX-1</a:t>
                      </a:r>
                    </a:p>
                    <a:p>
                      <a:r>
                        <a:rPr lang="en-GB" sz="1400" b="0" baseline="0" noProof="0" dirty="0">
                          <a:solidFill>
                            <a:schemeClr val="tx1"/>
                          </a:solidFill>
                          <a:latin typeface="Arial" panose="020B0604020202020204" pitchFamily="34" charset="0"/>
                          <a:cs typeface="Arial" panose="020B0604020202020204" pitchFamily="34" charset="0"/>
                        </a:rPr>
                        <a:t>NCT06521554</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1a/1b</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Advanced </a:t>
                      </a:r>
                      <a:r>
                        <a:rPr lang="en-GB" sz="1400" b="0" i="1" noProof="0" dirty="0">
                          <a:solidFill>
                            <a:schemeClr val="tx1"/>
                          </a:solidFill>
                          <a:latin typeface="Arial" panose="020B0604020202020204" pitchFamily="34" charset="0"/>
                          <a:cs typeface="Arial" panose="020B0604020202020204" pitchFamily="34" charset="0"/>
                        </a:rPr>
                        <a:t>HER2</a:t>
                      </a:r>
                      <a:r>
                        <a:rPr lang="en-GB" sz="1400" b="0" noProof="0" dirty="0">
                          <a:solidFill>
                            <a:schemeClr val="tx1"/>
                          </a:solidFill>
                          <a:latin typeface="Arial" panose="020B0604020202020204" pitchFamily="34" charset="0"/>
                          <a:cs typeface="Arial" panose="020B0604020202020204" pitchFamily="34" charset="0"/>
                        </a:rPr>
                        <a:t>-altered NSCLC</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NVL-330</a:t>
                      </a:r>
                    </a:p>
                  </a:txBody>
                  <a:tcPr anchor="ctr"/>
                </a:tc>
                <a:tc>
                  <a:txBody>
                    <a:bodyPr/>
                    <a:lstStyle/>
                    <a:p>
                      <a:pPr algn="ctr"/>
                      <a:r>
                        <a:rPr lang="en-GB" sz="1400" b="0" noProof="0" dirty="0">
                          <a:solidFill>
                            <a:schemeClr val="tx1"/>
                          </a:solidFill>
                          <a:latin typeface="Arial" panose="020B0604020202020204" pitchFamily="34" charset="0"/>
                          <a:cs typeface="Arial" panose="020B0604020202020204" pitchFamily="34" charset="0"/>
                        </a:rPr>
                        <a:t>Safety, MTD, RP2D</a:t>
                      </a:r>
                    </a:p>
                  </a:txBody>
                  <a:tcPr anchor="ctr"/>
                </a:tc>
                <a:extLst>
                  <a:ext uri="{0D108BD9-81ED-4DB2-BD59-A6C34878D82A}">
                    <a16:rowId xmlns:a16="http://schemas.microsoft.com/office/drawing/2014/main" val="2862488750"/>
                  </a:ext>
                </a:extLst>
              </a:tr>
            </a:tbl>
          </a:graphicData>
        </a:graphic>
      </p:graphicFrame>
      <p:sp>
        <p:nvSpPr>
          <p:cNvPr id="12" name="Slide Number Placeholder 11">
            <a:extLst>
              <a:ext uri="{FF2B5EF4-FFF2-40B4-BE49-F238E27FC236}">
                <a16:creationId xmlns:a16="http://schemas.microsoft.com/office/drawing/2014/main" id="{A29E0AE5-9F69-D7A7-77F7-9EE6868494EC}"/>
              </a:ext>
            </a:extLst>
          </p:cNvPr>
          <p:cNvSpPr>
            <a:spLocks noGrp="1"/>
          </p:cNvSpPr>
          <p:nvPr>
            <p:ph type="sldNum" sz="quarter" idx="4"/>
          </p:nvPr>
        </p:nvSpPr>
        <p:spPr/>
        <p:txBody>
          <a:bodyPr/>
          <a:lstStyle/>
          <a:p>
            <a:fld id="{FCE43C0F-8A7B-3A4B-9DB5-B3472E36E833}" type="slidenum">
              <a:rPr lang="en-GB" noProof="0" smtClean="0"/>
              <a:pPr/>
              <a:t>49</a:t>
            </a:fld>
            <a:endParaRPr lang="en-GB" noProof="0" dirty="0"/>
          </a:p>
        </p:txBody>
      </p:sp>
    </p:spTree>
    <p:extLst>
      <p:ext uri="{BB962C8B-B14F-4D97-AF65-F5344CB8AC3E}">
        <p14:creationId xmlns:p14="http://schemas.microsoft.com/office/powerpoint/2010/main" val="214229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4C8589-AE10-B043-B094-A41EBAB38289}"/>
              </a:ext>
            </a:extLst>
          </p:cNvPr>
          <p:cNvSpPr>
            <a:spLocks noGrp="1"/>
          </p:cNvSpPr>
          <p:nvPr>
            <p:ph type="title"/>
          </p:nvPr>
        </p:nvSpPr>
        <p:spPr>
          <a:xfrm>
            <a:off x="619201" y="259200"/>
            <a:ext cx="10445351" cy="864000"/>
          </a:xfrm>
        </p:spPr>
        <p:txBody>
          <a:bodyPr>
            <a:normAutofit/>
          </a:bodyPr>
          <a:lstStyle/>
          <a:p>
            <a:r>
              <a:rPr lang="en-GB" noProof="0" dirty="0">
                <a:latin typeface="Arial" panose="020B0604020202020204" pitchFamily="34" charset="0"/>
                <a:cs typeface="Arial" panose="020B0604020202020204" pitchFamily="34" charset="0"/>
              </a:rPr>
              <a:t>educational objectives</a:t>
            </a:r>
            <a:br>
              <a:rPr lang="en-GB" noProof="0" dirty="0">
                <a:latin typeface="Arial" panose="020B0604020202020204" pitchFamily="34" charset="0"/>
                <a:cs typeface="Arial" panose="020B0604020202020204" pitchFamily="34" charset="0"/>
              </a:rPr>
            </a:br>
            <a:endParaRPr lang="en-GB" noProof="0" dirty="0">
              <a:solidFill>
                <a:schemeClr val="accent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6CF0543-0CBB-994C-9255-A0444884C1E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200" b="0" i="0" u="none" strike="noStrike" kern="1200" cap="none" spc="0" normalizeH="0" baseline="0" noProof="0" smtClean="0">
                <a:ln>
                  <a:noFill/>
                </a:ln>
                <a:solidFill>
                  <a:srgbClr val="5D8298"/>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5D8298"/>
              </a:solidFill>
              <a:effectLst/>
              <a:uLnTx/>
              <a:uFillTx/>
              <a:latin typeface="Arial" panose="020B0604020202020204" pitchFamily="34" charset="0"/>
              <a:cs typeface="Arial" panose="020B0604020202020204" pitchFamily="34" charset="0"/>
            </a:endParaRPr>
          </a:p>
        </p:txBody>
      </p:sp>
      <p:sp>
        <p:nvSpPr>
          <p:cNvPr id="16" name="Afgeronde rechthoek 15">
            <a:extLst>
              <a:ext uri="{FF2B5EF4-FFF2-40B4-BE49-F238E27FC236}">
                <a16:creationId xmlns:a16="http://schemas.microsoft.com/office/drawing/2014/main" id="{5D6010CE-8C70-FC48-B48C-1AA1507B462D}"/>
              </a:ext>
            </a:extLst>
          </p:cNvPr>
          <p:cNvSpPr/>
          <p:nvPr/>
        </p:nvSpPr>
        <p:spPr>
          <a:xfrm>
            <a:off x="619201" y="1490787"/>
            <a:ext cx="9993863" cy="4392488"/>
          </a:xfrm>
          <a:prstGeom prst="roundRect">
            <a:avLst>
              <a:gd name="adj" fmla="val 12389"/>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spcFirstLastPara="0" vert="horz" wrap="square" lIns="368521" tIns="14669" rIns="339183" bIns="14669" numCol="1" spcCol="1270" anchor="ctr" anchorCtr="0">
            <a:noAutofit/>
          </a:bodyPr>
          <a:lstStyle/>
          <a:p>
            <a:pPr marL="457200" lvl="0" indent="-457200">
              <a:lnSpc>
                <a:spcPct val="107000"/>
              </a:lnSpc>
              <a:buClr>
                <a:schemeClr val="accent1"/>
              </a:buClr>
              <a:buFont typeface="+mj-lt"/>
              <a:buAutoNum type="arabicPeriod"/>
              <a:defRPr/>
            </a:pPr>
            <a:r>
              <a:rPr kumimoji="0" lang="en-GB" sz="200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Understand the latest </a:t>
            </a:r>
            <a:r>
              <a:rPr kumimoji="0" lang="en-GB"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clinical trial data and emerging profiles </a:t>
            </a:r>
            <a:r>
              <a:rPr kumimoji="0" lang="en-GB" sz="200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of therapies for the treatment of </a:t>
            </a:r>
            <a:r>
              <a:rPr kumimoji="0" lang="en-GB" sz="2000" i="1"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HER2-</a:t>
            </a:r>
            <a:r>
              <a:rPr kumimoji="0" lang="en-GB" sz="200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mutant NSCLC</a:t>
            </a:r>
          </a:p>
          <a:p>
            <a:pPr marL="457200" lvl="0" indent="-457200">
              <a:lnSpc>
                <a:spcPct val="107000"/>
              </a:lnSpc>
              <a:buClr>
                <a:schemeClr val="accent1"/>
              </a:buClr>
              <a:buFont typeface="+mj-lt"/>
              <a:buAutoNum type="arabicPeriod"/>
              <a:defRPr/>
            </a:pPr>
            <a:endParaRPr kumimoji="0" lang="en-GB" sz="200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endParaRPr>
          </a:p>
          <a:p>
            <a:pPr marL="457200" lvl="0" indent="-457200">
              <a:lnSpc>
                <a:spcPct val="107000"/>
              </a:lnSpc>
              <a:buClr>
                <a:schemeClr val="accent1"/>
              </a:buClr>
              <a:buFont typeface="+mj-lt"/>
              <a:buAutoNum type="arabicPeriod"/>
              <a:defRPr/>
            </a:pPr>
            <a:r>
              <a:rPr lang="en-GB" sz="2000" noProof="0" dirty="0">
                <a:solidFill>
                  <a:srgbClr val="5D8298"/>
                </a:solidFill>
                <a:latin typeface="Arial" panose="020B0604020202020204" pitchFamily="34" charset="0"/>
                <a:cs typeface="Arial" panose="020B0604020202020204" pitchFamily="34" charset="0"/>
              </a:rPr>
              <a:t>Know the </a:t>
            </a:r>
            <a:r>
              <a:rPr lang="en-GB" sz="2000" b="1" noProof="0" dirty="0">
                <a:solidFill>
                  <a:schemeClr val="accent1"/>
                </a:solidFill>
                <a:latin typeface="Arial" panose="020B0604020202020204" pitchFamily="34" charset="0"/>
                <a:cs typeface="Arial" panose="020B0604020202020204" pitchFamily="34" charset="0"/>
              </a:rPr>
              <a:t>potential toxicities </a:t>
            </a:r>
            <a:r>
              <a:rPr lang="en-GB" sz="2000" noProof="0" dirty="0">
                <a:solidFill>
                  <a:srgbClr val="5D8298"/>
                </a:solidFill>
                <a:latin typeface="Arial" panose="020B0604020202020204" pitchFamily="34" charset="0"/>
                <a:cs typeface="Arial" panose="020B0604020202020204" pitchFamily="34" charset="0"/>
              </a:rPr>
              <a:t>of treatments for </a:t>
            </a:r>
            <a:r>
              <a:rPr lang="en-GB" sz="2000" i="1" noProof="0" dirty="0">
                <a:solidFill>
                  <a:srgbClr val="5D8298"/>
                </a:solidFill>
                <a:latin typeface="Arial" panose="020B0604020202020204" pitchFamily="34" charset="0"/>
                <a:cs typeface="Arial" panose="020B0604020202020204" pitchFamily="34" charset="0"/>
              </a:rPr>
              <a:t>HER2</a:t>
            </a:r>
            <a:r>
              <a:rPr lang="en-GB" sz="2000" i="1" dirty="0">
                <a:solidFill>
                  <a:srgbClr val="5D8298"/>
                </a:solidFill>
                <a:latin typeface="Arial" panose="020B0604020202020204" pitchFamily="34" charset="0"/>
                <a:cs typeface="Arial" panose="020B0604020202020204" pitchFamily="34" charset="0"/>
              </a:rPr>
              <a:t>-</a:t>
            </a:r>
            <a:r>
              <a:rPr lang="en-GB" sz="2000" noProof="0" dirty="0">
                <a:solidFill>
                  <a:srgbClr val="5D8298"/>
                </a:solidFill>
                <a:latin typeface="Arial" panose="020B0604020202020204" pitchFamily="34" charset="0"/>
                <a:cs typeface="Arial" panose="020B0604020202020204" pitchFamily="34" charset="0"/>
              </a:rPr>
              <a:t>mutant NSCLC and how to manage for optimal outcomes</a:t>
            </a:r>
            <a:endParaRPr kumimoji="0" lang="en-GB" sz="200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7000"/>
              </a:lnSpc>
              <a:spcBef>
                <a:spcPts val="0"/>
              </a:spcBef>
              <a:spcAft>
                <a:spcPts val="0"/>
              </a:spcAft>
              <a:buClr>
                <a:schemeClr val="accent1"/>
              </a:buClr>
              <a:buSzTx/>
              <a:buFont typeface="+mj-lt"/>
              <a:buAutoNum type="arabicPeriod"/>
              <a:tabLst/>
              <a:defRPr/>
            </a:pPr>
            <a:endParaRPr lang="en-GB" sz="2000" b="0" noProof="0" dirty="0">
              <a:solidFill>
                <a:srgbClr val="5D8298"/>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7000"/>
              </a:lnSpc>
              <a:spcBef>
                <a:spcPts val="0"/>
              </a:spcBef>
              <a:spcAft>
                <a:spcPts val="0"/>
              </a:spcAft>
              <a:buClr>
                <a:schemeClr val="accent1"/>
              </a:buClr>
              <a:buSzTx/>
              <a:buFont typeface="+mj-lt"/>
              <a:buAutoNum type="arabicPeriod"/>
              <a:tabLst/>
              <a:defRPr/>
            </a:pPr>
            <a:r>
              <a:rPr kumimoji="0" lang="en-GB" sz="200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Recognise the </a:t>
            </a:r>
            <a:r>
              <a:rPr kumimoji="0" lang="en-GB"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appropriate placement of therapies </a:t>
            </a:r>
            <a:r>
              <a:rPr kumimoji="0" lang="en-GB" sz="200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for the treatment of </a:t>
            </a:r>
            <a:r>
              <a:rPr kumimoji="0" lang="en-GB" sz="2000" i="1"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HER2</a:t>
            </a:r>
            <a:r>
              <a:rPr lang="en-GB" sz="2000" dirty="0">
                <a:solidFill>
                  <a:srgbClr val="5D8298"/>
                </a:solidFill>
                <a:latin typeface="Arial" panose="020B0604020202020204" pitchFamily="34" charset="0"/>
                <a:cs typeface="Arial" panose="020B0604020202020204" pitchFamily="34" charset="0"/>
              </a:rPr>
              <a:t>-</a:t>
            </a:r>
            <a:r>
              <a:rPr kumimoji="0" lang="en-GB" sz="200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rPr>
              <a:t>mutant NSCLC across the patient journey</a:t>
            </a:r>
          </a:p>
        </p:txBody>
      </p:sp>
      <p:sp>
        <p:nvSpPr>
          <p:cNvPr id="6" name="Tijdelijke aanduiding voor inhoud 4">
            <a:extLst>
              <a:ext uri="{FF2B5EF4-FFF2-40B4-BE49-F238E27FC236}">
                <a16:creationId xmlns:a16="http://schemas.microsoft.com/office/drawing/2014/main" id="{D0B315B5-79D2-4740-37F1-1057E93EC286}"/>
              </a:ext>
            </a:extLst>
          </p:cNvPr>
          <p:cNvSpPr txBox="1">
            <a:spLocks/>
          </p:cNvSpPr>
          <p:nvPr/>
        </p:nvSpPr>
        <p:spPr>
          <a:xfrm>
            <a:off x="620183" y="6356351"/>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050" noProof="0" dirty="0"/>
          </a:p>
        </p:txBody>
      </p:sp>
      <p:sp>
        <p:nvSpPr>
          <p:cNvPr id="2" name="Content Placeholder 5">
            <a:extLst>
              <a:ext uri="{FF2B5EF4-FFF2-40B4-BE49-F238E27FC236}">
                <a16:creationId xmlns:a16="http://schemas.microsoft.com/office/drawing/2014/main" id="{97FDC6EE-BA14-8189-0177-A24B5EEAED8C}"/>
              </a:ext>
            </a:extLst>
          </p:cNvPr>
          <p:cNvSpPr txBox="1">
            <a:spLocks/>
          </p:cNvSpPr>
          <p:nvPr/>
        </p:nvSpPr>
        <p:spPr>
          <a:xfrm>
            <a:off x="619200" y="6357600"/>
            <a:ext cx="10180339"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a:solidFill>
                  <a:schemeClr val="tx2"/>
                </a:solidFill>
              </a:rPr>
              <a:t>NSCLC, non-small cell lung cancer</a:t>
            </a:r>
          </a:p>
        </p:txBody>
      </p:sp>
    </p:spTree>
    <p:extLst>
      <p:ext uri="{BB962C8B-B14F-4D97-AF65-F5344CB8AC3E}">
        <p14:creationId xmlns:p14="http://schemas.microsoft.com/office/powerpoint/2010/main" val="43458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0699C7A-2C5E-B768-929A-DF901A82AD03}"/>
              </a:ext>
            </a:extLst>
          </p:cNvPr>
          <p:cNvSpPr>
            <a:spLocks noGrp="1"/>
          </p:cNvSpPr>
          <p:nvPr>
            <p:ph type="body" idx="1"/>
          </p:nvPr>
        </p:nvSpPr>
        <p:spPr>
          <a:xfrm>
            <a:off x="619200" y="835200"/>
            <a:ext cx="10972800" cy="701675"/>
          </a:xfrm>
        </p:spPr>
        <p:txBody>
          <a:bodyPr/>
          <a:lstStyle/>
          <a:p>
            <a:r>
              <a:rPr lang="en-GB" noProof="0" dirty="0"/>
              <a:t>ZONGERTINIB IN 1</a:t>
            </a:r>
            <a:r>
              <a:rPr lang="en-GB" baseline="30000" noProof="0" dirty="0"/>
              <a:t>ST</a:t>
            </a:r>
            <a:r>
              <a:rPr lang="en-GB" noProof="0" dirty="0"/>
              <a:t> LINE </a:t>
            </a:r>
          </a:p>
          <a:p>
            <a:endParaRPr lang="en-GB" noProof="0" dirty="0"/>
          </a:p>
        </p:txBody>
      </p:sp>
      <p:sp>
        <p:nvSpPr>
          <p:cNvPr id="3" name="Title 2">
            <a:extLst>
              <a:ext uri="{FF2B5EF4-FFF2-40B4-BE49-F238E27FC236}">
                <a16:creationId xmlns:a16="http://schemas.microsoft.com/office/drawing/2014/main" id="{6554BFD4-80E9-CF41-E15E-F8384285C6EC}"/>
              </a:ext>
            </a:extLst>
          </p:cNvPr>
          <p:cNvSpPr>
            <a:spLocks noGrp="1"/>
          </p:cNvSpPr>
          <p:nvPr>
            <p:ph type="title"/>
          </p:nvPr>
        </p:nvSpPr>
        <p:spPr>
          <a:xfrm>
            <a:off x="619201" y="259200"/>
            <a:ext cx="10963199" cy="576000"/>
          </a:xfrm>
        </p:spPr>
        <p:txBody>
          <a:bodyPr/>
          <a:lstStyle/>
          <a:p>
            <a:r>
              <a:rPr lang="en-GB" noProof="0" dirty="0"/>
              <a:t>Beamion lung-2: study design</a:t>
            </a:r>
            <a:endParaRPr lang="en-GB" baseline="30000" noProof="0" dirty="0">
              <a:solidFill>
                <a:srgbClr val="0000FF"/>
              </a:solidFill>
            </a:endParaRPr>
          </a:p>
        </p:txBody>
      </p:sp>
      <p:sp>
        <p:nvSpPr>
          <p:cNvPr id="2" name="Content Placeholder 1">
            <a:extLst>
              <a:ext uri="{FF2B5EF4-FFF2-40B4-BE49-F238E27FC236}">
                <a16:creationId xmlns:a16="http://schemas.microsoft.com/office/drawing/2014/main" id="{E53CA850-39A0-064D-FA93-08BECA852337}"/>
              </a:ext>
            </a:extLst>
          </p:cNvPr>
          <p:cNvSpPr>
            <a:spLocks noGrp="1"/>
          </p:cNvSpPr>
          <p:nvPr>
            <p:ph sz="quarter" idx="14"/>
          </p:nvPr>
        </p:nvSpPr>
        <p:spPr>
          <a:xfrm>
            <a:off x="619125" y="1268760"/>
            <a:ext cx="10963275" cy="3959225"/>
          </a:xfrm>
        </p:spPr>
        <p:txBody>
          <a:bodyPr/>
          <a:lstStyle/>
          <a:p>
            <a:r>
              <a:rPr lang="en-GB" noProof="0" dirty="0"/>
              <a:t>Beamion LUNG-2 (NCT06151574) is a Phase 3 trial which will assess the efficacy and safety of first-line zongertinib compared with standard of care in patients with locally advanced or metastatic </a:t>
            </a:r>
            <a:r>
              <a:rPr lang="en-GB" i="1" noProof="0" dirty="0"/>
              <a:t>HER2</a:t>
            </a:r>
            <a:r>
              <a:rPr lang="en-GB" i="1" dirty="0"/>
              <a:t>-</a:t>
            </a:r>
            <a:r>
              <a:rPr lang="en-GB" noProof="0" dirty="0"/>
              <a:t>mutation-positive NSCLC</a:t>
            </a:r>
          </a:p>
        </p:txBody>
      </p:sp>
      <p:sp>
        <p:nvSpPr>
          <p:cNvPr id="4" name="Content Placeholder 3">
            <a:extLst>
              <a:ext uri="{FF2B5EF4-FFF2-40B4-BE49-F238E27FC236}">
                <a16:creationId xmlns:a16="http://schemas.microsoft.com/office/drawing/2014/main" id="{2B1865F6-65B0-7FD2-430B-9DCB5BEB64CB}"/>
              </a:ext>
            </a:extLst>
          </p:cNvPr>
          <p:cNvSpPr>
            <a:spLocks noGrp="1"/>
          </p:cNvSpPr>
          <p:nvPr>
            <p:ph sz="quarter" idx="15"/>
          </p:nvPr>
        </p:nvSpPr>
        <p:spPr>
          <a:xfrm>
            <a:off x="620183" y="6356351"/>
            <a:ext cx="10180339" cy="365125"/>
          </a:xfrm>
        </p:spPr>
        <p:txBody>
          <a:bodyPr anchor="b" anchorCtr="0"/>
          <a:lstStyle/>
          <a:p>
            <a:r>
              <a:rPr lang="en-GB" sz="1100" baseline="30000" noProof="0" dirty="0">
                <a:solidFill>
                  <a:schemeClr val="tx2"/>
                </a:solidFill>
              </a:rPr>
              <a:t>a</a:t>
            </a:r>
            <a:r>
              <a:rPr lang="en-GB" sz="1100" noProof="0" dirty="0">
                <a:solidFill>
                  <a:schemeClr val="tx2"/>
                </a:solidFill>
              </a:rPr>
              <a:t> Intravenous 500 mg/m</a:t>
            </a:r>
            <a:r>
              <a:rPr lang="en-GB" sz="1100" baseline="30000" noProof="0" dirty="0">
                <a:solidFill>
                  <a:schemeClr val="tx2"/>
                </a:solidFill>
              </a:rPr>
              <a:t>2</a:t>
            </a:r>
            <a:r>
              <a:rPr lang="en-GB" sz="1100" noProof="0" dirty="0">
                <a:solidFill>
                  <a:schemeClr val="tx2"/>
                </a:solidFill>
              </a:rPr>
              <a:t> pemetrexed chemotherapy plus 200 mg intravenous pembrolizumab followed by either 75 mg/m</a:t>
            </a:r>
            <a:r>
              <a:rPr lang="en-GB" sz="1100" baseline="30000" noProof="0" dirty="0">
                <a:solidFill>
                  <a:schemeClr val="tx2"/>
                </a:solidFill>
              </a:rPr>
              <a:t>2</a:t>
            </a:r>
            <a:r>
              <a:rPr lang="en-GB" sz="1100" noProof="0" dirty="0">
                <a:solidFill>
                  <a:schemeClr val="tx2"/>
                </a:solidFill>
              </a:rPr>
              <a:t> cisplatin or carboplatin Area Under the Curve 5 on Day 1 (determined by investigator prior to randomisation), every three weeks, for four 21-day treatment cycles, followed by maintenance therapy with 200 mg pembrolizumab plus pemetrexed 500 mg/m</a:t>
            </a:r>
            <a:r>
              <a:rPr lang="en-GB" sz="1100" baseline="30000" noProof="0" dirty="0">
                <a:solidFill>
                  <a:schemeClr val="tx2"/>
                </a:solidFill>
              </a:rPr>
              <a:t>2</a:t>
            </a:r>
            <a:r>
              <a:rPr lang="en-GB" sz="1100" noProof="0" dirty="0">
                <a:solidFill>
                  <a:schemeClr val="tx2"/>
                </a:solidFill>
              </a:rPr>
              <a:t> every three weeks for up to 35 cycles</a:t>
            </a:r>
          </a:p>
          <a:p>
            <a:r>
              <a:rPr lang="en-GB" sz="1100" baseline="30000" noProof="0" dirty="0">
                <a:solidFill>
                  <a:schemeClr val="tx2"/>
                </a:solidFill>
              </a:rPr>
              <a:t>b</a:t>
            </a:r>
            <a:r>
              <a:rPr lang="en-GB" sz="1100" noProof="0" dirty="0">
                <a:solidFill>
                  <a:schemeClr val="tx2"/>
                </a:solidFill>
              </a:rPr>
              <a:t> Determined by blinded central independent review</a:t>
            </a:r>
          </a:p>
          <a:p>
            <a:r>
              <a:rPr lang="en-GB" sz="1100" noProof="0" dirty="0">
                <a:solidFill>
                  <a:schemeClr val="tx2"/>
                </a:solidFill>
              </a:rPr>
              <a:t>CTCAE, common terminology criteria for adverse events; EORTC QLQ-C30, European Organisation for Research and Treatment of Cancer Quality of Life Questionnaire Core 30; NSCLC(-SAQ), non-small cell lung cancer (-Symptom Assessment Questionnaire); OR, objective response; R, randomisation; RECIST, Response Evaluation Criteria in Solid Tumours; TKD, tyrosine kinase domain</a:t>
            </a:r>
          </a:p>
          <a:p>
            <a:r>
              <a:rPr lang="en-GB" sz="1100" noProof="0" dirty="0">
                <a:solidFill>
                  <a:schemeClr val="tx2"/>
                </a:solidFill>
              </a:rPr>
              <a:t>Johnson ML, et al. J Clin Oncol. 2024:42 (16_suppl): TPS8654 (poster presentation)</a:t>
            </a:r>
          </a:p>
        </p:txBody>
      </p:sp>
      <p:sp>
        <p:nvSpPr>
          <p:cNvPr id="5" name="Slide Number Placeholder 4">
            <a:extLst>
              <a:ext uri="{FF2B5EF4-FFF2-40B4-BE49-F238E27FC236}">
                <a16:creationId xmlns:a16="http://schemas.microsoft.com/office/drawing/2014/main" id="{8DD75C89-4114-7C12-6AD9-C16A95A736BE}"/>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noProof="0" smtClean="0"/>
              <a:pPr lvl="0"/>
              <a:t>50</a:t>
            </a:fld>
            <a:endParaRPr lang="en-GB" noProof="0" dirty="0"/>
          </a:p>
        </p:txBody>
      </p:sp>
      <p:sp>
        <p:nvSpPr>
          <p:cNvPr id="20" name="Rectangle: Rounded Corners 7">
            <a:extLst>
              <a:ext uri="{FF2B5EF4-FFF2-40B4-BE49-F238E27FC236}">
                <a16:creationId xmlns:a16="http://schemas.microsoft.com/office/drawing/2014/main" id="{ABF48405-616B-17CC-0421-4FF744586F42}"/>
              </a:ext>
            </a:extLst>
          </p:cNvPr>
          <p:cNvSpPr/>
          <p:nvPr/>
        </p:nvSpPr>
        <p:spPr>
          <a:xfrm>
            <a:off x="7824192" y="1979834"/>
            <a:ext cx="3672408" cy="3168352"/>
          </a:xfrm>
          <a:prstGeom prst="roundRect">
            <a:avLst>
              <a:gd name="adj" fmla="val 4187"/>
            </a:avLst>
          </a:prstGeom>
          <a:solidFill>
            <a:schemeClr val="accent1">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300"/>
              </a:spcAft>
              <a:buClr>
                <a:srgbClr val="C6573B"/>
              </a:buClr>
              <a:buSzTx/>
              <a:buFontTx/>
              <a:buNone/>
              <a:tabLst/>
              <a:defRPr/>
            </a:pPr>
            <a:r>
              <a:rPr kumimoji="0" lang="en-GB" sz="1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Endpoints</a:t>
            </a:r>
          </a:p>
          <a:p>
            <a:pPr marL="0" marR="0" lvl="0" indent="0" algn="l" defTabSz="457200" rtl="0" eaLnBrk="1" fontAlgn="auto" latinLnBrk="0" hangingPunct="1">
              <a:lnSpc>
                <a:spcPct val="100000"/>
              </a:lnSpc>
              <a:spcBef>
                <a:spcPts val="0"/>
              </a:spcBef>
              <a:spcAft>
                <a:spcPts val="300"/>
              </a:spcAft>
              <a:buClr>
                <a:srgbClr val="C6573B"/>
              </a:buClr>
              <a:buSzTx/>
              <a:buFontTx/>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Primary:</a:t>
            </a:r>
          </a:p>
          <a:p>
            <a:pPr marL="184150" marR="0" lvl="0" indent="-184150" algn="l" defTabSz="457200" rtl="0" eaLnBrk="1" fontAlgn="auto" latinLnBrk="0" hangingPunct="1">
              <a:lnSpc>
                <a:spcPct val="100000"/>
              </a:lnSpc>
              <a:spcBef>
                <a:spcPts val="0"/>
              </a:spcBef>
              <a:spcAft>
                <a:spcPts val="300"/>
              </a:spcAft>
              <a:buClr>
                <a:srgbClr val="C6573B"/>
              </a:buClr>
              <a:buSzTx/>
              <a:buFont typeface="Arial" panose="020B0604020202020204" pitchFamily="34" charset="0"/>
              <a:buChar char="•"/>
              <a:tabLst>
                <a:tab pos="1011238" algn="l"/>
                <a:tab pos="1774825" algn="l"/>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Progression-free </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survival (RECIST v1.1)</a:t>
            </a:r>
            <a:r>
              <a:rPr kumimoji="0" lang="en-GB" sz="1200" b="0"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b</a:t>
            </a:r>
          </a:p>
          <a:p>
            <a:pPr marR="0" lvl="0" algn="l" defTabSz="457200" rtl="0" eaLnBrk="1" fontAlgn="auto" latinLnBrk="0" hangingPunct="1">
              <a:lnSpc>
                <a:spcPct val="100000"/>
              </a:lnSpc>
              <a:spcBef>
                <a:spcPts val="0"/>
              </a:spcBef>
              <a:spcAft>
                <a:spcPts val="200"/>
              </a:spcAft>
              <a:buClr>
                <a:srgbClr val="C6573B"/>
              </a:buClr>
              <a:buSzTx/>
              <a:tabLst>
                <a:tab pos="1011238" algn="l"/>
                <a:tab pos="1774825" algn="l"/>
              </a:tabLst>
              <a:defRPr/>
            </a:pPr>
            <a:r>
              <a:rPr lang="en-GB" sz="1200" b="1" noProof="0" dirty="0">
                <a:solidFill>
                  <a:schemeClr val="tx1"/>
                </a:solidFill>
                <a:latin typeface="Arial" panose="020B0604020202020204" pitchFamily="34" charset="0"/>
                <a:cs typeface="Arial" panose="020B0604020202020204" pitchFamily="34" charset="0"/>
              </a:rPr>
              <a:t>Secondary:</a:t>
            </a:r>
          </a:p>
          <a:p>
            <a:pPr marL="184150" indent="-184150">
              <a:spcAft>
                <a:spcPts val="200"/>
              </a:spcAft>
              <a:buClr>
                <a:schemeClr val="accent1"/>
              </a:buClr>
              <a:buFont typeface="Arial" panose="020B0604020202020204" pitchFamily="34" charset="0"/>
              <a:buChar char="•"/>
              <a:tabLst>
                <a:tab pos="1011238" algn="l"/>
                <a:tab pos="1774825" algn="l"/>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OR </a:t>
            </a:r>
            <a:r>
              <a:rPr lang="en-GB" sz="1200" noProof="0" dirty="0">
                <a:solidFill>
                  <a:schemeClr val="tx1"/>
                </a:solidFill>
                <a:latin typeface="Arial" panose="020B0604020202020204" pitchFamily="34" charset="0"/>
                <a:cs typeface="Arial" panose="020B0604020202020204" pitchFamily="34" charset="0"/>
              </a:rPr>
              <a:t>(RECIST v1.1;</a:t>
            </a:r>
            <a:r>
              <a:rPr lang="en-GB" sz="1200" baseline="30000" noProof="0" dirty="0">
                <a:solidFill>
                  <a:schemeClr val="tx1"/>
                </a:solidFill>
                <a:latin typeface="Arial" panose="020B0604020202020204" pitchFamily="34" charset="0"/>
                <a:cs typeface="Arial" panose="020B0604020202020204" pitchFamily="34" charset="0"/>
              </a:rPr>
              <a:t>b</a:t>
            </a:r>
            <a:r>
              <a:rPr lang="en-GB" sz="1200" noProof="0" dirty="0">
                <a:solidFill>
                  <a:schemeClr val="tx1"/>
                </a:solidFill>
                <a:latin typeface="Arial" panose="020B0604020202020204" pitchFamily="34" charset="0"/>
                <a:cs typeface="Arial" panose="020B0604020202020204" pitchFamily="34" charset="0"/>
              </a:rPr>
              <a:t> best overall response of complete or partial response)</a:t>
            </a:r>
          </a:p>
          <a:p>
            <a:pPr marL="184150" indent="-184150">
              <a:spcAft>
                <a:spcPts val="200"/>
              </a:spcAft>
              <a:buClr>
                <a:schemeClr val="accent1"/>
              </a:buClr>
              <a:buFont typeface="Arial" panose="020B0604020202020204" pitchFamily="34" charset="0"/>
              <a:buChar char="•"/>
              <a:tabLst>
                <a:tab pos="1011238" algn="l"/>
                <a:tab pos="1774825" algn="l"/>
              </a:tabLst>
              <a:defRPr/>
            </a:pPr>
            <a:r>
              <a:rPr lang="en-GB" sz="1200" noProof="0" dirty="0">
                <a:solidFill>
                  <a:schemeClr val="tx1"/>
                </a:solidFill>
                <a:latin typeface="Arial" panose="020B0604020202020204" pitchFamily="34" charset="0"/>
                <a:cs typeface="Arial" panose="020B0604020202020204" pitchFamily="34" charset="0"/>
              </a:rPr>
              <a:t>Overall survival</a:t>
            </a:r>
          </a:p>
          <a:p>
            <a:pPr marL="184150" indent="-184150">
              <a:spcAft>
                <a:spcPts val="200"/>
              </a:spcAft>
              <a:buClr>
                <a:schemeClr val="accent1"/>
              </a:buClr>
              <a:buFont typeface="Arial" panose="020B0604020202020204" pitchFamily="34" charset="0"/>
              <a:buChar char="•"/>
              <a:tabLst>
                <a:tab pos="1011238" algn="l"/>
                <a:tab pos="1774825" algn="l"/>
              </a:tabLst>
              <a:defRPr/>
            </a:pPr>
            <a:r>
              <a:rPr lang="en-GB" sz="1200" noProof="0" dirty="0">
                <a:solidFill>
                  <a:schemeClr val="tx1"/>
                </a:solidFill>
                <a:latin typeface="Arial" panose="020B0604020202020204" pitchFamily="34" charset="0"/>
                <a:cs typeface="Arial" panose="020B0604020202020204" pitchFamily="34" charset="0"/>
              </a:rPr>
              <a:t>Duration of response</a:t>
            </a:r>
            <a:r>
              <a:rPr lang="en-GB" sz="1200" baseline="30000" noProof="0" dirty="0">
                <a:solidFill>
                  <a:schemeClr val="tx1"/>
                </a:solidFill>
                <a:latin typeface="Arial" panose="020B0604020202020204" pitchFamily="34" charset="0"/>
                <a:cs typeface="Arial" panose="020B0604020202020204" pitchFamily="34" charset="0"/>
              </a:rPr>
              <a:t>b</a:t>
            </a:r>
          </a:p>
          <a:p>
            <a:pPr marL="171450" indent="-171450">
              <a:spcAft>
                <a:spcPts val="2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Patient-reported outcomes from baseline to Week 25, including NSCLC-SAQ total, pain, </a:t>
            </a:r>
            <a:r>
              <a:rPr lang="en-GB" sz="1200" noProof="0" dirty="0" err="1">
                <a:solidFill>
                  <a:schemeClr val="tx1"/>
                </a:solidFill>
                <a:latin typeface="Arial" panose="020B0604020202020204" pitchFamily="34" charset="0"/>
                <a:cs typeface="Arial" panose="020B0604020202020204" pitchFamily="34" charset="0"/>
              </a:rPr>
              <a:t>dyspnea</a:t>
            </a:r>
            <a:r>
              <a:rPr lang="en-GB" sz="1200" noProof="0" dirty="0">
                <a:solidFill>
                  <a:schemeClr val="tx1"/>
                </a:solidFill>
                <a:latin typeface="Arial" panose="020B0604020202020204" pitchFamily="34" charset="0"/>
                <a:cs typeface="Arial" panose="020B0604020202020204" pitchFamily="34" charset="0"/>
              </a:rPr>
              <a:t>, cough, appetite, and fatigue scores, and EORTC-QLQ-C30 scores</a:t>
            </a:r>
            <a:endParaRPr lang="en-GB" sz="1200" strike="sngStrike" noProof="0" dirty="0">
              <a:solidFill>
                <a:schemeClr val="tx1"/>
              </a:solidFill>
              <a:latin typeface="Arial" panose="020B0604020202020204" pitchFamily="34" charset="0"/>
              <a:cs typeface="Arial" panose="020B0604020202020204" pitchFamily="34" charset="0"/>
            </a:endParaRPr>
          </a:p>
          <a:p>
            <a:pPr marL="171450" indent="-171450">
              <a:spcAft>
                <a:spcPts val="200"/>
              </a:spcAft>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Adverse events and serious adverse events during the on-treatment period (CTCAE v5)</a:t>
            </a:r>
          </a:p>
        </p:txBody>
      </p:sp>
      <p:sp>
        <p:nvSpPr>
          <p:cNvPr id="34" name="Rounded Rectangle 33">
            <a:extLst>
              <a:ext uri="{FF2B5EF4-FFF2-40B4-BE49-F238E27FC236}">
                <a16:creationId xmlns:a16="http://schemas.microsoft.com/office/drawing/2014/main" id="{D487A48C-8F68-A7F8-21FF-B1A7E5045D08}"/>
              </a:ext>
            </a:extLst>
          </p:cNvPr>
          <p:cNvSpPr/>
          <p:nvPr/>
        </p:nvSpPr>
        <p:spPr>
          <a:xfrm>
            <a:off x="5087888" y="3284984"/>
            <a:ext cx="2592288" cy="648000"/>
          </a:xfrm>
          <a:prstGeom prst="roundRect">
            <a:avLst>
              <a:gd name="adj" fmla="val 12117"/>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noProof="0" dirty="0">
                <a:latin typeface="Arial" panose="020B0604020202020204" pitchFamily="34" charset="0"/>
                <a:cs typeface="Arial" panose="020B0604020202020204" pitchFamily="34" charset="0"/>
              </a:rPr>
              <a:t>120 mg zongertinib once daily</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orally in 21-day cycles</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(n=~135)</a:t>
            </a:r>
          </a:p>
        </p:txBody>
      </p:sp>
      <p:sp>
        <p:nvSpPr>
          <p:cNvPr id="38" name="Rounded Rectangle 37">
            <a:extLst>
              <a:ext uri="{FF2B5EF4-FFF2-40B4-BE49-F238E27FC236}">
                <a16:creationId xmlns:a16="http://schemas.microsoft.com/office/drawing/2014/main" id="{5210AAA7-08CF-0A1F-00DF-F0F2090BD89B}"/>
              </a:ext>
            </a:extLst>
          </p:cNvPr>
          <p:cNvSpPr/>
          <p:nvPr/>
        </p:nvSpPr>
        <p:spPr>
          <a:xfrm>
            <a:off x="5087888" y="4005064"/>
            <a:ext cx="2592288" cy="648000"/>
          </a:xfrm>
          <a:prstGeom prst="roundRect">
            <a:avLst>
              <a:gd name="adj" fmla="val 12117"/>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200" noProof="0" dirty="0">
                <a:latin typeface="Arial" panose="020B0604020202020204" pitchFamily="34" charset="0"/>
                <a:cs typeface="Arial" panose="020B0604020202020204" pitchFamily="34" charset="0"/>
              </a:rPr>
              <a:t>Standard of </a:t>
            </a:r>
            <a:r>
              <a:rPr lang="en-GB" sz="1200" noProof="0" dirty="0">
                <a:solidFill>
                  <a:schemeClr val="bg1"/>
                </a:solidFill>
                <a:latin typeface="Arial" panose="020B0604020202020204" pitchFamily="34" charset="0"/>
                <a:cs typeface="Arial" panose="020B0604020202020204" pitchFamily="34" charset="0"/>
              </a:rPr>
              <a:t>care</a:t>
            </a:r>
            <a:r>
              <a:rPr lang="en-GB" sz="1200" baseline="30000" noProof="0" dirty="0">
                <a:solidFill>
                  <a:schemeClr val="bg1"/>
                </a:solidFill>
                <a:latin typeface="Arial" panose="020B0604020202020204" pitchFamily="34" charset="0"/>
                <a:cs typeface="Arial" panose="020B0604020202020204" pitchFamily="34" charset="0"/>
              </a:rPr>
              <a:t>a</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(n=~135)</a:t>
            </a:r>
          </a:p>
        </p:txBody>
      </p:sp>
      <p:sp>
        <p:nvSpPr>
          <p:cNvPr id="39" name="TextBox 38">
            <a:extLst>
              <a:ext uri="{FF2B5EF4-FFF2-40B4-BE49-F238E27FC236}">
                <a16:creationId xmlns:a16="http://schemas.microsoft.com/office/drawing/2014/main" id="{B6462B14-F6DF-E808-9B1D-63970197DB15}"/>
              </a:ext>
            </a:extLst>
          </p:cNvPr>
          <p:cNvSpPr txBox="1"/>
          <p:nvPr/>
        </p:nvSpPr>
        <p:spPr>
          <a:xfrm>
            <a:off x="6014315" y="3068960"/>
            <a:ext cx="739434" cy="166199"/>
          </a:xfrm>
          <a:prstGeom prst="rect">
            <a:avLst/>
          </a:prstGeom>
          <a:noFill/>
        </p:spPr>
        <p:txBody>
          <a:bodyPr wrap="none" lIns="0" tIns="0" rIns="0" bIns="0" rtlCol="0">
            <a:spAutoFit/>
          </a:bodyPr>
          <a:lstStyle/>
          <a:p>
            <a:pPr algn="ctr">
              <a:lnSpc>
                <a:spcPct val="90000"/>
              </a:lnSpc>
            </a:pPr>
            <a:r>
              <a:rPr lang="en-GB" sz="1200" b="1" noProof="0" dirty="0">
                <a:latin typeface="Arial" panose="020B0604020202020204" pitchFamily="34" charset="0"/>
                <a:ea typeface="Aileron" charset="0"/>
                <a:cs typeface="Arial" panose="020B0604020202020204" pitchFamily="34" charset="0"/>
              </a:rPr>
              <a:t>Treatment</a:t>
            </a:r>
          </a:p>
        </p:txBody>
      </p:sp>
      <p:sp>
        <p:nvSpPr>
          <p:cNvPr id="42" name="Oval 41">
            <a:extLst>
              <a:ext uri="{FF2B5EF4-FFF2-40B4-BE49-F238E27FC236}">
                <a16:creationId xmlns:a16="http://schemas.microsoft.com/office/drawing/2014/main" id="{BA364DA1-FB17-6C29-1BF8-11D5EC8EDBA7}"/>
              </a:ext>
            </a:extLst>
          </p:cNvPr>
          <p:cNvSpPr/>
          <p:nvPr/>
        </p:nvSpPr>
        <p:spPr>
          <a:xfrm>
            <a:off x="2847578" y="3734420"/>
            <a:ext cx="473040" cy="473040"/>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t>
            </a:r>
            <a:b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1:1</a:t>
            </a:r>
          </a:p>
        </p:txBody>
      </p:sp>
      <p:cxnSp>
        <p:nvCxnSpPr>
          <p:cNvPr id="44" name="Straight Connector 43">
            <a:extLst>
              <a:ext uri="{FF2B5EF4-FFF2-40B4-BE49-F238E27FC236}">
                <a16:creationId xmlns:a16="http://schemas.microsoft.com/office/drawing/2014/main" id="{E5A7E966-DCF2-2386-C1F0-501E56615012}"/>
              </a:ext>
            </a:extLst>
          </p:cNvPr>
          <p:cNvCxnSpPr>
            <a:cxnSpLocks/>
          </p:cNvCxnSpPr>
          <p:nvPr/>
        </p:nvCxnSpPr>
        <p:spPr>
          <a:xfrm>
            <a:off x="2479675" y="3970940"/>
            <a:ext cx="113201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367A5A3-8138-1C18-239F-28AE92B76B98}"/>
              </a:ext>
            </a:extLst>
          </p:cNvPr>
          <p:cNvCxnSpPr>
            <a:cxnSpLocks/>
          </p:cNvCxnSpPr>
          <p:nvPr/>
        </p:nvCxnSpPr>
        <p:spPr>
          <a:xfrm>
            <a:off x="4793215" y="3608984"/>
            <a:ext cx="296021"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649288E-8669-18A2-CFFC-0084EED25E71}"/>
              </a:ext>
            </a:extLst>
          </p:cNvPr>
          <p:cNvCxnSpPr>
            <a:cxnSpLocks/>
          </p:cNvCxnSpPr>
          <p:nvPr/>
        </p:nvCxnSpPr>
        <p:spPr>
          <a:xfrm>
            <a:off x="4793215" y="4329064"/>
            <a:ext cx="296021"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22648C02-CEBF-53E0-F23F-CED542505BEC}"/>
              </a:ext>
            </a:extLst>
          </p:cNvPr>
          <p:cNvCxnSpPr>
            <a:cxnSpLocks/>
          </p:cNvCxnSpPr>
          <p:nvPr/>
        </p:nvCxnSpPr>
        <p:spPr>
          <a:xfrm flipV="1">
            <a:off x="4802104" y="3597275"/>
            <a:ext cx="0" cy="74295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720005CE-0430-BEFC-F629-B08353568B0B}"/>
              </a:ext>
            </a:extLst>
          </p:cNvPr>
          <p:cNvCxnSpPr>
            <a:cxnSpLocks/>
          </p:cNvCxnSpPr>
          <p:nvPr/>
        </p:nvCxnSpPr>
        <p:spPr>
          <a:xfrm>
            <a:off x="4481488" y="3970940"/>
            <a:ext cx="324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3" name="Rounded Rectangle 42">
            <a:extLst>
              <a:ext uri="{FF2B5EF4-FFF2-40B4-BE49-F238E27FC236}">
                <a16:creationId xmlns:a16="http://schemas.microsoft.com/office/drawing/2014/main" id="{6E0A4D79-DC87-B872-2EF6-9F882874AF6C}"/>
              </a:ext>
            </a:extLst>
          </p:cNvPr>
          <p:cNvSpPr/>
          <p:nvPr/>
        </p:nvSpPr>
        <p:spPr>
          <a:xfrm>
            <a:off x="3528581" y="3284984"/>
            <a:ext cx="1055252" cy="1371913"/>
          </a:xfrm>
          <a:prstGeom prst="roundRect">
            <a:avLst>
              <a:gd name="adj" fmla="val 6673"/>
            </a:avLst>
          </a:prstGeom>
          <a:solidFill>
            <a:schemeClr val="accent6">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noProof="0" dirty="0">
                <a:solidFill>
                  <a:schemeClr val="tx1"/>
                </a:solidFill>
                <a:latin typeface="Arial" panose="020B0604020202020204" pitchFamily="34" charset="0"/>
                <a:cs typeface="Arial" panose="020B0604020202020204" pitchFamily="34" charset="0"/>
              </a:rPr>
              <a:t>Stratified on presence of</a:t>
            </a:r>
          </a:p>
          <a:p>
            <a:pPr algn="ctr"/>
            <a:r>
              <a:rPr lang="en-GB" sz="1200" noProof="0" dirty="0">
                <a:solidFill>
                  <a:schemeClr val="tx1"/>
                </a:solidFill>
                <a:latin typeface="Arial" panose="020B0604020202020204" pitchFamily="34" charset="0"/>
                <a:cs typeface="Arial" panose="020B0604020202020204" pitchFamily="34" charset="0"/>
              </a:rPr>
              <a:t>A775_G776insYVMA mutation</a:t>
            </a:r>
          </a:p>
        </p:txBody>
      </p:sp>
      <p:sp>
        <p:nvSpPr>
          <p:cNvPr id="23" name="Rounded Rectangle 22">
            <a:extLst>
              <a:ext uri="{FF2B5EF4-FFF2-40B4-BE49-F238E27FC236}">
                <a16:creationId xmlns:a16="http://schemas.microsoft.com/office/drawing/2014/main" id="{745F136A-612E-08CC-AD5A-72FCAB4E99EA}"/>
              </a:ext>
            </a:extLst>
          </p:cNvPr>
          <p:cNvSpPr/>
          <p:nvPr/>
        </p:nvSpPr>
        <p:spPr>
          <a:xfrm>
            <a:off x="619125" y="3284984"/>
            <a:ext cx="2020491" cy="1371913"/>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300"/>
              </a:spcAft>
              <a:buClr>
                <a:srgbClr val="C6573B"/>
              </a:buClr>
              <a:buSzTx/>
              <a:buFontTx/>
              <a:buNone/>
              <a:tabLst/>
              <a:defRPr/>
            </a:pPr>
            <a:r>
              <a:rPr kumimoji="0" lang="en-GB" sz="14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Screening</a:t>
            </a:r>
          </a:p>
          <a:p>
            <a:pPr marL="171450" indent="-171450">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Patients with previously untreated TKD </a:t>
            </a:r>
            <a:r>
              <a:rPr lang="en-GB" sz="1200" i="1" noProof="0" dirty="0">
                <a:solidFill>
                  <a:schemeClr val="tx1"/>
                </a:solidFill>
                <a:latin typeface="Arial" panose="020B0604020202020204" pitchFamily="34" charset="0"/>
                <a:cs typeface="Arial" panose="020B0604020202020204" pitchFamily="34" charset="0"/>
              </a:rPr>
              <a:t>HER2</a:t>
            </a:r>
            <a:r>
              <a:rPr lang="en-GB" sz="1200" noProof="0" dirty="0">
                <a:solidFill>
                  <a:schemeClr val="tx1"/>
                </a:solidFill>
                <a:latin typeface="Arial" panose="020B0604020202020204" pitchFamily="34" charset="0"/>
                <a:cs typeface="Arial" panose="020B0604020202020204" pitchFamily="34" charset="0"/>
              </a:rPr>
              <a:t> mutation-positive locally advanced or metastatic non-squamous NSCLC</a:t>
            </a:r>
            <a:endParaRPr lang="en-GB" noProof="0" dirty="0"/>
          </a:p>
        </p:txBody>
      </p:sp>
    </p:spTree>
    <p:extLst>
      <p:ext uri="{BB962C8B-B14F-4D97-AF65-F5344CB8AC3E}">
        <p14:creationId xmlns:p14="http://schemas.microsoft.com/office/powerpoint/2010/main" val="56918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37">
            <a:extLst>
              <a:ext uri="{FF2B5EF4-FFF2-40B4-BE49-F238E27FC236}">
                <a16:creationId xmlns:a16="http://schemas.microsoft.com/office/drawing/2014/main" id="{91871C26-8ACC-3BD3-844E-C550672239C7}"/>
              </a:ext>
            </a:extLst>
          </p:cNvPr>
          <p:cNvSpPr>
            <a:spLocks noGrp="1"/>
          </p:cNvSpPr>
          <p:nvPr>
            <p:ph type="body" idx="1"/>
          </p:nvPr>
        </p:nvSpPr>
        <p:spPr>
          <a:xfrm>
            <a:off x="595808" y="836712"/>
            <a:ext cx="10972800" cy="702470"/>
          </a:xfrm>
        </p:spPr>
        <p:txBody>
          <a:bodyPr/>
          <a:lstStyle/>
          <a:p>
            <a:r>
              <a:rPr lang="en-GB" noProof="0" dirty="0">
                <a:solidFill>
                  <a:schemeClr val="accent1"/>
                </a:solidFill>
                <a:ea typeface="Aileron" charset="0"/>
              </a:rPr>
              <a:t>SEVABERTINIB IN 1</a:t>
            </a:r>
            <a:r>
              <a:rPr lang="en-GB" baseline="30000" noProof="0" dirty="0">
                <a:solidFill>
                  <a:schemeClr val="accent1"/>
                </a:solidFill>
                <a:ea typeface="Aileron" charset="0"/>
              </a:rPr>
              <a:t>ST</a:t>
            </a:r>
            <a:r>
              <a:rPr lang="en-GB" noProof="0" dirty="0">
                <a:solidFill>
                  <a:schemeClr val="accent1"/>
                </a:solidFill>
                <a:ea typeface="Aileron" charset="0"/>
              </a:rPr>
              <a:t> LINE </a:t>
            </a:r>
          </a:p>
        </p:txBody>
      </p:sp>
      <p:sp>
        <p:nvSpPr>
          <p:cNvPr id="6" name="Title 5">
            <a:extLst>
              <a:ext uri="{FF2B5EF4-FFF2-40B4-BE49-F238E27FC236}">
                <a16:creationId xmlns:a16="http://schemas.microsoft.com/office/drawing/2014/main" id="{8792835E-F2F1-0156-4F92-4C468B0C8AC5}"/>
              </a:ext>
            </a:extLst>
          </p:cNvPr>
          <p:cNvSpPr>
            <a:spLocks noGrp="1"/>
          </p:cNvSpPr>
          <p:nvPr>
            <p:ph type="title"/>
          </p:nvPr>
        </p:nvSpPr>
        <p:spPr>
          <a:xfrm>
            <a:off x="619201" y="116728"/>
            <a:ext cx="10963199" cy="864000"/>
          </a:xfrm>
        </p:spPr>
        <p:txBody>
          <a:bodyPr/>
          <a:lstStyle/>
          <a:p>
            <a:r>
              <a:rPr lang="en-GB" noProof="0" dirty="0"/>
              <a:t>Soho-02: study design</a:t>
            </a:r>
          </a:p>
        </p:txBody>
      </p:sp>
      <p:sp>
        <p:nvSpPr>
          <p:cNvPr id="7" name="Content Placeholder 6">
            <a:extLst>
              <a:ext uri="{FF2B5EF4-FFF2-40B4-BE49-F238E27FC236}">
                <a16:creationId xmlns:a16="http://schemas.microsoft.com/office/drawing/2014/main" id="{C379E5A7-6CE7-D4C5-E110-04260D1F955B}"/>
              </a:ext>
            </a:extLst>
          </p:cNvPr>
          <p:cNvSpPr>
            <a:spLocks noGrp="1"/>
          </p:cNvSpPr>
          <p:nvPr>
            <p:ph sz="quarter" idx="14"/>
          </p:nvPr>
        </p:nvSpPr>
        <p:spPr>
          <a:xfrm>
            <a:off x="479376" y="1440000"/>
            <a:ext cx="3316635" cy="3959225"/>
          </a:xfrm>
        </p:spPr>
        <p:txBody>
          <a:bodyPr>
            <a:normAutofit/>
          </a:bodyPr>
          <a:lstStyle/>
          <a:p>
            <a:r>
              <a:rPr lang="en-GB" noProof="0" dirty="0"/>
              <a:t>The SOHO-02, phase 3 trial is evaluating the efficacy and safety of sevabertinib as 1</a:t>
            </a:r>
            <a:r>
              <a:rPr lang="en-GB" baseline="30000" noProof="0" dirty="0"/>
              <a:t>st</a:t>
            </a:r>
            <a:r>
              <a:rPr lang="en-GB" noProof="0" dirty="0"/>
              <a:t> line therapy in patients with locally advanced or metastatic NSCLC with </a:t>
            </a:r>
            <a:r>
              <a:rPr lang="en-GB" i="1" noProof="0" dirty="0"/>
              <a:t>HER2</a:t>
            </a:r>
            <a:r>
              <a:rPr lang="en-GB" noProof="0" dirty="0"/>
              <a:t>-activating mutations</a:t>
            </a:r>
            <a:r>
              <a:rPr lang="en-GB" baseline="30000" noProof="0" dirty="0"/>
              <a:t>1</a:t>
            </a:r>
          </a:p>
        </p:txBody>
      </p:sp>
      <p:sp>
        <p:nvSpPr>
          <p:cNvPr id="8" name="Content Placeholder 7">
            <a:extLst>
              <a:ext uri="{FF2B5EF4-FFF2-40B4-BE49-F238E27FC236}">
                <a16:creationId xmlns:a16="http://schemas.microsoft.com/office/drawing/2014/main" id="{077CE890-DBC4-1C7C-BCD7-B9676316E54E}"/>
              </a:ext>
            </a:extLst>
          </p:cNvPr>
          <p:cNvSpPr>
            <a:spLocks noGrp="1"/>
          </p:cNvSpPr>
          <p:nvPr>
            <p:ph sz="quarter" idx="15"/>
          </p:nvPr>
        </p:nvSpPr>
        <p:spPr>
          <a:xfrm>
            <a:off x="620713" y="6356350"/>
            <a:ext cx="10179050" cy="365125"/>
          </a:xfrm>
        </p:spPr>
        <p:txBody>
          <a:bodyPr anchor="b" anchorCtr="0"/>
          <a:lstStyle/>
          <a:p>
            <a:r>
              <a:rPr lang="en-GB" sz="1100" baseline="30000" noProof="0" dirty="0"/>
              <a:t>a </a:t>
            </a:r>
            <a:r>
              <a:rPr lang="en-GB" sz="1100" noProof="0" dirty="0"/>
              <a:t>SoC treatment based on NCCN/ESMO treatment guidelines and dosing based on approved labels</a:t>
            </a:r>
          </a:p>
          <a:p>
            <a:r>
              <a:rPr lang="en-GB" sz="1100" noProof="0" dirty="0"/>
              <a:t>BICR, blinded independent central review; BID, twice daily; ECOG PS, Eastern Cooperative Oncology Group performance status; ESMO, European Society for Medical Oncology; NCCN, National Comprehensive Cancer Network; NSCLC, non-small cell lung cancer; ORR, objective response rate; PFS, progression-free survival; Q3W, every </a:t>
            </a:r>
            <a:br>
              <a:rPr lang="en-GB" sz="1100" noProof="0" dirty="0"/>
            </a:br>
            <a:r>
              <a:rPr lang="en-GB" sz="1100" noProof="0" dirty="0"/>
              <a:t>3 weeks; Q6W, every 6 weeks; R, randomisation; RECIST v1.1, Response Evaluation Criteria in Solid Tumours 1.1; SoC, standard of care; TKD, tyrosine kinase domain</a:t>
            </a:r>
          </a:p>
          <a:p>
            <a:r>
              <a:rPr lang="en-GB" sz="1100" noProof="0" dirty="0"/>
              <a:t>1. Le X, et al. J Clin Oncol 2025;43(suppl 16). Abstr TPS8648 (ASCO 2025, poster presentation)</a:t>
            </a:r>
          </a:p>
        </p:txBody>
      </p:sp>
      <p:sp>
        <p:nvSpPr>
          <p:cNvPr id="2" name="Slide Number Placeholder 1">
            <a:extLst>
              <a:ext uri="{FF2B5EF4-FFF2-40B4-BE49-F238E27FC236}">
                <a16:creationId xmlns:a16="http://schemas.microsoft.com/office/drawing/2014/main" id="{CB5008AC-B860-C1B0-308A-86868D1ECFF8}"/>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noProof="0" smtClean="0"/>
              <a:pPr lvl="0"/>
              <a:t>51</a:t>
            </a:fld>
            <a:endParaRPr lang="en-GB" noProof="0" dirty="0"/>
          </a:p>
        </p:txBody>
      </p:sp>
      <p:sp>
        <p:nvSpPr>
          <p:cNvPr id="3" name="Rounded Rectangle 2">
            <a:extLst>
              <a:ext uri="{FF2B5EF4-FFF2-40B4-BE49-F238E27FC236}">
                <a16:creationId xmlns:a16="http://schemas.microsoft.com/office/drawing/2014/main" id="{7EE9A1F7-2900-5957-654C-F670A6171CAB}"/>
              </a:ext>
            </a:extLst>
          </p:cNvPr>
          <p:cNvSpPr/>
          <p:nvPr/>
        </p:nvSpPr>
        <p:spPr>
          <a:xfrm>
            <a:off x="9935409" y="1268333"/>
            <a:ext cx="1993239" cy="4320899"/>
          </a:xfrm>
          <a:prstGeom prst="roundRect">
            <a:avLst>
              <a:gd name="adj" fmla="val 7996"/>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95000"/>
              </a:lnSpc>
              <a:spcBef>
                <a:spcPts val="0"/>
              </a:spcBef>
              <a:spcAft>
                <a:spcPts val="600"/>
              </a:spcAft>
              <a:buClr>
                <a:srgbClr val="C6573B"/>
              </a:buClr>
              <a:buSzTx/>
              <a:buFontTx/>
              <a:buNone/>
              <a:tabLst/>
              <a:defRPr/>
            </a:pPr>
            <a:r>
              <a:rPr kumimoji="0" lang="en-GB" sz="120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Key study endpoints:</a:t>
            </a:r>
          </a:p>
          <a:p>
            <a:pPr marL="0" marR="0" lvl="0" indent="0" algn="l" defTabSz="457200" rtl="0" eaLnBrk="1" fontAlgn="auto" latinLnBrk="0" hangingPunct="1">
              <a:lnSpc>
                <a:spcPct val="95000"/>
              </a:lnSpc>
              <a:spcBef>
                <a:spcPts val="0"/>
              </a:spcBef>
              <a:spcAft>
                <a:spcPts val="200"/>
              </a:spcAft>
              <a:buClr>
                <a:srgbClr val="C6573B"/>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Primary</a:t>
            </a:r>
          </a:p>
          <a:p>
            <a:pPr marL="133350" marR="0" lvl="0" indent="-133350" algn="l" defTabSz="457200" rtl="0" eaLnBrk="1" fontAlgn="auto" latinLnBrk="0" hangingPunct="1">
              <a:lnSpc>
                <a:spcPct val="95000"/>
              </a:lnSpc>
              <a:spcBef>
                <a:spcPts val="0"/>
              </a:spcBef>
              <a:spcAft>
                <a:spcPts val="0"/>
              </a:spcAft>
              <a:buClr>
                <a:srgbClr val="C6573B"/>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PFS per RECIST v1.1 by BICR</a:t>
            </a:r>
          </a:p>
          <a:p>
            <a:pPr marL="0" marR="0" lvl="0" indent="0" algn="l" defTabSz="457200" rtl="0" eaLnBrk="1" fontAlgn="auto" latinLnBrk="0" hangingPunct="1">
              <a:lnSpc>
                <a:spcPct val="95000"/>
              </a:lnSpc>
              <a:spcBef>
                <a:spcPts val="600"/>
              </a:spcBef>
              <a:spcAft>
                <a:spcPts val="200"/>
              </a:spcAft>
              <a:buClr>
                <a:srgbClr val="C6573B"/>
              </a:buClr>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Secondary</a:t>
            </a:r>
          </a:p>
          <a:p>
            <a:pPr marL="133350" marR="0" lvl="0" indent="-133350" algn="l" defTabSz="457200" rtl="0" eaLnBrk="1" fontAlgn="auto" latinLnBrk="0" hangingPunct="1">
              <a:lnSpc>
                <a:spcPct val="95000"/>
              </a:lnSpc>
              <a:spcBef>
                <a:spcPts val="0"/>
              </a:spcBef>
              <a:spcAft>
                <a:spcPts val="300"/>
              </a:spcAft>
              <a:buClr>
                <a:srgbClr val="C6573B"/>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Overall survival</a:t>
            </a:r>
          </a:p>
          <a:p>
            <a:pPr marL="133350" marR="0" lvl="0" indent="-133350" algn="l" defTabSz="457200" rtl="0" eaLnBrk="1" fontAlgn="auto" latinLnBrk="0" hangingPunct="1">
              <a:lnSpc>
                <a:spcPct val="95000"/>
              </a:lnSpc>
              <a:spcBef>
                <a:spcPts val="0"/>
              </a:spcBef>
              <a:spcAft>
                <a:spcPts val="300"/>
              </a:spcAft>
              <a:buClr>
                <a:srgbClr val="C6573B"/>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ORR per RECIST v1.1 by BICR</a:t>
            </a:r>
          </a:p>
          <a:p>
            <a:pPr marL="133350" marR="0" lvl="0" indent="-133350" algn="l" defTabSz="457200" rtl="0" eaLnBrk="1" fontAlgn="auto" latinLnBrk="0" hangingPunct="1">
              <a:lnSpc>
                <a:spcPct val="95000"/>
              </a:lnSpc>
              <a:spcBef>
                <a:spcPts val="0"/>
              </a:spcBef>
              <a:spcAft>
                <a:spcPts val="300"/>
              </a:spcAft>
              <a:buClr>
                <a:srgbClr val="C6573B"/>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Safety and tolerability</a:t>
            </a:r>
          </a:p>
          <a:p>
            <a:pPr marL="133350" marR="0" lvl="0" indent="-133350" algn="l" defTabSz="457200" rtl="0" eaLnBrk="1" fontAlgn="auto" latinLnBrk="0" hangingPunct="1">
              <a:lnSpc>
                <a:spcPct val="95000"/>
              </a:lnSpc>
              <a:spcBef>
                <a:spcPts val="0"/>
              </a:spcBef>
              <a:spcAft>
                <a:spcPts val="300"/>
              </a:spcAft>
              <a:buClr>
                <a:srgbClr val="C6573B"/>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PFS per RECIST v1.1 by investigator</a:t>
            </a:r>
          </a:p>
          <a:p>
            <a:pPr marL="133350" marR="0" lvl="0" indent="-133350" algn="l" defTabSz="457200" rtl="0" eaLnBrk="1" fontAlgn="auto" latinLnBrk="0" hangingPunct="1">
              <a:lnSpc>
                <a:spcPct val="95000"/>
              </a:lnSpc>
              <a:spcBef>
                <a:spcPts val="0"/>
              </a:spcBef>
              <a:spcAft>
                <a:spcPts val="300"/>
              </a:spcAft>
              <a:buClr>
                <a:srgbClr val="C6573B"/>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ORR by investigator</a:t>
            </a:r>
          </a:p>
          <a:p>
            <a:pPr marL="133350" marR="0" lvl="0" indent="-133350" algn="l" defTabSz="457200" rtl="0" eaLnBrk="1" fontAlgn="auto" latinLnBrk="0" hangingPunct="1">
              <a:lnSpc>
                <a:spcPct val="95000"/>
              </a:lnSpc>
              <a:spcBef>
                <a:spcPts val="0"/>
              </a:spcBef>
              <a:spcAft>
                <a:spcPts val="300"/>
              </a:spcAft>
              <a:buClr>
                <a:srgbClr val="C6573B"/>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Disease control rate per RECIST v1.1 by BICR and investigator</a:t>
            </a:r>
          </a:p>
          <a:p>
            <a:pPr marL="133350" marR="0" lvl="0" indent="-133350" algn="l" defTabSz="457200" rtl="0" eaLnBrk="1" fontAlgn="auto" latinLnBrk="0" hangingPunct="1">
              <a:lnSpc>
                <a:spcPct val="95000"/>
              </a:lnSpc>
              <a:spcBef>
                <a:spcPts val="0"/>
              </a:spcBef>
              <a:spcAft>
                <a:spcPts val="300"/>
              </a:spcAft>
              <a:buClr>
                <a:srgbClr val="C6573B"/>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Duration of response by BICR and investigator</a:t>
            </a:r>
          </a:p>
          <a:p>
            <a:pPr marL="133350" marR="0" lvl="0" indent="-133350" algn="l" defTabSz="457200" rtl="0" eaLnBrk="1" fontAlgn="auto" latinLnBrk="0" hangingPunct="1">
              <a:lnSpc>
                <a:spcPct val="95000"/>
              </a:lnSpc>
              <a:spcBef>
                <a:spcPts val="0"/>
              </a:spcBef>
              <a:spcAft>
                <a:spcPts val="300"/>
              </a:spcAft>
              <a:buClr>
                <a:srgbClr val="C6573B"/>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Patient-reported outcomes</a:t>
            </a:r>
          </a:p>
        </p:txBody>
      </p:sp>
      <p:grpSp>
        <p:nvGrpSpPr>
          <p:cNvPr id="25" name="Group 24">
            <a:extLst>
              <a:ext uri="{FF2B5EF4-FFF2-40B4-BE49-F238E27FC236}">
                <a16:creationId xmlns:a16="http://schemas.microsoft.com/office/drawing/2014/main" id="{3A305E96-2B9E-C195-0378-A646D5DC365B}"/>
              </a:ext>
            </a:extLst>
          </p:cNvPr>
          <p:cNvGrpSpPr/>
          <p:nvPr/>
        </p:nvGrpSpPr>
        <p:grpSpPr>
          <a:xfrm>
            <a:off x="3719736" y="1196752"/>
            <a:ext cx="6048672" cy="4608512"/>
            <a:chOff x="4439816" y="1196752"/>
            <a:chExt cx="4128321" cy="4512791"/>
          </a:xfrm>
        </p:grpSpPr>
        <p:sp>
          <p:nvSpPr>
            <p:cNvPr id="31" name="Rectangle 30">
              <a:extLst>
                <a:ext uri="{FF2B5EF4-FFF2-40B4-BE49-F238E27FC236}">
                  <a16:creationId xmlns:a16="http://schemas.microsoft.com/office/drawing/2014/main" id="{5A20685F-BDCE-88C2-BB0E-76ABAD087BF8}"/>
                </a:ext>
              </a:extLst>
            </p:cNvPr>
            <p:cNvSpPr/>
            <p:nvPr/>
          </p:nvSpPr>
          <p:spPr>
            <a:xfrm>
              <a:off x="4439816" y="1196752"/>
              <a:ext cx="4128321" cy="45127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6C128F85-6D3A-EE54-A778-ECC7F25D7631}"/>
                </a:ext>
              </a:extLst>
            </p:cNvPr>
            <p:cNvCxnSpPr>
              <a:cxnSpLocks/>
            </p:cNvCxnSpPr>
            <p:nvPr/>
          </p:nvCxnSpPr>
          <p:spPr>
            <a:xfrm>
              <a:off x="6477134" y="2814105"/>
              <a:ext cx="0" cy="2224745"/>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 name="Rounded Rectangle 10">
              <a:extLst>
                <a:ext uri="{FF2B5EF4-FFF2-40B4-BE49-F238E27FC236}">
                  <a16:creationId xmlns:a16="http://schemas.microsoft.com/office/drawing/2014/main" id="{59A11C79-BFA9-A427-5B61-96B0CEC096BF}"/>
                </a:ext>
              </a:extLst>
            </p:cNvPr>
            <p:cNvSpPr/>
            <p:nvPr/>
          </p:nvSpPr>
          <p:spPr>
            <a:xfrm>
              <a:off x="4511825" y="1268761"/>
              <a:ext cx="896462" cy="414611"/>
            </a:xfrm>
            <a:prstGeom prst="roundRect">
              <a:avLst>
                <a:gd name="adj" fmla="val 0"/>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Screening/</a:t>
              </a:r>
              <a:b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baseline</a:t>
              </a:r>
            </a:p>
          </p:txBody>
        </p:sp>
        <p:sp>
          <p:nvSpPr>
            <p:cNvPr id="12" name="Rounded Rectangle 11">
              <a:extLst>
                <a:ext uri="{FF2B5EF4-FFF2-40B4-BE49-F238E27FC236}">
                  <a16:creationId xmlns:a16="http://schemas.microsoft.com/office/drawing/2014/main" id="{BDEB9655-A209-53FA-D75C-F262A5167153}"/>
                </a:ext>
              </a:extLst>
            </p:cNvPr>
            <p:cNvSpPr/>
            <p:nvPr/>
          </p:nvSpPr>
          <p:spPr>
            <a:xfrm>
              <a:off x="5448395" y="1268761"/>
              <a:ext cx="1869301" cy="414611"/>
            </a:xfrm>
            <a:prstGeom prst="roundRect">
              <a:avLst>
                <a:gd name="adj" fmla="val 0"/>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Treatment period</a:t>
              </a:r>
            </a:p>
          </p:txBody>
        </p:sp>
        <p:sp>
          <p:nvSpPr>
            <p:cNvPr id="13" name="Rounded Rectangle 12">
              <a:extLst>
                <a:ext uri="{FF2B5EF4-FFF2-40B4-BE49-F238E27FC236}">
                  <a16:creationId xmlns:a16="http://schemas.microsoft.com/office/drawing/2014/main" id="{90E43435-F605-CA1C-EFA3-F70F262BBEEB}"/>
                </a:ext>
              </a:extLst>
            </p:cNvPr>
            <p:cNvSpPr/>
            <p:nvPr/>
          </p:nvSpPr>
          <p:spPr>
            <a:xfrm>
              <a:off x="7357805" y="1268761"/>
              <a:ext cx="516223" cy="414611"/>
            </a:xfrm>
            <a:prstGeom prst="roundRect">
              <a:avLst>
                <a:gd name="adj" fmla="val 0"/>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Active</a:t>
              </a:r>
              <a:b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follow-up</a:t>
              </a:r>
            </a:p>
          </p:txBody>
        </p:sp>
        <p:sp>
          <p:nvSpPr>
            <p:cNvPr id="15" name="Right Arrow 14">
              <a:extLst>
                <a:ext uri="{FF2B5EF4-FFF2-40B4-BE49-F238E27FC236}">
                  <a16:creationId xmlns:a16="http://schemas.microsoft.com/office/drawing/2014/main" id="{41625C6A-AF85-358E-CF14-412F70075ADB}"/>
                </a:ext>
              </a:extLst>
            </p:cNvPr>
            <p:cNvSpPr/>
            <p:nvPr/>
          </p:nvSpPr>
          <p:spPr>
            <a:xfrm>
              <a:off x="7094210" y="2198651"/>
              <a:ext cx="1419065" cy="933846"/>
            </a:xfrm>
            <a:prstGeom prst="rightArrow">
              <a:avLst>
                <a:gd name="adj1" fmla="val 65392"/>
                <a:gd name="adj2" fmla="val 35157"/>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Right Arrow 15">
              <a:extLst>
                <a:ext uri="{FF2B5EF4-FFF2-40B4-BE49-F238E27FC236}">
                  <a16:creationId xmlns:a16="http://schemas.microsoft.com/office/drawing/2014/main" id="{6B975C25-694F-C573-6D49-E92BE6EBE938}"/>
                </a:ext>
              </a:extLst>
            </p:cNvPr>
            <p:cNvSpPr/>
            <p:nvPr/>
          </p:nvSpPr>
          <p:spPr>
            <a:xfrm>
              <a:off x="5770592" y="2198651"/>
              <a:ext cx="1858669" cy="933846"/>
            </a:xfrm>
            <a:prstGeom prst="rightArrow">
              <a:avLst>
                <a:gd name="adj1" fmla="val 65392"/>
                <a:gd name="adj2" fmla="val 3515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 name="Rounded Rectangle 16">
              <a:extLst>
                <a:ext uri="{FF2B5EF4-FFF2-40B4-BE49-F238E27FC236}">
                  <a16:creationId xmlns:a16="http://schemas.microsoft.com/office/drawing/2014/main" id="{DDFB49BF-4A4E-8262-783A-42860A2390B0}"/>
                </a:ext>
              </a:extLst>
            </p:cNvPr>
            <p:cNvSpPr/>
            <p:nvPr/>
          </p:nvSpPr>
          <p:spPr>
            <a:xfrm>
              <a:off x="7914138" y="1268761"/>
              <a:ext cx="599138" cy="414611"/>
            </a:xfrm>
            <a:prstGeom prst="roundRect">
              <a:avLst>
                <a:gd name="adj" fmla="val 0"/>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90000"/>
                </a:lnSpc>
                <a:spcBef>
                  <a:spcPts val="0"/>
                </a:spcBef>
                <a:spcAft>
                  <a:spcPts val="0"/>
                </a:spcAft>
                <a:buClr>
                  <a:srgbClr val="C6573B"/>
                </a:buClr>
                <a:buSzTx/>
                <a:buFontTx/>
                <a:buNone/>
                <a:tabLst/>
                <a:defRPr/>
              </a:pP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Long-</a:t>
              </a:r>
              <a:b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term</a:t>
              </a:r>
              <a:b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follow-up</a:t>
              </a:r>
            </a:p>
          </p:txBody>
        </p:sp>
        <p:sp>
          <p:nvSpPr>
            <p:cNvPr id="19" name="TextBox 18">
              <a:extLst>
                <a:ext uri="{FF2B5EF4-FFF2-40B4-BE49-F238E27FC236}">
                  <a16:creationId xmlns:a16="http://schemas.microsoft.com/office/drawing/2014/main" id="{B1E55050-D929-2159-5C50-E604A49EEBF4}"/>
                </a:ext>
              </a:extLst>
            </p:cNvPr>
            <p:cNvSpPr txBox="1"/>
            <p:nvPr/>
          </p:nvSpPr>
          <p:spPr>
            <a:xfrm>
              <a:off x="5975518" y="2166686"/>
              <a:ext cx="1032397" cy="150316"/>
            </a:xfrm>
            <a:prstGeom prst="rect">
              <a:avLst/>
            </a:prstGeom>
            <a:noFill/>
          </p:spPr>
          <p:txBody>
            <a:bodyPr wrap="square" lIns="0" tIns="0" rIns="0" bIns="0" rtlCol="0">
              <a:spAutoFit/>
            </a:bodyPr>
            <a:lstStyle/>
            <a:p>
              <a:pPr marL="0" marR="0" lvl="0" indent="0" algn="ctr" defTabSz="457200" rtl="0" eaLnBrk="1" fontAlgn="auto" latinLnBrk="0" hangingPunct="1">
                <a:lnSpc>
                  <a:spcPct val="95000"/>
                </a:lnSpc>
                <a:spcBef>
                  <a:spcPts val="0"/>
                </a:spcBef>
                <a:spcAft>
                  <a:spcPts val="200"/>
                </a:spcAft>
                <a:buClr>
                  <a:srgbClr val="C6573B"/>
                </a:buClr>
                <a:buSzTx/>
                <a:buFontTx/>
                <a:buNone/>
                <a:tabLst/>
                <a:defRPr/>
              </a:pPr>
              <a:r>
                <a:rPr kumimoji="0" lang="en-GB" sz="105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Treatment arms</a:t>
              </a:r>
              <a:endParaRPr kumimoji="0" lang="en-GB" sz="1050" b="0"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C40407EC-9E51-E1BE-B1CF-1A125B4B7582}"/>
                </a:ext>
              </a:extLst>
            </p:cNvPr>
            <p:cNvSpPr txBox="1"/>
            <p:nvPr/>
          </p:nvSpPr>
          <p:spPr>
            <a:xfrm>
              <a:off x="5763702" y="2632219"/>
              <a:ext cx="410394" cy="143157"/>
            </a:xfrm>
            <a:prstGeom prst="rect">
              <a:avLst/>
            </a:prstGeom>
            <a:noFill/>
          </p:spPr>
          <p:txBody>
            <a:bodyPr wrap="square" lIns="0" tIns="0" rIns="0" bIns="0" rtlCol="0">
              <a:spAutoFit/>
            </a:bodyPr>
            <a:lstStyle/>
            <a:p>
              <a:pPr marL="0" marR="0" lvl="0" indent="0" algn="ctr" defTabSz="457200" rtl="0" eaLnBrk="1" fontAlgn="auto" latinLnBrk="0" hangingPunct="1">
                <a:lnSpc>
                  <a:spcPct val="95000"/>
                </a:lnSpc>
                <a:spcBef>
                  <a:spcPts val="0"/>
                </a:spcBef>
                <a:spcAft>
                  <a:spcPts val="200"/>
                </a:spcAft>
                <a:buClr>
                  <a:srgbClr val="C6573B"/>
                </a:buClr>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n=139</a:t>
              </a:r>
            </a:p>
          </p:txBody>
        </p:sp>
        <p:sp>
          <p:nvSpPr>
            <p:cNvPr id="21" name="TextBox 20">
              <a:extLst>
                <a:ext uri="{FF2B5EF4-FFF2-40B4-BE49-F238E27FC236}">
                  <a16:creationId xmlns:a16="http://schemas.microsoft.com/office/drawing/2014/main" id="{3BB766AE-57B1-3FCD-2FCF-DE58FC327454}"/>
                </a:ext>
              </a:extLst>
            </p:cNvPr>
            <p:cNvSpPr txBox="1"/>
            <p:nvPr/>
          </p:nvSpPr>
          <p:spPr>
            <a:xfrm>
              <a:off x="6180986" y="2632219"/>
              <a:ext cx="1316728" cy="143157"/>
            </a:xfrm>
            <a:prstGeom prst="rect">
              <a:avLst/>
            </a:prstGeom>
            <a:noFill/>
          </p:spPr>
          <p:txBody>
            <a:bodyPr wrap="square" lIns="0" tIns="0" rIns="0" bIns="0" rtlCol="0">
              <a:spAutoFit/>
            </a:bodyPr>
            <a:lstStyle/>
            <a:p>
              <a:pPr marL="0" marR="0" lvl="0" indent="0" algn="l" defTabSz="457200" rtl="0" eaLnBrk="1" fontAlgn="auto" latinLnBrk="0" hangingPunct="1">
                <a:lnSpc>
                  <a:spcPct val="95000"/>
                </a:lnSpc>
                <a:spcBef>
                  <a:spcPts val="0"/>
                </a:spcBef>
                <a:spcAft>
                  <a:spcPts val="200"/>
                </a:spcAft>
                <a:buClr>
                  <a:srgbClr val="C6573B"/>
                </a:buClr>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Sevabertinib 20 mg BID orally</a:t>
              </a:r>
            </a:p>
          </p:txBody>
        </p:sp>
        <p:sp>
          <p:nvSpPr>
            <p:cNvPr id="26" name="Right Arrow 25">
              <a:extLst>
                <a:ext uri="{FF2B5EF4-FFF2-40B4-BE49-F238E27FC236}">
                  <a16:creationId xmlns:a16="http://schemas.microsoft.com/office/drawing/2014/main" id="{96FCF8BC-A43E-2090-46D9-E667CFD53A73}"/>
                </a:ext>
              </a:extLst>
            </p:cNvPr>
            <p:cNvSpPr/>
            <p:nvPr/>
          </p:nvSpPr>
          <p:spPr>
            <a:xfrm>
              <a:off x="7094210" y="3853279"/>
              <a:ext cx="1419065" cy="933846"/>
            </a:xfrm>
            <a:prstGeom prst="rightArrow">
              <a:avLst>
                <a:gd name="adj1" fmla="val 65392"/>
                <a:gd name="adj2" fmla="val 35157"/>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7" name="Right Arrow 26">
              <a:extLst>
                <a:ext uri="{FF2B5EF4-FFF2-40B4-BE49-F238E27FC236}">
                  <a16:creationId xmlns:a16="http://schemas.microsoft.com/office/drawing/2014/main" id="{12FACBCA-7268-9BF5-381E-70009A4A0399}"/>
                </a:ext>
              </a:extLst>
            </p:cNvPr>
            <p:cNvSpPr/>
            <p:nvPr/>
          </p:nvSpPr>
          <p:spPr>
            <a:xfrm>
              <a:off x="5770592" y="3853279"/>
              <a:ext cx="1858669" cy="933846"/>
            </a:xfrm>
            <a:prstGeom prst="rightArrow">
              <a:avLst>
                <a:gd name="adj1" fmla="val 65392"/>
                <a:gd name="adj2" fmla="val 3515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6AD65EFA-CC24-DC15-5FDB-7095FF0BB849}"/>
                </a:ext>
              </a:extLst>
            </p:cNvPr>
            <p:cNvSpPr txBox="1"/>
            <p:nvPr/>
          </p:nvSpPr>
          <p:spPr>
            <a:xfrm>
              <a:off x="6180986" y="4081955"/>
              <a:ext cx="1316728" cy="454588"/>
            </a:xfrm>
            <a:prstGeom prst="rect">
              <a:avLst/>
            </a:prstGeom>
            <a:noFill/>
          </p:spPr>
          <p:txBody>
            <a:bodyPr wrap="square" lIns="0" tIns="0" rIns="0" bIns="0" rtlCol="0">
              <a:spAutoFit/>
            </a:bodyPr>
            <a:lstStyle/>
            <a:p>
              <a:pPr marL="0" marR="0" lvl="0" indent="0" algn="l" defTabSz="457200" rtl="0" eaLnBrk="1" fontAlgn="auto" latinLnBrk="0" hangingPunct="1">
                <a:lnSpc>
                  <a:spcPct val="95000"/>
                </a:lnSpc>
                <a:spcBef>
                  <a:spcPts val="0"/>
                </a:spcBef>
                <a:spcAft>
                  <a:spcPts val="200"/>
                </a:spcAft>
                <a:buClr>
                  <a:srgbClr val="C6573B"/>
                </a:buClr>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SoC</a:t>
              </a:r>
              <a:r>
                <a:rPr kumimoji="0" lang="en-GB" sz="1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a</a:t>
              </a:r>
            </a:p>
            <a:p>
              <a:pPr marL="0" marR="0" lvl="0" indent="0" algn="l" defTabSz="457200" rtl="0" eaLnBrk="1" fontAlgn="auto" latinLnBrk="0" hangingPunct="1">
                <a:lnSpc>
                  <a:spcPct val="95000"/>
                </a:lnSpc>
                <a:spcBef>
                  <a:spcPts val="0"/>
                </a:spcBef>
                <a:spcAft>
                  <a:spcPts val="200"/>
                </a:spcAft>
                <a:buClr>
                  <a:srgbClr val="C6573B"/>
                </a:buClr>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Cisplatin/carboplatin +</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pemetrexed + pembrolizumab</a:t>
              </a:r>
            </a:p>
          </p:txBody>
        </p:sp>
        <p:sp>
          <p:nvSpPr>
            <p:cNvPr id="24" name="TextBox 23">
              <a:extLst>
                <a:ext uri="{FF2B5EF4-FFF2-40B4-BE49-F238E27FC236}">
                  <a16:creationId xmlns:a16="http://schemas.microsoft.com/office/drawing/2014/main" id="{9400E1B5-3CB8-3874-B11C-F331E4362C55}"/>
                </a:ext>
              </a:extLst>
            </p:cNvPr>
            <p:cNvSpPr txBox="1"/>
            <p:nvPr/>
          </p:nvSpPr>
          <p:spPr>
            <a:xfrm>
              <a:off x="5763702" y="4280044"/>
              <a:ext cx="410394" cy="143157"/>
            </a:xfrm>
            <a:prstGeom prst="rect">
              <a:avLst/>
            </a:prstGeom>
            <a:noFill/>
          </p:spPr>
          <p:txBody>
            <a:bodyPr wrap="square" lIns="0" tIns="0" rIns="0" bIns="0" rtlCol="0">
              <a:spAutoFit/>
            </a:bodyPr>
            <a:lstStyle/>
            <a:p>
              <a:pPr marL="0" marR="0" lvl="0" indent="0" algn="ctr" defTabSz="457200" rtl="0" eaLnBrk="1" fontAlgn="auto" latinLnBrk="0" hangingPunct="1">
                <a:lnSpc>
                  <a:spcPct val="95000"/>
                </a:lnSpc>
                <a:spcBef>
                  <a:spcPts val="0"/>
                </a:spcBef>
                <a:spcAft>
                  <a:spcPts val="200"/>
                </a:spcAft>
                <a:buClr>
                  <a:srgbClr val="C6573B"/>
                </a:buClr>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n=139</a:t>
              </a:r>
            </a:p>
          </p:txBody>
        </p:sp>
        <p:sp>
          <p:nvSpPr>
            <p:cNvPr id="28" name="Rounded Rectangle 27">
              <a:extLst>
                <a:ext uri="{FF2B5EF4-FFF2-40B4-BE49-F238E27FC236}">
                  <a16:creationId xmlns:a16="http://schemas.microsoft.com/office/drawing/2014/main" id="{426CB914-5197-0180-0351-69E1B27BC955}"/>
                </a:ext>
              </a:extLst>
            </p:cNvPr>
            <p:cNvSpPr/>
            <p:nvPr/>
          </p:nvSpPr>
          <p:spPr>
            <a:xfrm>
              <a:off x="6174096" y="5039281"/>
              <a:ext cx="1770856" cy="612000"/>
            </a:xfrm>
            <a:prstGeom prst="roundRect">
              <a:avLst>
                <a:gd name="adj" fmla="val 0"/>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marL="0" marR="0" lvl="0" indent="0" algn="l" defTabSz="457200" rtl="0" eaLnBrk="1" fontAlgn="auto" latinLnBrk="0" hangingPunct="1">
                <a:lnSpc>
                  <a:spcPct val="100000"/>
                </a:lnSpc>
                <a:spcBef>
                  <a:spcPts val="0"/>
                </a:spcBef>
                <a:spcAft>
                  <a:spcPts val="0"/>
                </a:spcAft>
                <a:buClr>
                  <a:srgbClr val="C6573B"/>
                </a:buClr>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Patients will receive treatment in </a:t>
              </a:r>
              <a:b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21-day cycles until disease progression per RECIST v1.1, unacceptable toxicity, or any other withdrawal criteria are met</a:t>
              </a:r>
            </a:p>
          </p:txBody>
        </p:sp>
        <p:sp>
          <p:nvSpPr>
            <p:cNvPr id="29" name="Rounded Rectangle 28">
              <a:extLst>
                <a:ext uri="{FF2B5EF4-FFF2-40B4-BE49-F238E27FC236}">
                  <a16:creationId xmlns:a16="http://schemas.microsoft.com/office/drawing/2014/main" id="{DDD8A003-4BD9-2A8B-0929-16C2C1EF6F76}"/>
                </a:ext>
              </a:extLst>
            </p:cNvPr>
            <p:cNvSpPr/>
            <p:nvPr/>
          </p:nvSpPr>
          <p:spPr>
            <a:xfrm>
              <a:off x="4511825" y="5039281"/>
              <a:ext cx="1591348" cy="612000"/>
            </a:xfrm>
            <a:prstGeom prst="roundRect">
              <a:avLst>
                <a:gd name="adj" fmla="val 0"/>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72000" rIns="0" rtlCol="0" anchor="ctr"/>
            <a:lstStyle/>
            <a:p>
              <a:pPr marL="0" marR="0" lvl="0" indent="0" algn="l" defTabSz="457200" rtl="0" eaLnBrk="1" fontAlgn="auto" latinLnBrk="0" hangingPunct="1">
                <a:lnSpc>
                  <a:spcPct val="100000"/>
                </a:lnSpc>
                <a:spcBef>
                  <a:spcPts val="0"/>
                </a:spcBef>
                <a:spcAft>
                  <a:spcPts val="0"/>
                </a:spcAft>
                <a:buClr>
                  <a:srgbClr val="C6573B"/>
                </a:buClr>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Patients will be stratified by Asian race, smoking status, and presence or absence of treated and stable brain metastases at baseline</a:t>
              </a:r>
            </a:p>
          </p:txBody>
        </p:sp>
        <p:sp>
          <p:nvSpPr>
            <p:cNvPr id="30" name="TextBox 29">
              <a:extLst>
                <a:ext uri="{FF2B5EF4-FFF2-40B4-BE49-F238E27FC236}">
                  <a16:creationId xmlns:a16="http://schemas.microsoft.com/office/drawing/2014/main" id="{54F71241-2699-A042-7592-BAF5C040918C}"/>
                </a:ext>
              </a:extLst>
            </p:cNvPr>
            <p:cNvSpPr txBox="1"/>
            <p:nvPr/>
          </p:nvSpPr>
          <p:spPr>
            <a:xfrm>
              <a:off x="4621583" y="1745369"/>
              <a:ext cx="1032397" cy="300630"/>
            </a:xfrm>
            <a:prstGeom prst="rect">
              <a:avLst/>
            </a:prstGeom>
            <a:noFill/>
          </p:spPr>
          <p:txBody>
            <a:bodyPr wrap="square" lIns="0" tIns="0" rIns="0" bIns="0" rtlCol="0">
              <a:spAutoFit/>
            </a:bodyPr>
            <a:lstStyle/>
            <a:p>
              <a:pPr marL="0" marR="0" lvl="0" indent="0" algn="ctr" defTabSz="457200" rtl="0" eaLnBrk="1" fontAlgn="auto" latinLnBrk="0" hangingPunct="1">
                <a:lnSpc>
                  <a:spcPct val="95000"/>
                </a:lnSpc>
                <a:spcBef>
                  <a:spcPts val="0"/>
                </a:spcBef>
                <a:spcAft>
                  <a:spcPts val="200"/>
                </a:spcAft>
                <a:buClr>
                  <a:srgbClr val="C6573B"/>
                </a:buClr>
                <a:buSzTx/>
                <a:buFontTx/>
                <a:buNone/>
                <a:tabLst/>
                <a:defRPr/>
              </a:pPr>
              <a:r>
                <a:rPr kumimoji="0" lang="en-GB" sz="105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Patient</a:t>
              </a:r>
              <a:br>
                <a:rPr kumimoji="0" lang="en-GB" sz="105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br>
              <a:r>
                <a:rPr kumimoji="0" lang="en-GB" sz="1050" b="1"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rPr>
                <a:t>population</a:t>
              </a:r>
              <a:endParaRPr kumimoji="0" lang="en-GB" sz="1050" b="0" i="0" u="none" strike="noStrike" kern="1200" cap="none" spc="0" normalizeH="0" baseline="0" noProof="0" dirty="0">
                <a:ln>
                  <a:noFill/>
                </a:ln>
                <a:solidFill>
                  <a:srgbClr val="C6573B"/>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A35157DE-4C2F-9ABB-1E97-5D88085D53D8}"/>
                </a:ext>
              </a:extLst>
            </p:cNvPr>
            <p:cNvSpPr txBox="1"/>
            <p:nvPr/>
          </p:nvSpPr>
          <p:spPr>
            <a:xfrm>
              <a:off x="4792958" y="2690496"/>
              <a:ext cx="653406" cy="1680215"/>
            </a:xfrm>
            <a:prstGeom prst="rect">
              <a:avLst/>
            </a:prstGeom>
            <a:noFill/>
          </p:spPr>
          <p:txBody>
            <a:bodyPr wrap="square" lIns="0" tIns="0" rIns="0" bIns="0" rtlCol="0">
              <a:spAutoFit/>
            </a:bodyPr>
            <a:lstStyle/>
            <a:p>
              <a:pPr marL="90488" marR="0" lvl="0" indent="-90488" algn="l" defTabSz="457200" rtl="0" eaLnBrk="1" fontAlgn="auto" latinLnBrk="0" hangingPunct="1">
                <a:lnSpc>
                  <a:spcPct val="100000"/>
                </a:lnSpc>
                <a:spcBef>
                  <a:spcPts val="0"/>
                </a:spcBef>
                <a:spcAft>
                  <a:spcPts val="500"/>
                </a:spcAft>
                <a:buClr>
                  <a:srgbClr val="C6573B"/>
                </a:buClr>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First-line NSCLC with activating mutation in the </a:t>
              </a:r>
              <a:r>
                <a:rPr kumimoji="0" lang="en-GB"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HER2 </a:t>
              </a: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TKD</a:t>
              </a:r>
            </a:p>
            <a:p>
              <a:pPr marL="90488" marR="0" lvl="0" indent="-90488" algn="l" defTabSz="457200" rtl="0" eaLnBrk="1" fontAlgn="auto" latinLnBrk="0" hangingPunct="1">
                <a:lnSpc>
                  <a:spcPct val="100000"/>
                </a:lnSpc>
                <a:spcBef>
                  <a:spcPts val="0"/>
                </a:spcBef>
                <a:spcAft>
                  <a:spcPts val="500"/>
                </a:spcAft>
                <a:buClr>
                  <a:srgbClr val="C6573B"/>
                </a:buClr>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ECOG </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PS 0 or 1</a:t>
              </a:r>
            </a:p>
            <a:p>
              <a:pPr marL="90488" marR="0" lvl="0" indent="-90488" algn="l" defTabSz="457200" rtl="0" eaLnBrk="1" fontAlgn="auto" latinLnBrk="0" hangingPunct="1">
                <a:lnSpc>
                  <a:spcPct val="100000"/>
                </a:lnSpc>
                <a:spcBef>
                  <a:spcPts val="0"/>
                </a:spcBef>
                <a:spcAft>
                  <a:spcPts val="500"/>
                </a:spcAft>
                <a:buClr>
                  <a:srgbClr val="C6573B"/>
                </a:buClr>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Eligible for</a:t>
              </a:r>
              <a:b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SoC</a:t>
              </a:r>
            </a:p>
            <a:p>
              <a:pPr marL="90488" marR="0" lvl="0" indent="-90488" algn="l" defTabSz="457200" rtl="0" eaLnBrk="1" fontAlgn="auto" latinLnBrk="0" hangingPunct="1">
                <a:lnSpc>
                  <a:spcPct val="100000"/>
                </a:lnSpc>
                <a:spcBef>
                  <a:spcPts val="0"/>
                </a:spcBef>
                <a:spcAft>
                  <a:spcPts val="500"/>
                </a:spcAft>
                <a:buClr>
                  <a:srgbClr val="C6573B"/>
                </a:buClr>
                <a:buSzTx/>
                <a:buFont typeface="Arial" panose="020B0604020202020204" pitchFamily="34" charset="0"/>
                <a:buChar char="•"/>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RECIST v1.1 lesion</a:t>
              </a:r>
            </a:p>
          </p:txBody>
        </p:sp>
        <p:sp>
          <p:nvSpPr>
            <p:cNvPr id="36" name="Rounded Rectangle 35">
              <a:extLst>
                <a:ext uri="{FF2B5EF4-FFF2-40B4-BE49-F238E27FC236}">
                  <a16:creationId xmlns:a16="http://schemas.microsoft.com/office/drawing/2014/main" id="{F93672A0-19C2-8BFF-D9E7-709D5AEE00C2}"/>
                </a:ext>
              </a:extLst>
            </p:cNvPr>
            <p:cNvSpPr/>
            <p:nvPr/>
          </p:nvSpPr>
          <p:spPr>
            <a:xfrm>
              <a:off x="4511824" y="2069839"/>
              <a:ext cx="1005937" cy="2897432"/>
            </a:xfrm>
            <a:prstGeom prst="roundRect">
              <a:avLst>
                <a:gd name="adj" fmla="val 7996"/>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90488" marR="0" lvl="0" indent="-90488" algn="l" defTabSz="457200" rtl="0" eaLnBrk="1" fontAlgn="auto" latinLnBrk="0" hangingPunct="1">
                <a:lnSpc>
                  <a:spcPct val="100000"/>
                </a:lnSpc>
                <a:spcBef>
                  <a:spcPts val="0"/>
                </a:spcBef>
                <a:spcAft>
                  <a:spcPts val="500"/>
                </a:spcAft>
                <a:buClr>
                  <a:srgbClr val="C6573B"/>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First-line NSCLC with activating mutation in the </a:t>
              </a:r>
              <a:r>
                <a:rPr kumimoji="0" lang="en-GB"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HER2 </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TKD</a:t>
              </a:r>
            </a:p>
            <a:p>
              <a:pPr marL="90488" marR="0" lvl="0" indent="-90488" algn="l" defTabSz="457200" rtl="0" eaLnBrk="1" fontAlgn="auto" latinLnBrk="0" hangingPunct="1">
                <a:lnSpc>
                  <a:spcPct val="100000"/>
                </a:lnSpc>
                <a:spcBef>
                  <a:spcPts val="0"/>
                </a:spcBef>
                <a:spcAft>
                  <a:spcPts val="500"/>
                </a:spcAft>
                <a:buClr>
                  <a:srgbClr val="C6573B"/>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ECOG </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PS 0 or 1</a:t>
              </a:r>
            </a:p>
            <a:p>
              <a:pPr marL="90488" marR="0" lvl="0" indent="-90488" algn="l" defTabSz="457200" rtl="0" eaLnBrk="1" fontAlgn="auto" latinLnBrk="0" hangingPunct="1">
                <a:lnSpc>
                  <a:spcPct val="100000"/>
                </a:lnSpc>
                <a:spcBef>
                  <a:spcPts val="0"/>
                </a:spcBef>
                <a:spcAft>
                  <a:spcPts val="500"/>
                </a:spcAft>
                <a:buClr>
                  <a:srgbClr val="C6573B"/>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Eligible for</a:t>
              </a:r>
              <a:b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SoC</a:t>
              </a:r>
            </a:p>
            <a:p>
              <a:pPr marL="90488" marR="0" lvl="0" indent="-90488" algn="l" defTabSz="457200" rtl="0" eaLnBrk="1" fontAlgn="auto" latinLnBrk="0" hangingPunct="1">
                <a:lnSpc>
                  <a:spcPct val="100000"/>
                </a:lnSpc>
                <a:spcBef>
                  <a:spcPts val="0"/>
                </a:spcBef>
                <a:spcAft>
                  <a:spcPts val="500"/>
                </a:spcAft>
                <a:buClr>
                  <a:srgbClr val="C6573B"/>
                </a:buClr>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RECIST v1.1 lesion</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37" name="Straight Connector 36">
              <a:extLst>
                <a:ext uri="{FF2B5EF4-FFF2-40B4-BE49-F238E27FC236}">
                  <a16:creationId xmlns:a16="http://schemas.microsoft.com/office/drawing/2014/main" id="{897D1441-F92B-FDD2-028B-218B5753230E}"/>
                </a:ext>
              </a:extLst>
            </p:cNvPr>
            <p:cNvCxnSpPr>
              <a:cxnSpLocks/>
            </p:cNvCxnSpPr>
            <p:nvPr/>
          </p:nvCxnSpPr>
          <p:spPr>
            <a:xfrm>
              <a:off x="5629067" y="2678341"/>
              <a:ext cx="144000" cy="1"/>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8875F962-24FF-35B3-A85D-E8A99253188F}"/>
                </a:ext>
              </a:extLst>
            </p:cNvPr>
            <p:cNvCxnSpPr>
              <a:cxnSpLocks/>
            </p:cNvCxnSpPr>
            <p:nvPr/>
          </p:nvCxnSpPr>
          <p:spPr>
            <a:xfrm>
              <a:off x="5637689" y="2069839"/>
              <a:ext cx="0" cy="2969011"/>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358512E5-D907-1C66-C2EA-7930052FE18F}"/>
                </a:ext>
              </a:extLst>
            </p:cNvPr>
            <p:cNvSpPr/>
            <p:nvPr/>
          </p:nvSpPr>
          <p:spPr>
            <a:xfrm>
              <a:off x="5428839" y="3273672"/>
              <a:ext cx="417700" cy="599288"/>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t>
              </a:r>
              <a:br>
                <a:rPr kumimoji="0" lang="en-GB"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1:1</a:t>
              </a:r>
            </a:p>
          </p:txBody>
        </p:sp>
        <p:cxnSp>
          <p:nvCxnSpPr>
            <p:cNvPr id="41" name="Straight Connector 40">
              <a:extLst>
                <a:ext uri="{FF2B5EF4-FFF2-40B4-BE49-F238E27FC236}">
                  <a16:creationId xmlns:a16="http://schemas.microsoft.com/office/drawing/2014/main" id="{17A9BB34-DFC6-3704-173D-1CE9F0247D01}"/>
                </a:ext>
              </a:extLst>
            </p:cNvPr>
            <p:cNvCxnSpPr>
              <a:cxnSpLocks/>
            </p:cNvCxnSpPr>
            <p:nvPr/>
          </p:nvCxnSpPr>
          <p:spPr>
            <a:xfrm>
              <a:off x="5629067" y="4342041"/>
              <a:ext cx="144000" cy="1"/>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id="{F1D1FC60-A6A8-EB6E-3673-FBA94E507AF9}"/>
              </a:ext>
            </a:extLst>
          </p:cNvPr>
          <p:cNvSpPr txBox="1"/>
          <p:nvPr/>
        </p:nvSpPr>
        <p:spPr>
          <a:xfrm>
            <a:off x="10028806" y="5651485"/>
            <a:ext cx="1876857"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6A6C6D">
                    <a:lumMod val="50000"/>
                  </a:srgbClr>
                </a:solidFill>
                <a:effectLst/>
                <a:uLnTx/>
                <a:uFillTx/>
                <a:latin typeface="Arial"/>
                <a:ea typeface="+mn-ea"/>
                <a:cs typeface="+mn-cs"/>
              </a:rPr>
              <a:t>NCT06452277</a:t>
            </a:r>
          </a:p>
        </p:txBody>
      </p:sp>
    </p:spTree>
    <p:extLst>
      <p:ext uri="{BB962C8B-B14F-4D97-AF65-F5344CB8AC3E}">
        <p14:creationId xmlns:p14="http://schemas.microsoft.com/office/powerpoint/2010/main" val="231622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FD91C1-2EC1-51EB-FA00-5AFBF8FACF41}"/>
              </a:ext>
            </a:extLst>
          </p:cNvPr>
          <p:cNvSpPr>
            <a:spLocks noGrp="1"/>
          </p:cNvSpPr>
          <p:nvPr>
            <p:ph sz="quarter" idx="12"/>
          </p:nvPr>
        </p:nvSpPr>
        <p:spPr>
          <a:xfrm>
            <a:off x="620184" y="1425600"/>
            <a:ext cx="10963200" cy="4525200"/>
          </a:xfrm>
        </p:spPr>
        <p:txBody>
          <a:bodyPr/>
          <a:lstStyle/>
          <a:p>
            <a:pPr lvl="0"/>
            <a:r>
              <a:rPr lang="en-GB" i="1" noProof="0" dirty="0">
                <a:solidFill>
                  <a:schemeClr val="accent1"/>
                </a:solidFill>
              </a:rPr>
              <a:t>HER2</a:t>
            </a:r>
            <a:r>
              <a:rPr lang="en-GB" noProof="0" dirty="0">
                <a:solidFill>
                  <a:schemeClr val="accent1"/>
                </a:solidFill>
              </a:rPr>
              <a:t> mutations are an actionable target of NSCLC </a:t>
            </a:r>
            <a:r>
              <a:rPr lang="en-GB" noProof="0" dirty="0"/>
              <a:t>and should be identified early through </a:t>
            </a:r>
            <a:r>
              <a:rPr lang="en-GB" noProof="0" dirty="0">
                <a:solidFill>
                  <a:schemeClr val="accent1"/>
                </a:solidFill>
              </a:rPr>
              <a:t>broad next-generation sequencing (NGS)</a:t>
            </a:r>
            <a:r>
              <a:rPr lang="en-GB" noProof="0" dirty="0"/>
              <a:t> in patients with advanced or metastatic disease</a:t>
            </a:r>
          </a:p>
          <a:p>
            <a:r>
              <a:rPr lang="en-GB" noProof="0" dirty="0">
                <a:solidFill>
                  <a:schemeClr val="accent1"/>
                </a:solidFill>
              </a:rPr>
              <a:t>Treatment strategies are evolving, </a:t>
            </a:r>
            <a:r>
              <a:rPr lang="en-GB" noProof="0" dirty="0"/>
              <a:t>platinum–pemetrexed chemotherapy ± immunotherapy </a:t>
            </a:r>
            <a:br>
              <a:rPr lang="en-GB" noProof="0" dirty="0"/>
            </a:br>
            <a:r>
              <a:rPr lang="en-GB" noProof="0" dirty="0"/>
              <a:t>has historically been first-line therapy for </a:t>
            </a:r>
            <a:r>
              <a:rPr lang="en-GB" i="1" noProof="0" dirty="0"/>
              <a:t>HER2</a:t>
            </a:r>
            <a:r>
              <a:rPr lang="en-GB" noProof="0" dirty="0"/>
              <a:t>-mutant NSCLC</a:t>
            </a:r>
          </a:p>
          <a:p>
            <a:r>
              <a:rPr lang="en-GB" noProof="0" dirty="0">
                <a:solidFill>
                  <a:schemeClr val="accent1"/>
                </a:solidFill>
              </a:rPr>
              <a:t>Next-generation HER2 TKIs are reshaping the treatment landscape: zongertinib </a:t>
            </a:r>
            <a:r>
              <a:rPr lang="en-GB" noProof="0" dirty="0"/>
              <a:t>is now </a:t>
            </a:r>
            <a:r>
              <a:rPr lang="en-GB" noProof="0" dirty="0">
                <a:solidFill>
                  <a:schemeClr val="accent1"/>
                </a:solidFill>
              </a:rPr>
              <a:t>approved for first-line treatment,</a:t>
            </a:r>
            <a:r>
              <a:rPr lang="en-GB" noProof="0" dirty="0"/>
              <a:t> while </a:t>
            </a:r>
            <a:r>
              <a:rPr lang="en-GB" noProof="0" dirty="0">
                <a:solidFill>
                  <a:schemeClr val="accent1"/>
                </a:solidFill>
              </a:rPr>
              <a:t>sevabertinib </a:t>
            </a:r>
            <a:r>
              <a:rPr lang="en-GB" noProof="0" dirty="0"/>
              <a:t>has received </a:t>
            </a:r>
            <a:r>
              <a:rPr lang="en-GB" noProof="0" dirty="0">
                <a:solidFill>
                  <a:schemeClr val="accent1"/>
                </a:solidFill>
              </a:rPr>
              <a:t>priority review status by the FDA, </a:t>
            </a:r>
            <a:r>
              <a:rPr lang="en-GB" noProof="0" dirty="0"/>
              <a:t>and both have demonstrated activity in patients with </a:t>
            </a:r>
            <a:r>
              <a:rPr lang="en-GB" noProof="0" dirty="0">
                <a:solidFill>
                  <a:schemeClr val="accent1"/>
                </a:solidFill>
              </a:rPr>
              <a:t>previously treated disease</a:t>
            </a:r>
          </a:p>
          <a:p>
            <a:pPr lvl="0"/>
            <a:r>
              <a:rPr lang="en-GB" noProof="0" dirty="0"/>
              <a:t>The HER2 antibody-drug conjugate </a:t>
            </a:r>
            <a:r>
              <a:rPr lang="en-GB" noProof="0" dirty="0">
                <a:solidFill>
                  <a:schemeClr val="tx2"/>
                </a:solidFill>
              </a:rPr>
              <a:t>(ADC) trastuzumab deruxtecan </a:t>
            </a:r>
            <a:r>
              <a:rPr lang="en-GB" noProof="0" dirty="0"/>
              <a:t>is </a:t>
            </a:r>
            <a:r>
              <a:rPr lang="en-GB" noProof="0" dirty="0">
                <a:solidFill>
                  <a:schemeClr val="accent1"/>
                </a:solidFill>
              </a:rPr>
              <a:t>approved after disease progression</a:t>
            </a:r>
            <a:r>
              <a:rPr lang="en-GB" noProof="0" dirty="0"/>
              <a:t> and has demonstrated substantial response rates in previously treated </a:t>
            </a:r>
            <a:br>
              <a:rPr lang="en-GB" noProof="0" dirty="0"/>
            </a:br>
            <a:r>
              <a:rPr lang="en-GB" i="1" noProof="0" dirty="0"/>
              <a:t>HER2</a:t>
            </a:r>
            <a:r>
              <a:rPr lang="en-GB" noProof="0" dirty="0"/>
              <a:t>-mutant NSCLC</a:t>
            </a:r>
          </a:p>
          <a:p>
            <a:pPr lvl="0"/>
            <a:r>
              <a:rPr lang="en-GB" noProof="0" dirty="0">
                <a:solidFill>
                  <a:schemeClr val="accent1"/>
                </a:solidFill>
              </a:rPr>
              <a:t>Toxicity management is critical: </a:t>
            </a:r>
            <a:r>
              <a:rPr lang="en-GB" noProof="0" dirty="0"/>
              <a:t>ADCs carry a risk of </a:t>
            </a:r>
            <a:r>
              <a:rPr lang="en-GB" noProof="0" dirty="0">
                <a:solidFill>
                  <a:schemeClr val="accent1"/>
                </a:solidFill>
              </a:rPr>
              <a:t>interstitial lung disease/pneumonitis, </a:t>
            </a:r>
            <a:r>
              <a:rPr lang="en-GB" noProof="0" dirty="0"/>
              <a:t>while HER2 TKIs commonly cause </a:t>
            </a:r>
            <a:r>
              <a:rPr lang="en-GB" noProof="0" dirty="0">
                <a:solidFill>
                  <a:schemeClr val="accent1"/>
                </a:solidFill>
              </a:rPr>
              <a:t>diarrhea and rash; </a:t>
            </a:r>
            <a:r>
              <a:rPr lang="en-GB" noProof="0" dirty="0"/>
              <a:t>both require early recognition and proactive management</a:t>
            </a:r>
          </a:p>
        </p:txBody>
      </p:sp>
      <p:sp>
        <p:nvSpPr>
          <p:cNvPr id="3" name="Title 2">
            <a:extLst>
              <a:ext uri="{FF2B5EF4-FFF2-40B4-BE49-F238E27FC236}">
                <a16:creationId xmlns:a16="http://schemas.microsoft.com/office/drawing/2014/main" id="{9FAAB041-3412-6D51-39CE-2B560A827D04}"/>
              </a:ext>
            </a:extLst>
          </p:cNvPr>
          <p:cNvSpPr>
            <a:spLocks noGrp="1"/>
          </p:cNvSpPr>
          <p:nvPr>
            <p:ph type="title"/>
          </p:nvPr>
        </p:nvSpPr>
        <p:spPr>
          <a:xfrm>
            <a:off x="619201" y="259200"/>
            <a:ext cx="10963199" cy="864000"/>
          </a:xfrm>
        </p:spPr>
        <p:txBody>
          <a:bodyPr/>
          <a:lstStyle/>
          <a:p>
            <a:r>
              <a:rPr lang="en-GB" noProof="0" dirty="0"/>
              <a:t>summary</a:t>
            </a:r>
          </a:p>
        </p:txBody>
      </p:sp>
      <p:sp>
        <p:nvSpPr>
          <p:cNvPr id="5" name="Slide Number Placeholder 4">
            <a:extLst>
              <a:ext uri="{FF2B5EF4-FFF2-40B4-BE49-F238E27FC236}">
                <a16:creationId xmlns:a16="http://schemas.microsoft.com/office/drawing/2014/main" id="{D1D0BB65-53A5-E6DB-8506-E505B04914EA}"/>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52</a:t>
            </a:fld>
            <a:endParaRPr lang="en-GB" noProof="0" dirty="0"/>
          </a:p>
        </p:txBody>
      </p:sp>
      <p:sp>
        <p:nvSpPr>
          <p:cNvPr id="4" name="Content Placeholder 3">
            <a:extLst>
              <a:ext uri="{FF2B5EF4-FFF2-40B4-BE49-F238E27FC236}">
                <a16:creationId xmlns:a16="http://schemas.microsoft.com/office/drawing/2014/main" id="{63DB5AF2-66D7-F1E8-C1EA-8DEFD20089AB}"/>
              </a:ext>
            </a:extLst>
          </p:cNvPr>
          <p:cNvSpPr>
            <a:spLocks noGrp="1"/>
          </p:cNvSpPr>
          <p:nvPr>
            <p:ph sz="quarter" idx="15"/>
          </p:nvPr>
        </p:nvSpPr>
        <p:spPr>
          <a:xfrm>
            <a:off x="620183" y="6356351"/>
            <a:ext cx="10180339" cy="365125"/>
          </a:xfrm>
        </p:spPr>
        <p:txBody>
          <a:bodyPr anchor="b" anchorCtr="0"/>
          <a:lstStyle/>
          <a:p>
            <a:r>
              <a:rPr lang="en-GB" sz="1100" noProof="0" dirty="0">
                <a:solidFill>
                  <a:schemeClr val="tx2"/>
                </a:solidFill>
              </a:rPr>
              <a:t>FDA, Dood and Drug Administration; NSCLC, non-small cell lung cancer; TKI, tyrosine kinase inhibitor </a:t>
            </a:r>
          </a:p>
        </p:txBody>
      </p:sp>
    </p:spTree>
    <p:extLst>
      <p:ext uri="{BB962C8B-B14F-4D97-AF65-F5344CB8AC3E}">
        <p14:creationId xmlns:p14="http://schemas.microsoft.com/office/powerpoint/2010/main" val="351952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66C25-43ED-D8A7-AB35-704BBE3CE650}"/>
              </a:ext>
            </a:extLst>
          </p:cNvPr>
          <p:cNvSpPr>
            <a:spLocks noGrp="1"/>
          </p:cNvSpPr>
          <p:nvPr>
            <p:ph sz="quarter" idx="12"/>
          </p:nvPr>
        </p:nvSpPr>
        <p:spPr/>
        <p:txBody>
          <a:bodyPr/>
          <a:lstStyle/>
          <a:p>
            <a:r>
              <a:rPr lang="en-GB" b="1" noProof="0" dirty="0">
                <a:solidFill>
                  <a:schemeClr val="accent1"/>
                </a:solidFill>
              </a:rPr>
              <a:t>Test early and accurately: </a:t>
            </a:r>
            <a:r>
              <a:rPr lang="en-GB" noProof="0" dirty="0"/>
              <a:t>Next generation sequencing (NGS) is required to identify </a:t>
            </a:r>
            <a:r>
              <a:rPr lang="en-GB" i="1" noProof="0" dirty="0"/>
              <a:t>HER2</a:t>
            </a:r>
            <a:r>
              <a:rPr lang="en-GB" noProof="0" dirty="0"/>
              <a:t> mutations and guide therapy</a:t>
            </a:r>
          </a:p>
          <a:p>
            <a:r>
              <a:rPr lang="en-GB" b="1" noProof="0" dirty="0">
                <a:solidFill>
                  <a:schemeClr val="accent1"/>
                </a:solidFill>
              </a:rPr>
              <a:t>Targeted therapies improve outcomes: </a:t>
            </a:r>
            <a:r>
              <a:rPr lang="en-GB" noProof="0" dirty="0">
                <a:solidFill>
                  <a:schemeClr val="tx2"/>
                </a:solidFill>
              </a:rPr>
              <a:t>Antibody-drug conjugates (ADCs), such as trastuzumab </a:t>
            </a:r>
            <a:r>
              <a:rPr lang="en-GB" noProof="0" dirty="0"/>
              <a:t>deruxtecan and next-generation tyrosine kinase inhibitors (TKIs) (zongertinib, sevabertinib) show high response rates, durable responses, and activity in patients with brain metastases</a:t>
            </a:r>
          </a:p>
          <a:p>
            <a:r>
              <a:rPr lang="en-GB" b="1" noProof="0" dirty="0">
                <a:solidFill>
                  <a:schemeClr val="accent1"/>
                </a:solidFill>
              </a:rPr>
              <a:t>Manage toxicities proactively: </a:t>
            </a:r>
            <a:r>
              <a:rPr lang="en-GB" noProof="0" dirty="0"/>
              <a:t>ADCs carry interstitial lung disease risk; TKIs mainly cause low-grade diarrhea and rash, manageable with supportive care and dose adjustments</a:t>
            </a:r>
          </a:p>
          <a:p>
            <a:r>
              <a:rPr lang="en-GB" b="1" dirty="0">
                <a:solidFill>
                  <a:schemeClr val="accent1"/>
                </a:solidFill>
              </a:rPr>
              <a:t>Thoughtful sequencing of </a:t>
            </a:r>
            <a:r>
              <a:rPr lang="en-GB" b="1">
                <a:solidFill>
                  <a:schemeClr val="accent1"/>
                </a:solidFill>
              </a:rPr>
              <a:t>HER2-targeted therapies:</a:t>
            </a:r>
            <a:r>
              <a:rPr lang="en-GB"/>
              <a:t> </a:t>
            </a:r>
            <a:r>
              <a:rPr lang="en-GB" dirty="0"/>
              <a:t>may help optimise outcomes, particularly when used earlier in the </a:t>
            </a:r>
            <a:r>
              <a:rPr lang="en-GB"/>
              <a:t>treatment pathway, </a:t>
            </a:r>
            <a:r>
              <a:rPr lang="en-GB" noProof="0"/>
              <a:t>considering </a:t>
            </a:r>
            <a:r>
              <a:rPr lang="en-GB" noProof="0" dirty="0"/>
              <a:t>central nervous system involvement, efficacy, safety, and patient factors</a:t>
            </a:r>
          </a:p>
        </p:txBody>
      </p:sp>
      <p:sp>
        <p:nvSpPr>
          <p:cNvPr id="2" name="Title 1">
            <a:extLst>
              <a:ext uri="{FF2B5EF4-FFF2-40B4-BE49-F238E27FC236}">
                <a16:creationId xmlns:a16="http://schemas.microsoft.com/office/drawing/2014/main" id="{F42D6064-590C-6217-BAC0-CE8F951FD92A}"/>
              </a:ext>
            </a:extLst>
          </p:cNvPr>
          <p:cNvSpPr>
            <a:spLocks noGrp="1"/>
          </p:cNvSpPr>
          <p:nvPr>
            <p:ph type="title"/>
          </p:nvPr>
        </p:nvSpPr>
        <p:spPr/>
        <p:txBody>
          <a:bodyPr/>
          <a:lstStyle/>
          <a:p>
            <a:r>
              <a:rPr lang="en-GB" noProof="0" dirty="0"/>
              <a:t>Clinical takeaways</a:t>
            </a:r>
          </a:p>
        </p:txBody>
      </p:sp>
      <p:sp>
        <p:nvSpPr>
          <p:cNvPr id="6" name="Content Placeholder 5">
            <a:extLst>
              <a:ext uri="{FF2B5EF4-FFF2-40B4-BE49-F238E27FC236}">
                <a16:creationId xmlns:a16="http://schemas.microsoft.com/office/drawing/2014/main" id="{BE95BD2F-1788-02DF-E0F2-E82FD9CC13DB}"/>
              </a:ext>
            </a:extLst>
          </p:cNvPr>
          <p:cNvSpPr>
            <a:spLocks noGrp="1"/>
          </p:cNvSpPr>
          <p:nvPr>
            <p:ph sz="quarter" idx="15"/>
          </p:nvPr>
        </p:nvSpPr>
        <p:spPr/>
        <p:txBody>
          <a:bodyPr/>
          <a:lstStyle/>
          <a:p>
            <a:r>
              <a:rPr lang="en-GB" noProof="0" dirty="0">
                <a:solidFill>
                  <a:schemeClr val="tx2"/>
                </a:solidFill>
              </a:rPr>
              <a:t>NSCLC, non-small cell lung cancer</a:t>
            </a:r>
          </a:p>
        </p:txBody>
      </p:sp>
      <p:sp>
        <p:nvSpPr>
          <p:cNvPr id="5" name="Slide Number Placeholder 4">
            <a:extLst>
              <a:ext uri="{FF2B5EF4-FFF2-40B4-BE49-F238E27FC236}">
                <a16:creationId xmlns:a16="http://schemas.microsoft.com/office/drawing/2014/main" id="{04D9AC8F-53CC-C41A-9C2F-8407B5241E17}"/>
              </a:ext>
            </a:extLst>
          </p:cNvPr>
          <p:cNvSpPr>
            <a:spLocks noGrp="1"/>
          </p:cNvSpPr>
          <p:nvPr>
            <p:ph type="sldNum" sz="quarter" idx="4"/>
          </p:nvPr>
        </p:nvSpPr>
        <p:spPr/>
        <p:txBody>
          <a:bodyPr/>
          <a:lstStyle/>
          <a:p>
            <a:fld id="{FCE43C0F-8A7B-3A4B-9DB5-B3472E36E833}" type="slidenum">
              <a:rPr lang="en-GB" noProof="0" smtClean="0"/>
              <a:pPr/>
              <a:t>6</a:t>
            </a:fld>
            <a:endParaRPr lang="en-GB" noProof="0" dirty="0"/>
          </a:p>
        </p:txBody>
      </p:sp>
    </p:spTree>
    <p:extLst>
      <p:ext uri="{BB962C8B-B14F-4D97-AF65-F5344CB8AC3E}">
        <p14:creationId xmlns:p14="http://schemas.microsoft.com/office/powerpoint/2010/main" val="162161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CE777-3C5F-3FA5-5E36-FB4824219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7E8D9A-37E5-A79E-89D8-9CDFDF11DE1F}"/>
              </a:ext>
            </a:extLst>
          </p:cNvPr>
          <p:cNvSpPr>
            <a:spLocks noGrp="1"/>
          </p:cNvSpPr>
          <p:nvPr>
            <p:ph type="title"/>
          </p:nvPr>
        </p:nvSpPr>
        <p:spPr/>
        <p:txBody>
          <a:bodyPr/>
          <a:lstStyle/>
          <a:p>
            <a:r>
              <a:rPr lang="en-GB" i="1" noProof="0" dirty="0"/>
              <a:t>Her2</a:t>
            </a:r>
            <a:r>
              <a:rPr lang="en-GB" noProof="0" dirty="0"/>
              <a:t> mutations in nsclc</a:t>
            </a:r>
            <a:br>
              <a:rPr lang="en-GB" noProof="0" dirty="0"/>
            </a:br>
            <a:endParaRPr lang="en-GB" noProof="0" dirty="0"/>
          </a:p>
        </p:txBody>
      </p:sp>
      <p:sp>
        <p:nvSpPr>
          <p:cNvPr id="3" name="Slide Number Placeholder 2">
            <a:extLst>
              <a:ext uri="{FF2B5EF4-FFF2-40B4-BE49-F238E27FC236}">
                <a16:creationId xmlns:a16="http://schemas.microsoft.com/office/drawing/2014/main" id="{1B551250-3EEF-65BD-A8B9-B85C27CD1335}"/>
              </a:ext>
            </a:extLst>
          </p:cNvPr>
          <p:cNvSpPr>
            <a:spLocks noGrp="1"/>
          </p:cNvSpPr>
          <p:nvPr>
            <p:ph type="sldNum" sz="quarter" idx="4"/>
          </p:nvPr>
        </p:nvSpPr>
        <p:spPr/>
        <p:txBody>
          <a:bodyPr/>
          <a:lstStyle/>
          <a:p>
            <a:fld id="{FCE43C0F-8A7B-3A4B-9DB5-B3472E36E833}" type="slidenum">
              <a:rPr lang="en-GB" noProof="0" smtClean="0"/>
              <a:pPr/>
              <a:t>7</a:t>
            </a:fld>
            <a:endParaRPr lang="en-GB" noProof="0" dirty="0"/>
          </a:p>
        </p:txBody>
      </p:sp>
      <p:sp>
        <p:nvSpPr>
          <p:cNvPr id="4" name="TextBox 3">
            <a:extLst>
              <a:ext uri="{FF2B5EF4-FFF2-40B4-BE49-F238E27FC236}">
                <a16:creationId xmlns:a16="http://schemas.microsoft.com/office/drawing/2014/main" id="{9779D5BD-6B6B-9616-E1C4-222FD3120A86}"/>
              </a:ext>
            </a:extLst>
          </p:cNvPr>
          <p:cNvSpPr txBox="1"/>
          <p:nvPr/>
        </p:nvSpPr>
        <p:spPr>
          <a:xfrm>
            <a:off x="619200" y="6357600"/>
            <a:ext cx="7997080" cy="363600"/>
          </a:xfrm>
          <a:prstGeom prst="rect">
            <a:avLst/>
          </a:prstGeom>
          <a:noFill/>
        </p:spPr>
        <p:txBody>
          <a:bodyPr wrap="none" lIns="0" rtlCol="0" anchor="ctr" anchorCtr="0">
            <a:noAutofit/>
          </a:bodyPr>
          <a:lstStyle/>
          <a:p>
            <a:r>
              <a:rPr lang="en-GB" sz="1200" noProof="0" dirty="0">
                <a:solidFill>
                  <a:schemeClr val="bg1"/>
                </a:solidFill>
                <a:latin typeface="Arial" panose="020B0604020202020204" pitchFamily="34" charset="0"/>
                <a:ea typeface="Aileron" charset="0"/>
                <a:cs typeface="Arial" panose="020B0604020202020204" pitchFamily="34" charset="0"/>
              </a:rPr>
              <a:t>NSCLC, non-small cell lung cancer</a:t>
            </a:r>
          </a:p>
        </p:txBody>
      </p:sp>
    </p:spTree>
    <p:extLst>
      <p:ext uri="{BB962C8B-B14F-4D97-AF65-F5344CB8AC3E}">
        <p14:creationId xmlns:p14="http://schemas.microsoft.com/office/powerpoint/2010/main" val="224001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CuadroTexto 26"/>
          <p:cNvSpPr txBox="1">
            <a:spLocks noChangeArrowheads="1"/>
          </p:cNvSpPr>
          <p:nvPr/>
        </p:nvSpPr>
        <p:spPr bwMode="auto">
          <a:xfrm>
            <a:off x="482600" y="6346825"/>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0" name="Text Placeholder 59">
            <a:extLst>
              <a:ext uri="{FF2B5EF4-FFF2-40B4-BE49-F238E27FC236}">
                <a16:creationId xmlns:a16="http://schemas.microsoft.com/office/drawing/2014/main" id="{CFC26EB1-E58F-D3E3-E5BB-715BBC9E8AB3}"/>
              </a:ext>
            </a:extLst>
          </p:cNvPr>
          <p:cNvSpPr>
            <a:spLocks noGrp="1"/>
          </p:cNvSpPr>
          <p:nvPr>
            <p:ph type="body" idx="1"/>
          </p:nvPr>
        </p:nvSpPr>
        <p:spPr>
          <a:xfrm>
            <a:off x="620183" y="794471"/>
            <a:ext cx="10972800" cy="701675"/>
          </a:xfrm>
        </p:spPr>
        <p:txBody>
          <a:bodyPr/>
          <a:lstStyle/>
          <a:p>
            <a:r>
              <a:rPr lang="en-GB" i="1" noProof="0" dirty="0">
                <a:solidFill>
                  <a:schemeClr val="accent1"/>
                </a:solidFill>
                <a:ea typeface="Aileron" charset="0"/>
              </a:rPr>
              <a:t>HER2</a:t>
            </a:r>
            <a:r>
              <a:rPr lang="en-GB" noProof="0" dirty="0">
                <a:solidFill>
                  <a:schemeClr val="accent1"/>
                </a:solidFill>
                <a:ea typeface="Aileron" charset="0"/>
              </a:rPr>
              <a:t> (</a:t>
            </a:r>
            <a:r>
              <a:rPr lang="en-GB" i="1" noProof="0" dirty="0">
                <a:solidFill>
                  <a:schemeClr val="accent1"/>
                </a:solidFill>
                <a:ea typeface="Aileron" charset="0"/>
              </a:rPr>
              <a:t>ERBB2</a:t>
            </a:r>
            <a:r>
              <a:rPr lang="en-GB" noProof="0" dirty="0">
                <a:solidFill>
                  <a:schemeClr val="accent1"/>
                </a:solidFill>
                <a:ea typeface="Aileron" charset="0"/>
              </a:rPr>
              <a:t>) mutations are reported in 2-4% of NSCLC</a:t>
            </a:r>
          </a:p>
          <a:p>
            <a:endParaRPr lang="en-GB" noProof="0" dirty="0">
              <a:sym typeface="Arial"/>
            </a:endParaRPr>
          </a:p>
        </p:txBody>
      </p:sp>
      <p:sp>
        <p:nvSpPr>
          <p:cNvPr id="54" name="Title 53">
            <a:extLst>
              <a:ext uri="{FF2B5EF4-FFF2-40B4-BE49-F238E27FC236}">
                <a16:creationId xmlns:a16="http://schemas.microsoft.com/office/drawing/2014/main" id="{570B4858-E7E5-6313-1084-270FEF551ABA}"/>
              </a:ext>
            </a:extLst>
          </p:cNvPr>
          <p:cNvSpPr>
            <a:spLocks noGrp="1"/>
          </p:cNvSpPr>
          <p:nvPr>
            <p:ph type="title"/>
          </p:nvPr>
        </p:nvSpPr>
        <p:spPr>
          <a:xfrm>
            <a:off x="619201" y="259200"/>
            <a:ext cx="10963199" cy="864000"/>
          </a:xfrm>
        </p:spPr>
        <p:txBody>
          <a:bodyPr/>
          <a:lstStyle/>
          <a:p>
            <a:r>
              <a:rPr lang="en-GB" noProof="0" dirty="0">
                <a:sym typeface="Calibri"/>
              </a:rPr>
              <a:t>Oncogenic drivers in nsclc</a:t>
            </a:r>
            <a:endParaRPr lang="en-GB" noProof="0" dirty="0"/>
          </a:p>
        </p:txBody>
      </p:sp>
      <p:sp>
        <p:nvSpPr>
          <p:cNvPr id="57" name="Content Placeholder 56">
            <a:extLst>
              <a:ext uri="{FF2B5EF4-FFF2-40B4-BE49-F238E27FC236}">
                <a16:creationId xmlns:a16="http://schemas.microsoft.com/office/drawing/2014/main" id="{95E761C1-FA21-E659-4AAD-04C42B411B60}"/>
              </a:ext>
            </a:extLst>
          </p:cNvPr>
          <p:cNvSpPr>
            <a:spLocks noGrp="1"/>
          </p:cNvSpPr>
          <p:nvPr>
            <p:ph sz="quarter" idx="15"/>
          </p:nvPr>
        </p:nvSpPr>
        <p:spPr>
          <a:xfrm>
            <a:off x="620183" y="6356351"/>
            <a:ext cx="10516377" cy="365125"/>
          </a:xfrm>
        </p:spPr>
        <p:txBody>
          <a:bodyPr anchor="b" anchorCtr="0"/>
          <a:lstStyle/>
          <a:p>
            <a:r>
              <a:rPr lang="en-GB" sz="1100" noProof="0" dirty="0">
                <a:solidFill>
                  <a:schemeClr val="tx2"/>
                </a:solidFill>
              </a:rPr>
              <a:t>BRAF, B-Raf proto-oncogene; EGFR, epidermal growth factor receptor; HER2, human epidermal growth factor receptor 2; KRAS, Kirsten ras oncogene; MET, MET proto-oncogene; NSCLC, non-small cell lung cancer; NTRK, neurotrophic tyrosine receptor kinase; RET, RET proto-oncogene; ROS1, ROS proto-oncogene 1 receptor tyrosine kinase</a:t>
            </a:r>
          </a:p>
          <a:p>
            <a:r>
              <a:rPr lang="en-GB" sz="1100" noProof="0" dirty="0">
                <a:solidFill>
                  <a:schemeClr val="tx2"/>
                </a:solidFill>
              </a:rPr>
              <a:t>Tan AC and Tan DSW. J Clin Oncol. 2022;40:611-625</a:t>
            </a:r>
          </a:p>
        </p:txBody>
      </p:sp>
      <p:sp>
        <p:nvSpPr>
          <p:cNvPr id="29699" name="Slide Number Placeholder 29698">
            <a:extLst>
              <a:ext uri="{FF2B5EF4-FFF2-40B4-BE49-F238E27FC236}">
                <a16:creationId xmlns:a16="http://schemas.microsoft.com/office/drawing/2014/main" id="{82E15C93-8F6C-2DE1-77CF-1AFFE970B1E1}"/>
              </a:ext>
            </a:extLst>
          </p:cNvPr>
          <p:cNvSpPr>
            <a:spLocks noGrp="1"/>
          </p:cNvSpPr>
          <p:nvPr>
            <p:ph type="sldNum" sz="quarter" idx="4"/>
          </p:nvPr>
        </p:nvSpPr>
        <p:spPr/>
        <p:txBody>
          <a:bodyPr/>
          <a:lstStyle/>
          <a:p>
            <a:fld id="{FCE43C0F-8A7B-3A4B-9DB5-B3472E36E833}" type="slidenum">
              <a:rPr lang="en-GB" noProof="0" smtClean="0"/>
              <a:pPr/>
              <a:t>8</a:t>
            </a:fld>
            <a:endParaRPr lang="en-GB" noProof="0" dirty="0"/>
          </a:p>
        </p:txBody>
      </p:sp>
      <p:sp>
        <p:nvSpPr>
          <p:cNvPr id="4" name="TextBox 3">
            <a:extLst>
              <a:ext uri="{FF2B5EF4-FFF2-40B4-BE49-F238E27FC236}">
                <a16:creationId xmlns:a16="http://schemas.microsoft.com/office/drawing/2014/main" id="{026E48FD-4889-A2F0-64E6-3B626263BD4F}"/>
              </a:ext>
            </a:extLst>
          </p:cNvPr>
          <p:cNvSpPr txBox="1"/>
          <p:nvPr/>
        </p:nvSpPr>
        <p:spPr>
          <a:xfrm>
            <a:off x="8425425" y="3363873"/>
            <a:ext cx="2693162" cy="442035"/>
          </a:xfrm>
          <a:prstGeom prst="rect">
            <a:avLst/>
          </a:prstGeom>
          <a:solidFill>
            <a:schemeClr val="bg1"/>
          </a:solidFill>
          <a:ln w="19050">
            <a:solidFill>
              <a:schemeClr val="accent1"/>
            </a:solidFill>
          </a:ln>
        </p:spPr>
        <p:txBody>
          <a:bodyPr wrap="square" lIns="72000" tIns="36000" rIns="36000" bIns="36000" rtlCol="0">
            <a:spAutoFit/>
          </a:bodyPr>
          <a:lstStyle/>
          <a:p>
            <a:pPr defTabSz="685664"/>
            <a:r>
              <a:rPr lang="en-GB" sz="1200" b="1" noProof="0" dirty="0">
                <a:latin typeface="Arial" panose="020B0604020202020204"/>
              </a:rPr>
              <a:t>Outer circle: Asian populations</a:t>
            </a:r>
          </a:p>
          <a:p>
            <a:pPr defTabSz="685664"/>
            <a:r>
              <a:rPr lang="en-GB" sz="1200" b="1" noProof="0" dirty="0">
                <a:latin typeface="Arial" panose="020B0604020202020204"/>
              </a:rPr>
              <a:t>Inner circle: Western populations</a:t>
            </a:r>
          </a:p>
        </p:txBody>
      </p:sp>
      <p:grpSp>
        <p:nvGrpSpPr>
          <p:cNvPr id="9" name="Group 8">
            <a:extLst>
              <a:ext uri="{FF2B5EF4-FFF2-40B4-BE49-F238E27FC236}">
                <a16:creationId xmlns:a16="http://schemas.microsoft.com/office/drawing/2014/main" id="{83661313-537A-07E7-91E9-72D9E46EC66C}"/>
              </a:ext>
            </a:extLst>
          </p:cNvPr>
          <p:cNvGrpSpPr/>
          <p:nvPr/>
        </p:nvGrpSpPr>
        <p:grpSpPr>
          <a:xfrm>
            <a:off x="2855640" y="1539639"/>
            <a:ext cx="7201451" cy="4604489"/>
            <a:chOff x="2855640" y="1539639"/>
            <a:chExt cx="7201451" cy="4604489"/>
          </a:xfrm>
        </p:grpSpPr>
        <p:grpSp>
          <p:nvGrpSpPr>
            <p:cNvPr id="6" name="Group 5">
              <a:extLst>
                <a:ext uri="{FF2B5EF4-FFF2-40B4-BE49-F238E27FC236}">
                  <a16:creationId xmlns:a16="http://schemas.microsoft.com/office/drawing/2014/main" id="{3CE3D087-FE17-1CF1-0DAF-78F68871D92A}"/>
                </a:ext>
              </a:extLst>
            </p:cNvPr>
            <p:cNvGrpSpPr/>
            <p:nvPr/>
          </p:nvGrpSpPr>
          <p:grpSpPr>
            <a:xfrm>
              <a:off x="2855640" y="1539639"/>
              <a:ext cx="7201451" cy="4604489"/>
              <a:chOff x="2927648" y="1196752"/>
              <a:chExt cx="7201451" cy="4604489"/>
            </a:xfrm>
          </p:grpSpPr>
          <p:graphicFrame>
            <p:nvGraphicFramePr>
              <p:cNvPr id="28" name="Chart 27">
                <a:extLst>
                  <a:ext uri="{FF2B5EF4-FFF2-40B4-BE49-F238E27FC236}">
                    <a16:creationId xmlns:a16="http://schemas.microsoft.com/office/drawing/2014/main" id="{2ACCA7BC-78F0-FC02-09C9-0A5A1D9D2E7E}"/>
                  </a:ext>
                </a:extLst>
              </p:cNvPr>
              <p:cNvGraphicFramePr/>
              <p:nvPr>
                <p:extLst>
                  <p:ext uri="{D42A27DB-BD31-4B8C-83A1-F6EECF244321}">
                    <p14:modId xmlns:p14="http://schemas.microsoft.com/office/powerpoint/2010/main" val="1104313999"/>
                  </p:ext>
                </p:extLst>
              </p:nvPr>
            </p:nvGraphicFramePr>
            <p:xfrm>
              <a:off x="3400663" y="1821018"/>
              <a:ext cx="5970336" cy="3980223"/>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CE0CEAB5-915F-55BB-C788-E9D6C42081DE}"/>
                  </a:ext>
                </a:extLst>
              </p:cNvPr>
              <p:cNvSpPr txBox="1"/>
              <p:nvPr/>
            </p:nvSpPr>
            <p:spPr>
              <a:xfrm>
                <a:off x="4539458" y="1196752"/>
                <a:ext cx="1704751" cy="153154"/>
              </a:xfrm>
              <a:prstGeom prst="rect">
                <a:avLst/>
              </a:prstGeom>
              <a:noFill/>
            </p:spPr>
            <p:txBody>
              <a:bodyPr wrap="none" lIns="0" tIns="0" rIns="0" bIns="0" rtlCol="0">
                <a:spAutoFit/>
              </a:bodyPr>
              <a:lstStyle/>
              <a:p>
                <a:pPr algn="r" defTabSz="685664"/>
                <a:r>
                  <a:rPr lang="en-GB" sz="1000" i="1" noProof="0" dirty="0">
                    <a:solidFill>
                      <a:srgbClr val="000000">
                        <a:lumMod val="65000"/>
                        <a:lumOff val="35000"/>
                      </a:srgbClr>
                    </a:solidFill>
                    <a:latin typeface="Arial" panose="020B0604020202020204"/>
                  </a:rPr>
                  <a:t>NTRK </a:t>
                </a:r>
                <a:r>
                  <a:rPr lang="en-GB" sz="1000" noProof="0" dirty="0">
                    <a:solidFill>
                      <a:srgbClr val="000000">
                        <a:lumMod val="65000"/>
                        <a:lumOff val="35000"/>
                      </a:srgbClr>
                    </a:solidFill>
                    <a:latin typeface="Arial" panose="020B0604020202020204"/>
                  </a:rPr>
                  <a:t>rearrangement (0.23%)</a:t>
                </a:r>
              </a:p>
            </p:txBody>
          </p:sp>
          <p:sp>
            <p:nvSpPr>
              <p:cNvPr id="30" name="TextBox 29">
                <a:extLst>
                  <a:ext uri="{FF2B5EF4-FFF2-40B4-BE49-F238E27FC236}">
                    <a16:creationId xmlns:a16="http://schemas.microsoft.com/office/drawing/2014/main" id="{9A5A21B9-B3EF-72D6-5B9F-BA64398A7E3F}"/>
                  </a:ext>
                </a:extLst>
              </p:cNvPr>
              <p:cNvSpPr txBox="1"/>
              <p:nvPr/>
            </p:nvSpPr>
            <p:spPr>
              <a:xfrm>
                <a:off x="4342034" y="1402274"/>
                <a:ext cx="1542937" cy="153154"/>
              </a:xfrm>
              <a:prstGeom prst="rect">
                <a:avLst/>
              </a:prstGeom>
              <a:noFill/>
            </p:spPr>
            <p:txBody>
              <a:bodyPr wrap="none" lIns="0" tIns="0" rIns="0" bIns="0" rtlCol="0">
                <a:spAutoFit/>
              </a:bodyPr>
              <a:lstStyle/>
              <a:p>
                <a:pPr algn="r" defTabSz="685664"/>
                <a:r>
                  <a:rPr lang="en-GB" sz="1000" i="1" noProof="0" dirty="0">
                    <a:solidFill>
                      <a:srgbClr val="000000">
                        <a:lumMod val="65000"/>
                        <a:lumOff val="35000"/>
                      </a:srgbClr>
                    </a:solidFill>
                    <a:latin typeface="Arial" panose="020B0604020202020204"/>
                  </a:rPr>
                  <a:t>RET </a:t>
                </a:r>
                <a:r>
                  <a:rPr lang="en-GB" sz="1000" noProof="0" dirty="0">
                    <a:solidFill>
                      <a:srgbClr val="000000">
                        <a:lumMod val="65000"/>
                        <a:lumOff val="35000"/>
                      </a:srgbClr>
                    </a:solidFill>
                    <a:latin typeface="Arial" panose="020B0604020202020204"/>
                  </a:rPr>
                  <a:t>rearrangement (1.7%)</a:t>
                </a:r>
              </a:p>
            </p:txBody>
          </p:sp>
          <p:sp>
            <p:nvSpPr>
              <p:cNvPr id="31" name="TextBox 30">
                <a:extLst>
                  <a:ext uri="{FF2B5EF4-FFF2-40B4-BE49-F238E27FC236}">
                    <a16:creationId xmlns:a16="http://schemas.microsoft.com/office/drawing/2014/main" id="{9474F0F0-D29B-D5C9-6481-DAAAE873AA12}"/>
                  </a:ext>
                </a:extLst>
              </p:cNvPr>
              <p:cNvSpPr txBox="1"/>
              <p:nvPr/>
            </p:nvSpPr>
            <p:spPr>
              <a:xfrm>
                <a:off x="4019238" y="1607796"/>
                <a:ext cx="1695636" cy="153154"/>
              </a:xfrm>
              <a:prstGeom prst="rect">
                <a:avLst/>
              </a:prstGeom>
              <a:noFill/>
            </p:spPr>
            <p:txBody>
              <a:bodyPr wrap="none" lIns="0" tIns="0" rIns="0" bIns="0" rtlCol="0">
                <a:spAutoFit/>
              </a:bodyPr>
              <a:lstStyle/>
              <a:p>
                <a:pPr algn="r" defTabSz="685664"/>
                <a:r>
                  <a:rPr lang="en-GB" sz="1000" i="1" noProof="0" dirty="0">
                    <a:solidFill>
                      <a:srgbClr val="000000">
                        <a:lumMod val="65000"/>
                        <a:lumOff val="35000"/>
                      </a:srgbClr>
                    </a:solidFill>
                    <a:latin typeface="Arial" panose="020B0604020202020204"/>
                  </a:rPr>
                  <a:t>BRAF </a:t>
                </a:r>
                <a:r>
                  <a:rPr lang="en-GB" sz="1000" noProof="0" dirty="0">
                    <a:solidFill>
                      <a:srgbClr val="000000">
                        <a:lumMod val="65000"/>
                        <a:lumOff val="35000"/>
                      </a:srgbClr>
                    </a:solidFill>
                    <a:latin typeface="Arial" panose="020B0604020202020204"/>
                  </a:rPr>
                  <a:t>V600E mutation (2.1%)</a:t>
                </a:r>
              </a:p>
            </p:txBody>
          </p:sp>
          <p:sp>
            <p:nvSpPr>
              <p:cNvPr id="32" name="TextBox 31">
                <a:extLst>
                  <a:ext uri="{FF2B5EF4-FFF2-40B4-BE49-F238E27FC236}">
                    <a16:creationId xmlns:a16="http://schemas.microsoft.com/office/drawing/2014/main" id="{33773A0E-22F7-E994-EA23-B32007EA15F5}"/>
                  </a:ext>
                </a:extLst>
              </p:cNvPr>
              <p:cNvSpPr txBox="1"/>
              <p:nvPr/>
            </p:nvSpPr>
            <p:spPr>
              <a:xfrm>
                <a:off x="3468970" y="1813318"/>
                <a:ext cx="2285917" cy="153154"/>
              </a:xfrm>
              <a:prstGeom prst="rect">
                <a:avLst/>
              </a:prstGeom>
              <a:noFill/>
            </p:spPr>
            <p:txBody>
              <a:bodyPr wrap="none" lIns="0" tIns="0" rIns="0" bIns="0" rtlCol="0">
                <a:spAutoFit/>
              </a:bodyPr>
              <a:lstStyle/>
              <a:p>
                <a:pPr algn="r" defTabSz="685664"/>
                <a:r>
                  <a:rPr lang="en-GB" sz="1000" i="1" noProof="0" dirty="0">
                    <a:solidFill>
                      <a:srgbClr val="000000">
                        <a:lumMod val="65000"/>
                        <a:lumOff val="35000"/>
                      </a:srgbClr>
                    </a:solidFill>
                    <a:latin typeface="Arial" panose="020B0604020202020204"/>
                  </a:rPr>
                  <a:t>HER2 </a:t>
                </a:r>
                <a:r>
                  <a:rPr lang="en-GB" sz="1000" noProof="0" dirty="0">
                    <a:solidFill>
                      <a:srgbClr val="000000">
                        <a:lumMod val="65000"/>
                        <a:lumOff val="35000"/>
                      </a:srgbClr>
                    </a:solidFill>
                    <a:latin typeface="Arial" panose="020B0604020202020204"/>
                  </a:rPr>
                  <a:t>exon 20 insertion mutation (2.3%)</a:t>
                </a:r>
              </a:p>
            </p:txBody>
          </p:sp>
          <p:sp>
            <p:nvSpPr>
              <p:cNvPr id="33" name="TextBox 32">
                <a:extLst>
                  <a:ext uri="{FF2B5EF4-FFF2-40B4-BE49-F238E27FC236}">
                    <a16:creationId xmlns:a16="http://schemas.microsoft.com/office/drawing/2014/main" id="{C6D96AE9-70C5-3CE0-9358-01D0A00D2B62}"/>
                  </a:ext>
                </a:extLst>
              </p:cNvPr>
              <p:cNvSpPr txBox="1"/>
              <p:nvPr/>
            </p:nvSpPr>
            <p:spPr>
              <a:xfrm>
                <a:off x="3863752" y="2028120"/>
                <a:ext cx="1636666" cy="153888"/>
              </a:xfrm>
              <a:prstGeom prst="rect">
                <a:avLst/>
              </a:prstGeom>
              <a:noFill/>
            </p:spPr>
            <p:txBody>
              <a:bodyPr wrap="none" lIns="0" tIns="0" rIns="0" bIns="0" rtlCol="0">
                <a:spAutoFit/>
              </a:bodyPr>
              <a:lstStyle/>
              <a:p>
                <a:pPr algn="r" defTabSz="685664"/>
                <a:r>
                  <a:rPr lang="en-GB" sz="1000" i="1" noProof="0" dirty="0">
                    <a:solidFill>
                      <a:srgbClr val="000000">
                        <a:lumMod val="65000"/>
                        <a:lumOff val="35000"/>
                      </a:srgbClr>
                    </a:solidFill>
                    <a:latin typeface="Arial" panose="020B0604020202020204"/>
                  </a:rPr>
                  <a:t>ROS1 </a:t>
                </a:r>
                <a:r>
                  <a:rPr lang="en-GB" sz="1000" noProof="0" dirty="0">
                    <a:solidFill>
                      <a:srgbClr val="000000">
                        <a:lumMod val="65000"/>
                        <a:lumOff val="35000"/>
                      </a:srgbClr>
                    </a:solidFill>
                    <a:latin typeface="Arial" panose="020B0604020202020204"/>
                  </a:rPr>
                  <a:t>rearrangement (2.6%)</a:t>
                </a:r>
              </a:p>
            </p:txBody>
          </p:sp>
          <p:sp>
            <p:nvSpPr>
              <p:cNvPr id="34" name="TextBox 33">
                <a:extLst>
                  <a:ext uri="{FF2B5EF4-FFF2-40B4-BE49-F238E27FC236}">
                    <a16:creationId xmlns:a16="http://schemas.microsoft.com/office/drawing/2014/main" id="{C2610956-3DF8-428C-6ACA-DC78429ABECF}"/>
                  </a:ext>
                </a:extLst>
              </p:cNvPr>
              <p:cNvSpPr txBox="1"/>
              <p:nvPr/>
            </p:nvSpPr>
            <p:spPr>
              <a:xfrm>
                <a:off x="3439759" y="2457723"/>
                <a:ext cx="1529265" cy="153888"/>
              </a:xfrm>
              <a:prstGeom prst="rect">
                <a:avLst/>
              </a:prstGeom>
              <a:noFill/>
            </p:spPr>
            <p:txBody>
              <a:bodyPr wrap="none" lIns="0" tIns="0" rIns="0" bIns="0" rtlCol="0">
                <a:spAutoFit/>
              </a:bodyPr>
              <a:lstStyle/>
              <a:p>
                <a:pPr algn="r" defTabSz="685664"/>
                <a:r>
                  <a:rPr lang="en-GB" sz="1000" i="1" noProof="0" dirty="0">
                    <a:solidFill>
                      <a:srgbClr val="000000">
                        <a:lumMod val="65000"/>
                        <a:lumOff val="35000"/>
                      </a:srgbClr>
                    </a:solidFill>
                    <a:latin typeface="Arial" panose="020B0604020202020204"/>
                  </a:rPr>
                  <a:t>ALK </a:t>
                </a:r>
                <a:r>
                  <a:rPr lang="en-GB" sz="1000" noProof="0" dirty="0">
                    <a:solidFill>
                      <a:srgbClr val="000000">
                        <a:lumMod val="65000"/>
                        <a:lumOff val="35000"/>
                      </a:srgbClr>
                    </a:solidFill>
                    <a:latin typeface="Arial" panose="020B0604020202020204"/>
                  </a:rPr>
                  <a:t>rearrangement</a:t>
                </a:r>
                <a:r>
                  <a:rPr lang="en-GB" sz="1000" i="1" noProof="0" dirty="0">
                    <a:solidFill>
                      <a:srgbClr val="000000">
                        <a:lumMod val="65000"/>
                        <a:lumOff val="35000"/>
                      </a:srgbClr>
                    </a:solidFill>
                    <a:latin typeface="Arial" panose="020B0604020202020204"/>
                  </a:rPr>
                  <a:t> </a:t>
                </a:r>
                <a:r>
                  <a:rPr lang="en-GB" sz="1000" noProof="0" dirty="0">
                    <a:solidFill>
                      <a:srgbClr val="000000">
                        <a:lumMod val="65000"/>
                        <a:lumOff val="35000"/>
                      </a:srgbClr>
                    </a:solidFill>
                    <a:latin typeface="Arial" panose="020B0604020202020204"/>
                  </a:rPr>
                  <a:t>(3.8%)</a:t>
                </a:r>
              </a:p>
            </p:txBody>
          </p:sp>
          <p:sp>
            <p:nvSpPr>
              <p:cNvPr id="35" name="TextBox 34">
                <a:extLst>
                  <a:ext uri="{FF2B5EF4-FFF2-40B4-BE49-F238E27FC236}">
                    <a16:creationId xmlns:a16="http://schemas.microsoft.com/office/drawing/2014/main" id="{78C368C7-7879-B385-7B34-37EC681137B4}"/>
                  </a:ext>
                </a:extLst>
              </p:cNvPr>
              <p:cNvSpPr txBox="1"/>
              <p:nvPr/>
            </p:nvSpPr>
            <p:spPr>
              <a:xfrm>
                <a:off x="3503712" y="2242922"/>
                <a:ext cx="1697581" cy="153888"/>
              </a:xfrm>
              <a:prstGeom prst="rect">
                <a:avLst/>
              </a:prstGeom>
              <a:noFill/>
            </p:spPr>
            <p:txBody>
              <a:bodyPr wrap="none" lIns="0" tIns="0" rIns="0" bIns="0" rtlCol="0">
                <a:spAutoFit/>
              </a:bodyPr>
              <a:lstStyle/>
              <a:p>
                <a:pPr algn="r" defTabSz="685664"/>
                <a:r>
                  <a:rPr lang="en-GB" sz="1000" i="1" noProof="0" dirty="0">
                    <a:solidFill>
                      <a:srgbClr val="000000">
                        <a:lumMod val="65000"/>
                        <a:lumOff val="35000"/>
                      </a:srgbClr>
                    </a:solidFill>
                    <a:latin typeface="Arial" panose="020B0604020202020204"/>
                  </a:rPr>
                  <a:t>MET </a:t>
                </a:r>
                <a:r>
                  <a:rPr lang="en-GB" sz="1000" noProof="0" dirty="0">
                    <a:solidFill>
                      <a:srgbClr val="000000">
                        <a:lumMod val="65000"/>
                        <a:lumOff val="35000"/>
                      </a:srgbClr>
                    </a:solidFill>
                    <a:latin typeface="Arial" panose="020B0604020202020204"/>
                  </a:rPr>
                  <a:t>exon 14 mutation</a:t>
                </a:r>
                <a:r>
                  <a:rPr lang="en-GB" sz="1000" i="1" noProof="0" dirty="0">
                    <a:solidFill>
                      <a:srgbClr val="000000">
                        <a:lumMod val="65000"/>
                        <a:lumOff val="35000"/>
                      </a:srgbClr>
                    </a:solidFill>
                    <a:latin typeface="Arial" panose="020B0604020202020204"/>
                  </a:rPr>
                  <a:t> </a:t>
                </a:r>
                <a:r>
                  <a:rPr lang="en-GB" sz="1000" noProof="0" dirty="0">
                    <a:solidFill>
                      <a:srgbClr val="000000">
                        <a:lumMod val="65000"/>
                        <a:lumOff val="35000"/>
                      </a:srgbClr>
                    </a:solidFill>
                    <a:latin typeface="Arial" panose="020B0604020202020204"/>
                  </a:rPr>
                  <a:t>(3.0%)</a:t>
                </a:r>
              </a:p>
            </p:txBody>
          </p:sp>
          <p:sp>
            <p:nvSpPr>
              <p:cNvPr id="36" name="Freeform 35">
                <a:extLst>
                  <a:ext uri="{FF2B5EF4-FFF2-40B4-BE49-F238E27FC236}">
                    <a16:creationId xmlns:a16="http://schemas.microsoft.com/office/drawing/2014/main" id="{7D98BEBD-159C-0959-000B-6C174067B494}"/>
                  </a:ext>
                </a:extLst>
              </p:cNvPr>
              <p:cNvSpPr/>
              <p:nvPr/>
            </p:nvSpPr>
            <p:spPr>
              <a:xfrm>
                <a:off x="5776471" y="1690686"/>
                <a:ext cx="270845" cy="338556"/>
              </a:xfrm>
              <a:custGeom>
                <a:avLst/>
                <a:gdLst>
                  <a:gd name="connsiteX0" fmla="*/ 0 w 190500"/>
                  <a:gd name="connsiteY0" fmla="*/ 0 h 238125"/>
                  <a:gd name="connsiteX1" fmla="*/ 60325 w 190500"/>
                  <a:gd name="connsiteY1" fmla="*/ 0 h 238125"/>
                  <a:gd name="connsiteX2" fmla="*/ 190500 w 190500"/>
                  <a:gd name="connsiteY2" fmla="*/ 238125 h 238125"/>
                </a:gdLst>
                <a:ahLst/>
                <a:cxnLst>
                  <a:cxn ang="0">
                    <a:pos x="connsiteX0" y="connsiteY0"/>
                  </a:cxn>
                  <a:cxn ang="0">
                    <a:pos x="connsiteX1" y="connsiteY1"/>
                  </a:cxn>
                  <a:cxn ang="0">
                    <a:pos x="connsiteX2" y="connsiteY2"/>
                  </a:cxn>
                </a:cxnLst>
                <a:rect l="l" t="t" r="r" b="b"/>
                <a:pathLst>
                  <a:path w="190500" h="238125">
                    <a:moveTo>
                      <a:pt x="0" y="0"/>
                    </a:moveTo>
                    <a:lnTo>
                      <a:pt x="60325" y="0"/>
                    </a:lnTo>
                    <a:lnTo>
                      <a:pt x="190500" y="238125"/>
                    </a:lnTo>
                  </a:path>
                </a:pathLst>
              </a:custGeom>
              <a:noFill/>
              <a:ln w="9525" cap="flat" cmpd="sng" algn="ctr">
                <a:solidFill>
                  <a:srgbClr val="000000"/>
                </a:solidFill>
                <a:prstDash val="solid"/>
                <a:miter lim="800000"/>
              </a:ln>
              <a:effectLst/>
            </p:spPr>
            <p:txBody>
              <a:bodyPr rtlCol="0" anchor="ctr"/>
              <a:lstStyle/>
              <a:p>
                <a:pPr marL="0" marR="0" lvl="0" indent="0" algn="ctr" defTabSz="685664" eaLnBrk="1" fontAlgn="auto" latinLnBrk="0" hangingPunct="1">
                  <a:lnSpc>
                    <a:spcPct val="100000"/>
                  </a:lnSpc>
                  <a:spcBef>
                    <a:spcPts val="0"/>
                  </a:spcBef>
                  <a:spcAft>
                    <a:spcPts val="0"/>
                  </a:spcAft>
                  <a:buClrTx/>
                  <a:buSzTx/>
                  <a:buFontTx/>
                  <a:buNone/>
                  <a:tabLst/>
                  <a:defRPr/>
                </a:pPr>
                <a:endParaRPr kumimoji="0" lang="en-GB" sz="1425"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7" name="Freeform 36">
                <a:extLst>
                  <a:ext uri="{FF2B5EF4-FFF2-40B4-BE49-F238E27FC236}">
                    <a16:creationId xmlns:a16="http://schemas.microsoft.com/office/drawing/2014/main" id="{1E2B032B-5BE4-8E9B-CF8E-3CD0E5292754}"/>
                  </a:ext>
                </a:extLst>
              </p:cNvPr>
              <p:cNvSpPr/>
              <p:nvPr/>
            </p:nvSpPr>
            <p:spPr>
              <a:xfrm>
                <a:off x="5920921" y="1487552"/>
                <a:ext cx="325013" cy="505577"/>
              </a:xfrm>
              <a:custGeom>
                <a:avLst/>
                <a:gdLst>
                  <a:gd name="connsiteX0" fmla="*/ 0 w 228600"/>
                  <a:gd name="connsiteY0" fmla="*/ 0 h 355600"/>
                  <a:gd name="connsiteX1" fmla="*/ 63500 w 228600"/>
                  <a:gd name="connsiteY1" fmla="*/ 0 h 355600"/>
                  <a:gd name="connsiteX2" fmla="*/ 228600 w 228600"/>
                  <a:gd name="connsiteY2" fmla="*/ 355600 h 355600"/>
                </a:gdLst>
                <a:ahLst/>
                <a:cxnLst>
                  <a:cxn ang="0">
                    <a:pos x="connsiteX0" y="connsiteY0"/>
                  </a:cxn>
                  <a:cxn ang="0">
                    <a:pos x="connsiteX1" y="connsiteY1"/>
                  </a:cxn>
                  <a:cxn ang="0">
                    <a:pos x="connsiteX2" y="connsiteY2"/>
                  </a:cxn>
                </a:cxnLst>
                <a:rect l="l" t="t" r="r" b="b"/>
                <a:pathLst>
                  <a:path w="228600" h="355600">
                    <a:moveTo>
                      <a:pt x="0" y="0"/>
                    </a:moveTo>
                    <a:lnTo>
                      <a:pt x="63500" y="0"/>
                    </a:lnTo>
                    <a:lnTo>
                      <a:pt x="228600" y="355600"/>
                    </a:lnTo>
                  </a:path>
                </a:pathLst>
              </a:custGeom>
              <a:noFill/>
              <a:ln w="9525" cap="flat" cmpd="sng" algn="ctr">
                <a:solidFill>
                  <a:srgbClr val="000000"/>
                </a:solidFill>
                <a:prstDash val="solid"/>
                <a:miter lim="800000"/>
              </a:ln>
              <a:effectLst/>
            </p:spPr>
            <p:txBody>
              <a:bodyPr rtlCol="0" anchor="ctr"/>
              <a:lstStyle/>
              <a:p>
                <a:pPr marL="0" marR="0" lvl="0" indent="0" algn="ctr" defTabSz="685664" eaLnBrk="1" fontAlgn="auto" latinLnBrk="0" hangingPunct="1">
                  <a:lnSpc>
                    <a:spcPct val="100000"/>
                  </a:lnSpc>
                  <a:spcBef>
                    <a:spcPts val="0"/>
                  </a:spcBef>
                  <a:spcAft>
                    <a:spcPts val="0"/>
                  </a:spcAft>
                  <a:buClrTx/>
                  <a:buSzTx/>
                  <a:buFontTx/>
                  <a:buNone/>
                  <a:tabLst/>
                  <a:defRPr/>
                </a:pPr>
                <a:endParaRPr kumimoji="0" lang="en-GB" sz="1425"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8" name="Freeform 37">
                <a:extLst>
                  <a:ext uri="{FF2B5EF4-FFF2-40B4-BE49-F238E27FC236}">
                    <a16:creationId xmlns:a16="http://schemas.microsoft.com/office/drawing/2014/main" id="{900930F5-8CBA-CB2A-8347-7A874B056A45}"/>
                  </a:ext>
                </a:extLst>
              </p:cNvPr>
              <p:cNvSpPr/>
              <p:nvPr/>
            </p:nvSpPr>
            <p:spPr>
              <a:xfrm>
                <a:off x="6291075" y="1279905"/>
                <a:ext cx="81253" cy="686140"/>
              </a:xfrm>
              <a:custGeom>
                <a:avLst/>
                <a:gdLst>
                  <a:gd name="connsiteX0" fmla="*/ 0 w 57150"/>
                  <a:gd name="connsiteY0" fmla="*/ 0 h 482600"/>
                  <a:gd name="connsiteX1" fmla="*/ 57150 w 57150"/>
                  <a:gd name="connsiteY1" fmla="*/ 0 h 482600"/>
                  <a:gd name="connsiteX2" fmla="*/ 57150 w 57150"/>
                  <a:gd name="connsiteY2" fmla="*/ 482600 h 482600"/>
                </a:gdLst>
                <a:ahLst/>
                <a:cxnLst>
                  <a:cxn ang="0">
                    <a:pos x="connsiteX0" y="connsiteY0"/>
                  </a:cxn>
                  <a:cxn ang="0">
                    <a:pos x="connsiteX1" y="connsiteY1"/>
                  </a:cxn>
                  <a:cxn ang="0">
                    <a:pos x="connsiteX2" y="connsiteY2"/>
                  </a:cxn>
                </a:cxnLst>
                <a:rect l="l" t="t" r="r" b="b"/>
                <a:pathLst>
                  <a:path w="57150" h="482600">
                    <a:moveTo>
                      <a:pt x="0" y="0"/>
                    </a:moveTo>
                    <a:lnTo>
                      <a:pt x="57150" y="0"/>
                    </a:lnTo>
                    <a:lnTo>
                      <a:pt x="57150" y="482600"/>
                    </a:lnTo>
                  </a:path>
                </a:pathLst>
              </a:custGeom>
              <a:noFill/>
              <a:ln w="9525" cap="flat" cmpd="sng" algn="ctr">
                <a:solidFill>
                  <a:srgbClr val="000000"/>
                </a:solidFill>
                <a:prstDash val="solid"/>
                <a:miter lim="800000"/>
              </a:ln>
              <a:effectLst/>
            </p:spPr>
            <p:txBody>
              <a:bodyPr rtlCol="0" anchor="ctr"/>
              <a:lstStyle/>
              <a:p>
                <a:pPr marL="0" marR="0" lvl="0" indent="0" algn="ctr" defTabSz="685664" eaLnBrk="1" fontAlgn="auto" latinLnBrk="0" hangingPunct="1">
                  <a:lnSpc>
                    <a:spcPct val="100000"/>
                  </a:lnSpc>
                  <a:spcBef>
                    <a:spcPts val="0"/>
                  </a:spcBef>
                  <a:spcAft>
                    <a:spcPts val="0"/>
                  </a:spcAft>
                  <a:buClrTx/>
                  <a:buSzTx/>
                  <a:buFontTx/>
                  <a:buNone/>
                  <a:tabLst/>
                  <a:defRPr/>
                </a:pPr>
                <a:endParaRPr kumimoji="0" lang="en-GB" sz="1425"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9" name="TextBox 38">
                <a:extLst>
                  <a:ext uri="{FF2B5EF4-FFF2-40B4-BE49-F238E27FC236}">
                    <a16:creationId xmlns:a16="http://schemas.microsoft.com/office/drawing/2014/main" id="{7BE5A77B-3CCA-86C7-FE69-2173650E3B56}"/>
                  </a:ext>
                </a:extLst>
              </p:cNvPr>
              <p:cNvSpPr txBox="1"/>
              <p:nvPr/>
            </p:nvSpPr>
            <p:spPr>
              <a:xfrm>
                <a:off x="3187557" y="3220143"/>
                <a:ext cx="1375378" cy="153888"/>
              </a:xfrm>
              <a:prstGeom prst="rect">
                <a:avLst/>
              </a:prstGeom>
              <a:noFill/>
            </p:spPr>
            <p:txBody>
              <a:bodyPr wrap="none" lIns="0" tIns="0" rIns="0" bIns="0" rtlCol="0">
                <a:spAutoFit/>
              </a:bodyPr>
              <a:lstStyle/>
              <a:p>
                <a:pPr algn="r" defTabSz="685664"/>
                <a:r>
                  <a:rPr lang="en-GB" sz="1000" noProof="0" dirty="0">
                    <a:solidFill>
                      <a:srgbClr val="FF9300"/>
                    </a:solidFill>
                    <a:latin typeface="Arial" panose="020B0604020202020204"/>
                  </a:rPr>
                  <a:t>◼︎</a:t>
                </a:r>
                <a:r>
                  <a:rPr lang="en-GB" sz="1000" noProof="0" dirty="0">
                    <a:solidFill>
                      <a:srgbClr val="000000">
                        <a:lumMod val="65000"/>
                        <a:lumOff val="35000"/>
                      </a:srgbClr>
                    </a:solidFill>
                    <a:latin typeface="Arial" panose="020B0604020202020204"/>
                  </a:rPr>
                  <a:t> Other </a:t>
                </a:r>
                <a:r>
                  <a:rPr lang="en-GB" sz="1000" i="1" noProof="0" dirty="0">
                    <a:solidFill>
                      <a:srgbClr val="000000">
                        <a:lumMod val="65000"/>
                        <a:lumOff val="35000"/>
                      </a:srgbClr>
                    </a:solidFill>
                    <a:latin typeface="Arial" panose="020B0604020202020204"/>
                  </a:rPr>
                  <a:t>KRAS </a:t>
                </a:r>
                <a:r>
                  <a:rPr lang="en-GB" sz="1000" noProof="0" dirty="0">
                    <a:solidFill>
                      <a:srgbClr val="000000">
                        <a:lumMod val="65000"/>
                        <a:lumOff val="35000"/>
                      </a:srgbClr>
                    </a:solidFill>
                    <a:latin typeface="Arial" panose="020B0604020202020204"/>
                  </a:rPr>
                  <a:t>mutation</a:t>
                </a:r>
              </a:p>
            </p:txBody>
          </p:sp>
          <p:sp>
            <p:nvSpPr>
              <p:cNvPr id="40" name="TextBox 39">
                <a:extLst>
                  <a:ext uri="{FF2B5EF4-FFF2-40B4-BE49-F238E27FC236}">
                    <a16:creationId xmlns:a16="http://schemas.microsoft.com/office/drawing/2014/main" id="{E33BFDFC-D85B-9602-A284-C25A8CB9B2BA}"/>
                  </a:ext>
                </a:extLst>
              </p:cNvPr>
              <p:cNvSpPr txBox="1"/>
              <p:nvPr/>
            </p:nvSpPr>
            <p:spPr>
              <a:xfrm>
                <a:off x="2927648" y="3782913"/>
                <a:ext cx="1530973" cy="153888"/>
              </a:xfrm>
              <a:prstGeom prst="rect">
                <a:avLst/>
              </a:prstGeom>
              <a:noFill/>
            </p:spPr>
            <p:txBody>
              <a:bodyPr wrap="square" lIns="0" tIns="0" rIns="0" bIns="0" rtlCol="0">
                <a:spAutoFit/>
              </a:bodyPr>
              <a:lstStyle/>
              <a:p>
                <a:pPr algn="r" defTabSz="685664"/>
                <a:r>
                  <a:rPr lang="en-GB" sz="1000" noProof="0" dirty="0">
                    <a:solidFill>
                      <a:srgbClr val="06202C"/>
                    </a:solidFill>
                    <a:latin typeface="Arial" panose="020B0604020202020204"/>
                  </a:rPr>
                  <a:t>◼︎</a:t>
                </a:r>
                <a:r>
                  <a:rPr lang="en-GB" sz="1000" noProof="0" dirty="0">
                    <a:solidFill>
                      <a:srgbClr val="000000">
                        <a:lumMod val="65000"/>
                        <a:lumOff val="35000"/>
                      </a:srgbClr>
                    </a:solidFill>
                    <a:latin typeface="Arial" panose="020B0604020202020204"/>
                  </a:rPr>
                  <a:t> </a:t>
                </a:r>
                <a:r>
                  <a:rPr lang="en-GB" sz="1000" i="1" noProof="0" dirty="0">
                    <a:solidFill>
                      <a:srgbClr val="000000">
                        <a:lumMod val="65000"/>
                        <a:lumOff val="35000"/>
                      </a:srgbClr>
                    </a:solidFill>
                    <a:latin typeface="Arial" panose="020B0604020202020204"/>
                  </a:rPr>
                  <a:t>KRAS </a:t>
                </a:r>
                <a:r>
                  <a:rPr lang="en-GB" sz="1000" noProof="0" dirty="0">
                    <a:solidFill>
                      <a:srgbClr val="000000">
                        <a:lumMod val="65000"/>
                        <a:lumOff val="35000"/>
                      </a:srgbClr>
                    </a:solidFill>
                    <a:latin typeface="Arial" panose="020B0604020202020204"/>
                  </a:rPr>
                  <a:t>G12C mutation</a:t>
                </a:r>
              </a:p>
            </p:txBody>
          </p:sp>
          <p:sp>
            <p:nvSpPr>
              <p:cNvPr id="41" name="TextBox 40">
                <a:extLst>
                  <a:ext uri="{FF2B5EF4-FFF2-40B4-BE49-F238E27FC236}">
                    <a16:creationId xmlns:a16="http://schemas.microsoft.com/office/drawing/2014/main" id="{56BE83EE-3EFB-9368-317B-86931263232E}"/>
                  </a:ext>
                </a:extLst>
              </p:cNvPr>
              <p:cNvSpPr txBox="1"/>
              <p:nvPr/>
            </p:nvSpPr>
            <p:spPr>
              <a:xfrm>
                <a:off x="2976522" y="4115258"/>
                <a:ext cx="1530973" cy="153888"/>
              </a:xfrm>
              <a:prstGeom prst="rect">
                <a:avLst/>
              </a:prstGeom>
              <a:noFill/>
            </p:spPr>
            <p:txBody>
              <a:bodyPr wrap="square" lIns="0" tIns="0" rIns="0" bIns="0" rtlCol="0">
                <a:spAutoFit/>
              </a:bodyPr>
              <a:lstStyle/>
              <a:p>
                <a:pPr algn="r" defTabSz="685664"/>
                <a:r>
                  <a:rPr lang="en-GB" sz="1000" noProof="0" dirty="0">
                    <a:solidFill>
                      <a:srgbClr val="942092"/>
                    </a:solidFill>
                    <a:latin typeface="Arial" panose="020B0604020202020204"/>
                  </a:rPr>
                  <a:t>◼︎</a:t>
                </a:r>
                <a:r>
                  <a:rPr lang="en-GB" sz="1000" noProof="0" dirty="0">
                    <a:solidFill>
                      <a:srgbClr val="000000">
                        <a:lumMod val="65000"/>
                        <a:lumOff val="35000"/>
                      </a:srgbClr>
                    </a:solidFill>
                    <a:latin typeface="Arial" panose="020B0604020202020204"/>
                  </a:rPr>
                  <a:t> Other </a:t>
                </a:r>
                <a:r>
                  <a:rPr lang="en-GB" sz="1000" i="1" noProof="0" dirty="0">
                    <a:solidFill>
                      <a:srgbClr val="000000">
                        <a:lumMod val="65000"/>
                        <a:lumOff val="35000"/>
                      </a:srgbClr>
                    </a:solidFill>
                    <a:latin typeface="Arial" panose="020B0604020202020204"/>
                  </a:rPr>
                  <a:t>EGFR </a:t>
                </a:r>
                <a:r>
                  <a:rPr lang="en-GB" sz="1000" noProof="0" dirty="0">
                    <a:solidFill>
                      <a:srgbClr val="000000">
                        <a:lumMod val="65000"/>
                        <a:lumOff val="35000"/>
                      </a:srgbClr>
                    </a:solidFill>
                    <a:latin typeface="Arial" panose="020B0604020202020204"/>
                  </a:rPr>
                  <a:t>mutation</a:t>
                </a:r>
              </a:p>
            </p:txBody>
          </p:sp>
          <p:sp>
            <p:nvSpPr>
              <p:cNvPr id="42" name="TextBox 41">
                <a:extLst>
                  <a:ext uri="{FF2B5EF4-FFF2-40B4-BE49-F238E27FC236}">
                    <a16:creationId xmlns:a16="http://schemas.microsoft.com/office/drawing/2014/main" id="{598FFEC8-468B-A1FE-099C-F9FB99A4DAE0}"/>
                  </a:ext>
                </a:extLst>
              </p:cNvPr>
              <p:cNvSpPr txBox="1"/>
              <p:nvPr/>
            </p:nvSpPr>
            <p:spPr>
              <a:xfrm>
                <a:off x="3064496" y="4408504"/>
                <a:ext cx="1530973" cy="459462"/>
              </a:xfrm>
              <a:prstGeom prst="rect">
                <a:avLst/>
              </a:prstGeom>
              <a:noFill/>
            </p:spPr>
            <p:txBody>
              <a:bodyPr wrap="square" lIns="0" tIns="0" rIns="0" bIns="0" rtlCol="0">
                <a:spAutoFit/>
              </a:bodyPr>
              <a:lstStyle/>
              <a:p>
                <a:pPr algn="r" defTabSz="685664"/>
                <a:r>
                  <a:rPr lang="en-GB" sz="1000" noProof="0" dirty="0">
                    <a:solidFill>
                      <a:srgbClr val="A9A9A9"/>
                    </a:solidFill>
                    <a:latin typeface="Arial" panose="020B0604020202020204"/>
                  </a:rPr>
                  <a:t>◼︎</a:t>
                </a:r>
                <a:r>
                  <a:rPr lang="en-GB" sz="1000" noProof="0" dirty="0">
                    <a:solidFill>
                      <a:srgbClr val="000000">
                        <a:lumMod val="65000"/>
                        <a:lumOff val="35000"/>
                      </a:srgbClr>
                    </a:solidFill>
                    <a:latin typeface="Arial" panose="020B0604020202020204"/>
                  </a:rPr>
                  <a:t> </a:t>
                </a:r>
                <a:r>
                  <a:rPr lang="en-GB" sz="1000" i="1" noProof="0" dirty="0">
                    <a:solidFill>
                      <a:srgbClr val="000000">
                        <a:lumMod val="65000"/>
                        <a:lumOff val="35000"/>
                      </a:srgbClr>
                    </a:solidFill>
                    <a:latin typeface="Arial" panose="020B0604020202020204"/>
                  </a:rPr>
                  <a:t>EGFR </a:t>
                </a:r>
                <a:r>
                  <a:rPr lang="en-GB" sz="1000" noProof="0" dirty="0">
                    <a:solidFill>
                      <a:srgbClr val="000000">
                        <a:lumMod val="65000"/>
                        <a:lumOff val="35000"/>
                      </a:srgbClr>
                    </a:solidFill>
                    <a:latin typeface="Arial" panose="020B0604020202020204"/>
                  </a:rPr>
                  <a:t>exon </a:t>
                </a:r>
                <a:br>
                  <a:rPr lang="en-GB" sz="1000" noProof="0" dirty="0">
                    <a:solidFill>
                      <a:srgbClr val="000000">
                        <a:lumMod val="65000"/>
                        <a:lumOff val="35000"/>
                      </a:srgbClr>
                    </a:solidFill>
                    <a:latin typeface="Arial" panose="020B0604020202020204"/>
                  </a:rPr>
                </a:br>
                <a:r>
                  <a:rPr lang="en-GB" sz="1000" noProof="0" dirty="0">
                    <a:solidFill>
                      <a:srgbClr val="000000">
                        <a:lumMod val="65000"/>
                        <a:lumOff val="35000"/>
                      </a:srgbClr>
                    </a:solidFill>
                    <a:latin typeface="Arial" panose="020B0604020202020204"/>
                  </a:rPr>
                  <a:t>20 insertion </a:t>
                </a:r>
                <a:br>
                  <a:rPr lang="en-GB" sz="1000" noProof="0" dirty="0">
                    <a:solidFill>
                      <a:srgbClr val="000000">
                        <a:lumMod val="65000"/>
                        <a:lumOff val="35000"/>
                      </a:srgbClr>
                    </a:solidFill>
                    <a:latin typeface="Arial" panose="020B0604020202020204"/>
                  </a:rPr>
                </a:br>
                <a:r>
                  <a:rPr lang="en-GB" sz="1000" noProof="0" dirty="0">
                    <a:solidFill>
                      <a:srgbClr val="000000">
                        <a:lumMod val="65000"/>
                        <a:lumOff val="35000"/>
                      </a:srgbClr>
                    </a:solidFill>
                    <a:latin typeface="Arial" panose="020B0604020202020204"/>
                  </a:rPr>
                  <a:t>mutation</a:t>
                </a:r>
              </a:p>
            </p:txBody>
          </p:sp>
          <p:sp>
            <p:nvSpPr>
              <p:cNvPr id="43" name="TextBox 42">
                <a:extLst>
                  <a:ext uri="{FF2B5EF4-FFF2-40B4-BE49-F238E27FC236}">
                    <a16:creationId xmlns:a16="http://schemas.microsoft.com/office/drawing/2014/main" id="{5698C3F0-5EE0-1AE7-A902-A4A0DBA16F0C}"/>
                  </a:ext>
                </a:extLst>
              </p:cNvPr>
              <p:cNvSpPr txBox="1"/>
              <p:nvPr/>
            </p:nvSpPr>
            <p:spPr>
              <a:xfrm>
                <a:off x="7392144" y="5445224"/>
                <a:ext cx="2736955" cy="153888"/>
              </a:xfrm>
              <a:prstGeom prst="rect">
                <a:avLst/>
              </a:prstGeom>
              <a:noFill/>
            </p:spPr>
            <p:txBody>
              <a:bodyPr wrap="square" lIns="0" tIns="0" rIns="0" bIns="0" rtlCol="0">
                <a:spAutoFit/>
              </a:bodyPr>
              <a:lstStyle/>
              <a:p>
                <a:pPr defTabSz="685664"/>
                <a:r>
                  <a:rPr lang="en-GB" sz="1000" noProof="0" dirty="0">
                    <a:solidFill>
                      <a:schemeClr val="accent1"/>
                    </a:solidFill>
                    <a:latin typeface="Arial" panose="020B0604020202020204"/>
                  </a:rPr>
                  <a:t>◼︎</a:t>
                </a:r>
                <a:r>
                  <a:rPr lang="en-GB" sz="1000" noProof="0" dirty="0">
                    <a:solidFill>
                      <a:srgbClr val="000000">
                        <a:lumMod val="65000"/>
                        <a:lumOff val="35000"/>
                      </a:srgbClr>
                    </a:solidFill>
                    <a:latin typeface="Arial" panose="020B0604020202020204"/>
                  </a:rPr>
                  <a:t> </a:t>
                </a:r>
                <a:r>
                  <a:rPr lang="en-GB" sz="1000" i="1" noProof="0" dirty="0">
                    <a:solidFill>
                      <a:srgbClr val="000000">
                        <a:lumMod val="65000"/>
                        <a:lumOff val="35000"/>
                      </a:srgbClr>
                    </a:solidFill>
                    <a:latin typeface="Arial" panose="020B0604020202020204"/>
                  </a:rPr>
                  <a:t>EGFR </a:t>
                </a:r>
                <a:r>
                  <a:rPr lang="en-GB" sz="1000" noProof="0" dirty="0">
                    <a:solidFill>
                      <a:srgbClr val="000000">
                        <a:lumMod val="65000"/>
                        <a:lumOff val="35000"/>
                      </a:srgbClr>
                    </a:solidFill>
                    <a:latin typeface="Arial" panose="020B0604020202020204"/>
                  </a:rPr>
                  <a:t>exon 19 deletion and L858R mutation</a:t>
                </a:r>
              </a:p>
            </p:txBody>
          </p:sp>
          <p:sp>
            <p:nvSpPr>
              <p:cNvPr id="44" name="TextBox 43">
                <a:extLst>
                  <a:ext uri="{FF2B5EF4-FFF2-40B4-BE49-F238E27FC236}">
                    <a16:creationId xmlns:a16="http://schemas.microsoft.com/office/drawing/2014/main" id="{87DC10D1-C4A2-7E52-C76C-33F45118F529}"/>
                  </a:ext>
                </a:extLst>
              </p:cNvPr>
              <p:cNvSpPr txBox="1"/>
              <p:nvPr/>
            </p:nvSpPr>
            <p:spPr>
              <a:xfrm>
                <a:off x="7549756" y="2144630"/>
                <a:ext cx="1115723" cy="306309"/>
              </a:xfrm>
              <a:prstGeom prst="rect">
                <a:avLst/>
              </a:prstGeom>
              <a:noFill/>
            </p:spPr>
            <p:txBody>
              <a:bodyPr wrap="square" lIns="0" tIns="0" rIns="0" bIns="0" rtlCol="0">
                <a:spAutoFit/>
              </a:bodyPr>
              <a:lstStyle/>
              <a:p>
                <a:pPr defTabSz="685664"/>
                <a:r>
                  <a:rPr lang="en-GB" sz="1000" noProof="0" dirty="0">
                    <a:solidFill>
                      <a:schemeClr val="tx2"/>
                    </a:solidFill>
                    <a:latin typeface="Arial" panose="020B0604020202020204"/>
                  </a:rPr>
                  <a:t>◼︎</a:t>
                </a:r>
                <a:r>
                  <a:rPr lang="en-GB" sz="1000" noProof="0" dirty="0">
                    <a:solidFill>
                      <a:srgbClr val="000000">
                        <a:lumMod val="65000"/>
                        <a:lumOff val="35000"/>
                      </a:srgbClr>
                    </a:solidFill>
                    <a:latin typeface="Arial" panose="020B0604020202020204"/>
                  </a:rPr>
                  <a:t> No actionable </a:t>
                </a:r>
                <a:br>
                  <a:rPr lang="en-GB" sz="1000" noProof="0" dirty="0">
                    <a:solidFill>
                      <a:srgbClr val="000000">
                        <a:lumMod val="65000"/>
                        <a:lumOff val="35000"/>
                      </a:srgbClr>
                    </a:solidFill>
                    <a:latin typeface="Arial" panose="020B0604020202020204"/>
                  </a:rPr>
                </a:br>
                <a:r>
                  <a:rPr lang="en-GB" sz="1000" noProof="0" dirty="0">
                    <a:solidFill>
                      <a:srgbClr val="000000">
                        <a:lumMod val="65000"/>
                        <a:lumOff val="35000"/>
                      </a:srgbClr>
                    </a:solidFill>
                    <a:latin typeface="Arial" panose="020B0604020202020204"/>
                  </a:rPr>
                  <a:t>    alteration</a:t>
                </a:r>
              </a:p>
            </p:txBody>
          </p:sp>
          <p:graphicFrame>
            <p:nvGraphicFramePr>
              <p:cNvPr id="45" name="Chart 44">
                <a:extLst>
                  <a:ext uri="{FF2B5EF4-FFF2-40B4-BE49-F238E27FC236}">
                    <a16:creationId xmlns:a16="http://schemas.microsoft.com/office/drawing/2014/main" id="{2891CFC9-CDA0-45B4-CEC2-208F6CBE8FE7}"/>
                  </a:ext>
                </a:extLst>
              </p:cNvPr>
              <p:cNvGraphicFramePr/>
              <p:nvPr>
                <p:extLst>
                  <p:ext uri="{D42A27DB-BD31-4B8C-83A1-F6EECF244321}">
                    <p14:modId xmlns:p14="http://schemas.microsoft.com/office/powerpoint/2010/main" val="1049007796"/>
                  </p:ext>
                </p:extLst>
              </p:nvPr>
            </p:nvGraphicFramePr>
            <p:xfrm>
              <a:off x="4410186" y="2487926"/>
              <a:ext cx="3963192" cy="2642128"/>
            </p:xfrm>
            <a:graphic>
              <a:graphicData uri="http://schemas.openxmlformats.org/drawingml/2006/chart">
                <c:chart xmlns:c="http://schemas.openxmlformats.org/drawingml/2006/chart" xmlns:r="http://schemas.openxmlformats.org/officeDocument/2006/relationships" r:id="rId4"/>
              </a:graphicData>
            </a:graphic>
          </p:graphicFrame>
        </p:grpSp>
        <p:sp>
          <p:nvSpPr>
            <p:cNvPr id="8" name="Rectangle 7">
              <a:extLst>
                <a:ext uri="{FF2B5EF4-FFF2-40B4-BE49-F238E27FC236}">
                  <a16:creationId xmlns:a16="http://schemas.microsoft.com/office/drawing/2014/main" id="{2C9BFAE2-0217-5E87-D68E-DEF81B8DCE08}"/>
                </a:ext>
              </a:extLst>
            </p:cNvPr>
            <p:cNvSpPr/>
            <p:nvPr/>
          </p:nvSpPr>
          <p:spPr>
            <a:xfrm>
              <a:off x="3367751" y="2103837"/>
              <a:ext cx="2336712" cy="212223"/>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spTree>
    <p:extLst>
      <p:ext uri="{BB962C8B-B14F-4D97-AF65-F5344CB8AC3E}">
        <p14:creationId xmlns:p14="http://schemas.microsoft.com/office/powerpoint/2010/main" val="353278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Rectangle 254">
            <a:extLst>
              <a:ext uri="{FF2B5EF4-FFF2-40B4-BE49-F238E27FC236}">
                <a16:creationId xmlns:a16="http://schemas.microsoft.com/office/drawing/2014/main" id="{F93527E4-97F3-BF7E-9467-D67687092C6D}"/>
              </a:ext>
            </a:extLst>
          </p:cNvPr>
          <p:cNvSpPr/>
          <p:nvPr/>
        </p:nvSpPr>
        <p:spPr>
          <a:xfrm>
            <a:off x="9840416" y="2813974"/>
            <a:ext cx="2016224" cy="20162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A53A4724-B4D5-A471-019A-98FD0FAABB43}"/>
              </a:ext>
            </a:extLst>
          </p:cNvPr>
          <p:cNvSpPr>
            <a:spLocks noGrp="1"/>
          </p:cNvSpPr>
          <p:nvPr>
            <p:ph type="title"/>
          </p:nvPr>
        </p:nvSpPr>
        <p:spPr>
          <a:xfrm>
            <a:off x="619201" y="259200"/>
            <a:ext cx="10963199" cy="864000"/>
          </a:xfrm>
        </p:spPr>
        <p:txBody>
          <a:bodyPr/>
          <a:lstStyle/>
          <a:p>
            <a:r>
              <a:rPr lang="en-GB" i="1" noProof="0" dirty="0"/>
              <a:t>Her2</a:t>
            </a:r>
            <a:r>
              <a:rPr lang="en-GB" noProof="0" dirty="0"/>
              <a:t> mutations in lung cancer</a:t>
            </a:r>
          </a:p>
        </p:txBody>
      </p:sp>
      <p:sp>
        <p:nvSpPr>
          <p:cNvPr id="6" name="Content Placeholder 5">
            <a:extLst>
              <a:ext uri="{FF2B5EF4-FFF2-40B4-BE49-F238E27FC236}">
                <a16:creationId xmlns:a16="http://schemas.microsoft.com/office/drawing/2014/main" id="{9B8F8F40-50FE-0AB0-C535-4BE79184F1FC}"/>
              </a:ext>
            </a:extLst>
          </p:cNvPr>
          <p:cNvSpPr>
            <a:spLocks noGrp="1"/>
          </p:cNvSpPr>
          <p:nvPr>
            <p:ph sz="quarter" idx="15"/>
          </p:nvPr>
        </p:nvSpPr>
        <p:spPr/>
        <p:txBody>
          <a:bodyPr anchor="b" anchorCtr="0"/>
          <a:lstStyle/>
          <a:p>
            <a:endParaRPr lang="en-GB" noProof="0" dirty="0">
              <a:solidFill>
                <a:schemeClr val="tx2"/>
              </a:solidFill>
              <a:highlight>
                <a:srgbClr val="FFFF00"/>
              </a:highlight>
            </a:endParaRPr>
          </a:p>
          <a:p>
            <a:r>
              <a:rPr lang="en-GB" noProof="0" dirty="0">
                <a:solidFill>
                  <a:schemeClr val="tx2"/>
                </a:solidFill>
              </a:rPr>
              <a:t>aa, amino acids</a:t>
            </a:r>
          </a:p>
          <a:p>
            <a:r>
              <a:rPr lang="en-GB" noProof="0" dirty="0">
                <a:solidFill>
                  <a:schemeClr val="tx2"/>
                </a:solidFill>
              </a:rPr>
              <a:t>1. Trillo Aliaga P, et al. Molecules 2025;30:2645; </a:t>
            </a:r>
            <a:r>
              <a:rPr lang="en-GB" dirty="0">
                <a:solidFill>
                  <a:schemeClr val="tx2"/>
                </a:solidFill>
              </a:rPr>
              <a:t>2. Hong L, et al. NPJ Precis Oncol</a:t>
            </a:r>
            <a:r>
              <a:rPr lang="en-GB" i="1" dirty="0">
                <a:solidFill>
                  <a:schemeClr val="tx2"/>
                </a:solidFill>
              </a:rPr>
              <a:t>. </a:t>
            </a:r>
            <a:r>
              <a:rPr lang="en-GB" dirty="0">
                <a:solidFill>
                  <a:schemeClr val="tx2"/>
                </a:solidFill>
              </a:rPr>
              <a:t>2024</a:t>
            </a:r>
            <a:r>
              <a:rPr lang="en-GB" i="1" dirty="0">
                <a:solidFill>
                  <a:schemeClr val="tx2"/>
                </a:solidFill>
              </a:rPr>
              <a:t>;</a:t>
            </a:r>
            <a:r>
              <a:rPr lang="en-GB" dirty="0">
                <a:solidFill>
                  <a:schemeClr val="tx2"/>
                </a:solidFill>
              </a:rPr>
              <a:t>8,217 </a:t>
            </a:r>
            <a:endParaRPr lang="en-GB" noProof="0" dirty="0">
              <a:solidFill>
                <a:schemeClr val="tx2"/>
              </a:solidFill>
            </a:endParaRPr>
          </a:p>
        </p:txBody>
      </p:sp>
      <p:sp>
        <p:nvSpPr>
          <p:cNvPr id="5" name="Slide Number Placeholder 4">
            <a:extLst>
              <a:ext uri="{FF2B5EF4-FFF2-40B4-BE49-F238E27FC236}">
                <a16:creationId xmlns:a16="http://schemas.microsoft.com/office/drawing/2014/main" id="{2FAFBE56-0339-56A1-C6F2-1F14AA85E49C}"/>
              </a:ext>
            </a:extLst>
          </p:cNvPr>
          <p:cNvSpPr>
            <a:spLocks noGrp="1"/>
          </p:cNvSpPr>
          <p:nvPr>
            <p:ph type="sldNum" sz="quarter" idx="4"/>
          </p:nvPr>
        </p:nvSpPr>
        <p:spPr/>
        <p:txBody>
          <a:bodyPr/>
          <a:lstStyle/>
          <a:p>
            <a:fld id="{FCE43C0F-8A7B-3A4B-9DB5-B3472E36E833}" type="slidenum">
              <a:rPr lang="en-GB" noProof="0" smtClean="0"/>
              <a:pPr/>
              <a:t>9</a:t>
            </a:fld>
            <a:endParaRPr lang="en-GB" noProof="0" dirty="0"/>
          </a:p>
        </p:txBody>
      </p:sp>
      <p:graphicFrame>
        <p:nvGraphicFramePr>
          <p:cNvPr id="8" name="Table 7">
            <a:extLst>
              <a:ext uri="{FF2B5EF4-FFF2-40B4-BE49-F238E27FC236}">
                <a16:creationId xmlns:a16="http://schemas.microsoft.com/office/drawing/2014/main" id="{30FB3CDB-088D-87FC-8BB7-6F232984F7FF}"/>
              </a:ext>
            </a:extLst>
          </p:cNvPr>
          <p:cNvGraphicFramePr>
            <a:graphicFrameLocks noGrp="1"/>
          </p:cNvGraphicFramePr>
          <p:nvPr>
            <p:extLst>
              <p:ext uri="{D42A27DB-BD31-4B8C-83A1-F6EECF244321}">
                <p14:modId xmlns:p14="http://schemas.microsoft.com/office/powerpoint/2010/main" val="1395975234"/>
              </p:ext>
            </p:extLst>
          </p:nvPr>
        </p:nvGraphicFramePr>
        <p:xfrm>
          <a:off x="5424936" y="4365104"/>
          <a:ext cx="6178773" cy="182880"/>
        </p:xfrm>
        <a:graphic>
          <a:graphicData uri="http://schemas.openxmlformats.org/drawingml/2006/table">
            <a:tbl>
              <a:tblPr firstRow="1" bandRow="1">
                <a:tableStyleId>{5C22544A-7EE6-4342-B048-85BDC9FD1C3A}</a:tableStyleId>
              </a:tblPr>
              <a:tblGrid>
                <a:gridCol w="122073">
                  <a:extLst>
                    <a:ext uri="{9D8B030D-6E8A-4147-A177-3AD203B41FA5}">
                      <a16:colId xmlns:a16="http://schemas.microsoft.com/office/drawing/2014/main" val="2018088703"/>
                    </a:ext>
                  </a:extLst>
                </a:gridCol>
                <a:gridCol w="227642">
                  <a:extLst>
                    <a:ext uri="{9D8B030D-6E8A-4147-A177-3AD203B41FA5}">
                      <a16:colId xmlns:a16="http://schemas.microsoft.com/office/drawing/2014/main" val="149240246"/>
                    </a:ext>
                  </a:extLst>
                </a:gridCol>
                <a:gridCol w="343582">
                  <a:extLst>
                    <a:ext uri="{9D8B030D-6E8A-4147-A177-3AD203B41FA5}">
                      <a16:colId xmlns:a16="http://schemas.microsoft.com/office/drawing/2014/main" val="545543427"/>
                    </a:ext>
                  </a:extLst>
                </a:gridCol>
                <a:gridCol w="214739">
                  <a:extLst>
                    <a:ext uri="{9D8B030D-6E8A-4147-A177-3AD203B41FA5}">
                      <a16:colId xmlns:a16="http://schemas.microsoft.com/office/drawing/2014/main" val="1872116912"/>
                    </a:ext>
                  </a:extLst>
                </a:gridCol>
                <a:gridCol w="180000">
                  <a:extLst>
                    <a:ext uri="{9D8B030D-6E8A-4147-A177-3AD203B41FA5}">
                      <a16:colId xmlns:a16="http://schemas.microsoft.com/office/drawing/2014/main" val="1465474593"/>
                    </a:ext>
                  </a:extLst>
                </a:gridCol>
                <a:gridCol w="168723">
                  <a:extLst>
                    <a:ext uri="{9D8B030D-6E8A-4147-A177-3AD203B41FA5}">
                      <a16:colId xmlns:a16="http://schemas.microsoft.com/office/drawing/2014/main" val="1499830957"/>
                    </a:ext>
                  </a:extLst>
                </a:gridCol>
                <a:gridCol w="208603">
                  <a:extLst>
                    <a:ext uri="{9D8B030D-6E8A-4147-A177-3AD203B41FA5}">
                      <a16:colId xmlns:a16="http://schemas.microsoft.com/office/drawing/2014/main" val="4090685495"/>
                    </a:ext>
                  </a:extLst>
                </a:gridCol>
                <a:gridCol w="208603">
                  <a:extLst>
                    <a:ext uri="{9D8B030D-6E8A-4147-A177-3AD203B41FA5}">
                      <a16:colId xmlns:a16="http://schemas.microsoft.com/office/drawing/2014/main" val="2505117304"/>
                    </a:ext>
                  </a:extLst>
                </a:gridCol>
                <a:gridCol w="184062">
                  <a:extLst>
                    <a:ext uri="{9D8B030D-6E8A-4147-A177-3AD203B41FA5}">
                      <a16:colId xmlns:a16="http://schemas.microsoft.com/office/drawing/2014/main" val="1908140073"/>
                    </a:ext>
                  </a:extLst>
                </a:gridCol>
                <a:gridCol w="131911">
                  <a:extLst>
                    <a:ext uri="{9D8B030D-6E8A-4147-A177-3AD203B41FA5}">
                      <a16:colId xmlns:a16="http://schemas.microsoft.com/office/drawing/2014/main" val="688360222"/>
                    </a:ext>
                  </a:extLst>
                </a:gridCol>
                <a:gridCol w="134979">
                  <a:extLst>
                    <a:ext uri="{9D8B030D-6E8A-4147-A177-3AD203B41FA5}">
                      <a16:colId xmlns:a16="http://schemas.microsoft.com/office/drawing/2014/main" val="861769997"/>
                    </a:ext>
                  </a:extLst>
                </a:gridCol>
                <a:gridCol w="328243">
                  <a:extLst>
                    <a:ext uri="{9D8B030D-6E8A-4147-A177-3AD203B41FA5}">
                      <a16:colId xmlns:a16="http://schemas.microsoft.com/office/drawing/2014/main" val="3957917648"/>
                    </a:ext>
                  </a:extLst>
                </a:gridCol>
                <a:gridCol w="199400">
                  <a:extLst>
                    <a:ext uri="{9D8B030D-6E8A-4147-A177-3AD203B41FA5}">
                      <a16:colId xmlns:a16="http://schemas.microsoft.com/office/drawing/2014/main" val="497438360"/>
                    </a:ext>
                  </a:extLst>
                </a:gridCol>
                <a:gridCol w="165655">
                  <a:extLst>
                    <a:ext uri="{9D8B030D-6E8A-4147-A177-3AD203B41FA5}">
                      <a16:colId xmlns:a16="http://schemas.microsoft.com/office/drawing/2014/main" val="2098555266"/>
                    </a:ext>
                  </a:extLst>
                </a:gridCol>
                <a:gridCol w="214739">
                  <a:extLst>
                    <a:ext uri="{9D8B030D-6E8A-4147-A177-3AD203B41FA5}">
                      <a16:colId xmlns:a16="http://schemas.microsoft.com/office/drawing/2014/main" val="656937628"/>
                    </a:ext>
                  </a:extLst>
                </a:gridCol>
                <a:gridCol w="110437">
                  <a:extLst>
                    <a:ext uri="{9D8B030D-6E8A-4147-A177-3AD203B41FA5}">
                      <a16:colId xmlns:a16="http://schemas.microsoft.com/office/drawing/2014/main" val="3145810098"/>
                    </a:ext>
                  </a:extLst>
                </a:gridCol>
                <a:gridCol w="205535">
                  <a:extLst>
                    <a:ext uri="{9D8B030D-6E8A-4147-A177-3AD203B41FA5}">
                      <a16:colId xmlns:a16="http://schemas.microsoft.com/office/drawing/2014/main" val="1830335851"/>
                    </a:ext>
                  </a:extLst>
                </a:gridCol>
                <a:gridCol w="202468">
                  <a:extLst>
                    <a:ext uri="{9D8B030D-6E8A-4147-A177-3AD203B41FA5}">
                      <a16:colId xmlns:a16="http://schemas.microsoft.com/office/drawing/2014/main" val="2238471561"/>
                    </a:ext>
                  </a:extLst>
                </a:gridCol>
                <a:gridCol w="144182">
                  <a:extLst>
                    <a:ext uri="{9D8B030D-6E8A-4147-A177-3AD203B41FA5}">
                      <a16:colId xmlns:a16="http://schemas.microsoft.com/office/drawing/2014/main" val="1089538244"/>
                    </a:ext>
                  </a:extLst>
                </a:gridCol>
                <a:gridCol w="306769">
                  <a:extLst>
                    <a:ext uri="{9D8B030D-6E8A-4147-A177-3AD203B41FA5}">
                      <a16:colId xmlns:a16="http://schemas.microsoft.com/office/drawing/2014/main" val="3459700656"/>
                    </a:ext>
                  </a:extLst>
                </a:gridCol>
                <a:gridCol w="230077">
                  <a:extLst>
                    <a:ext uri="{9D8B030D-6E8A-4147-A177-3AD203B41FA5}">
                      <a16:colId xmlns:a16="http://schemas.microsoft.com/office/drawing/2014/main" val="3071437771"/>
                    </a:ext>
                  </a:extLst>
                </a:gridCol>
                <a:gridCol w="141114">
                  <a:extLst>
                    <a:ext uri="{9D8B030D-6E8A-4147-A177-3AD203B41FA5}">
                      <a16:colId xmlns:a16="http://schemas.microsoft.com/office/drawing/2014/main" val="4210664191"/>
                    </a:ext>
                  </a:extLst>
                </a:gridCol>
                <a:gridCol w="220874">
                  <a:extLst>
                    <a:ext uri="{9D8B030D-6E8A-4147-A177-3AD203B41FA5}">
                      <a16:colId xmlns:a16="http://schemas.microsoft.com/office/drawing/2014/main" val="3905972265"/>
                    </a:ext>
                  </a:extLst>
                </a:gridCol>
                <a:gridCol w="216000">
                  <a:extLst>
                    <a:ext uri="{9D8B030D-6E8A-4147-A177-3AD203B41FA5}">
                      <a16:colId xmlns:a16="http://schemas.microsoft.com/office/drawing/2014/main" val="1743821869"/>
                    </a:ext>
                  </a:extLst>
                </a:gridCol>
                <a:gridCol w="288363">
                  <a:extLst>
                    <a:ext uri="{9D8B030D-6E8A-4147-A177-3AD203B41FA5}">
                      <a16:colId xmlns:a16="http://schemas.microsoft.com/office/drawing/2014/main" val="3562970830"/>
                    </a:ext>
                  </a:extLst>
                </a:gridCol>
                <a:gridCol w="468000">
                  <a:extLst>
                    <a:ext uri="{9D8B030D-6E8A-4147-A177-3AD203B41FA5}">
                      <a16:colId xmlns:a16="http://schemas.microsoft.com/office/drawing/2014/main" val="3816081997"/>
                    </a:ext>
                  </a:extLst>
                </a:gridCol>
                <a:gridCol w="612000">
                  <a:extLst>
                    <a:ext uri="{9D8B030D-6E8A-4147-A177-3AD203B41FA5}">
                      <a16:colId xmlns:a16="http://schemas.microsoft.com/office/drawing/2014/main" val="214925281"/>
                    </a:ext>
                  </a:extLst>
                </a:gridCol>
              </a:tblGrid>
              <a:tr h="144016">
                <a:tc>
                  <a:txBody>
                    <a:bodyPr/>
                    <a:lstStyle/>
                    <a:p>
                      <a:pPr algn="ctr"/>
                      <a:r>
                        <a:rPr lang="en-GB" sz="600" noProof="0" dirty="0">
                          <a:latin typeface="Arial" panose="020B0604020202020204" pitchFamily="34" charset="0"/>
                          <a:cs typeface="Arial" panose="020B0604020202020204" pitchFamily="34" charset="0"/>
                        </a:rPr>
                        <a:t>1</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GB" sz="600" noProof="0" dirty="0">
                          <a:latin typeface="Arial" panose="020B0604020202020204" pitchFamily="34" charset="0"/>
                          <a:cs typeface="Arial" panose="020B0604020202020204" pitchFamily="34" charset="0"/>
                        </a:rPr>
                        <a:t>2</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GB" sz="600" noProof="0" dirty="0">
                          <a:latin typeface="Arial" panose="020B0604020202020204" pitchFamily="34" charset="0"/>
                          <a:cs typeface="Arial" panose="020B0604020202020204" pitchFamily="34" charset="0"/>
                        </a:rPr>
                        <a:t>3</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GB" sz="600" noProof="0" dirty="0">
                          <a:latin typeface="Arial" panose="020B0604020202020204" pitchFamily="34" charset="0"/>
                          <a:cs typeface="Arial" panose="020B0604020202020204" pitchFamily="34" charset="0"/>
                        </a:rPr>
                        <a:t>4</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GB" sz="600" noProof="0" dirty="0">
                          <a:latin typeface="Arial" panose="020B0604020202020204" pitchFamily="34" charset="0"/>
                          <a:cs typeface="Arial" panose="020B0604020202020204" pitchFamily="34" charset="0"/>
                        </a:rPr>
                        <a:t>5</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GB" sz="600" noProof="0" dirty="0">
                          <a:latin typeface="Arial" panose="020B0604020202020204" pitchFamily="34" charset="0"/>
                          <a:cs typeface="Arial" panose="020B0604020202020204" pitchFamily="34" charset="0"/>
                        </a:rPr>
                        <a:t>6</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GB" sz="600" noProof="0" dirty="0">
                          <a:latin typeface="Arial" panose="020B0604020202020204" pitchFamily="34" charset="0"/>
                          <a:cs typeface="Arial" panose="020B0604020202020204" pitchFamily="34" charset="0"/>
                        </a:rPr>
                        <a:t>7</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GB" sz="600" noProof="0" dirty="0">
                          <a:latin typeface="Arial" panose="020B0604020202020204" pitchFamily="34" charset="0"/>
                          <a:cs typeface="Arial" panose="020B0604020202020204" pitchFamily="34" charset="0"/>
                        </a:rPr>
                        <a:t>8</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GB" sz="600" noProof="0" dirty="0">
                          <a:latin typeface="Arial" panose="020B0604020202020204" pitchFamily="34" charset="0"/>
                          <a:cs typeface="Arial" panose="020B0604020202020204" pitchFamily="34" charset="0"/>
                        </a:rPr>
                        <a:t>9</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GB" sz="600" noProof="0" dirty="0">
                          <a:latin typeface="Arial" panose="020B0604020202020204" pitchFamily="34" charset="0"/>
                          <a:cs typeface="Arial" panose="020B0604020202020204" pitchFamily="34" charset="0"/>
                        </a:rPr>
                        <a:t>10</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GB" sz="600" noProof="0" dirty="0">
                          <a:latin typeface="Arial" panose="020B0604020202020204" pitchFamily="34" charset="0"/>
                          <a:cs typeface="Arial" panose="020B0604020202020204" pitchFamily="34" charset="0"/>
                        </a:rPr>
                        <a:t>11</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GB" sz="600" noProof="0" dirty="0">
                          <a:latin typeface="Arial" panose="020B0604020202020204" pitchFamily="34" charset="0"/>
                          <a:cs typeface="Arial" panose="020B0604020202020204" pitchFamily="34" charset="0"/>
                        </a:rPr>
                        <a:t>12</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GB" sz="600" noProof="0" dirty="0">
                          <a:latin typeface="Arial" panose="020B0604020202020204" pitchFamily="34" charset="0"/>
                          <a:cs typeface="Arial" panose="020B0604020202020204" pitchFamily="34" charset="0"/>
                        </a:rPr>
                        <a:t>13</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GB" sz="600" noProof="0" dirty="0">
                          <a:latin typeface="Arial" panose="020B0604020202020204" pitchFamily="34" charset="0"/>
                          <a:cs typeface="Arial" panose="020B0604020202020204" pitchFamily="34" charset="0"/>
                        </a:rPr>
                        <a:t>14</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GB" sz="600" noProof="0" dirty="0">
                          <a:latin typeface="Arial" panose="020B0604020202020204" pitchFamily="34" charset="0"/>
                          <a:cs typeface="Arial" panose="020B0604020202020204" pitchFamily="34" charset="0"/>
                        </a:rPr>
                        <a:t>15</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GB" sz="600" noProof="0" dirty="0">
                          <a:latin typeface="Arial" panose="020B0604020202020204" pitchFamily="34" charset="0"/>
                          <a:cs typeface="Arial" panose="020B0604020202020204" pitchFamily="34" charset="0"/>
                        </a:rPr>
                        <a:t>16</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GB" sz="600" noProof="0" dirty="0">
                          <a:latin typeface="Arial" panose="020B0604020202020204" pitchFamily="34" charset="0"/>
                          <a:cs typeface="Arial" panose="020B0604020202020204" pitchFamily="34" charset="0"/>
                        </a:rPr>
                        <a:t>17</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GB" sz="600" noProof="0" dirty="0">
                          <a:latin typeface="Arial" panose="020B0604020202020204" pitchFamily="34" charset="0"/>
                          <a:cs typeface="Arial" panose="020B0604020202020204" pitchFamily="34" charset="0"/>
                        </a:rPr>
                        <a:t>18</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GB" sz="600" noProof="0" dirty="0">
                          <a:latin typeface="Arial" panose="020B0604020202020204" pitchFamily="34" charset="0"/>
                          <a:cs typeface="Arial" panose="020B0604020202020204" pitchFamily="34" charset="0"/>
                        </a:rPr>
                        <a:t>19</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GB" sz="600" noProof="0" dirty="0">
                          <a:latin typeface="Arial" panose="020B0604020202020204" pitchFamily="34" charset="0"/>
                          <a:cs typeface="Arial" panose="020B0604020202020204" pitchFamily="34" charset="0"/>
                        </a:rPr>
                        <a:t>20</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GB" sz="600" noProof="0" dirty="0">
                          <a:latin typeface="Arial" panose="020B0604020202020204" pitchFamily="34" charset="0"/>
                          <a:cs typeface="Arial" panose="020B0604020202020204" pitchFamily="34" charset="0"/>
                        </a:rPr>
                        <a:t>21</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GB" sz="600" noProof="0" dirty="0">
                          <a:latin typeface="Arial" panose="020B0604020202020204" pitchFamily="34" charset="0"/>
                          <a:cs typeface="Arial" panose="020B0604020202020204" pitchFamily="34" charset="0"/>
                        </a:rPr>
                        <a:t>22</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GB" sz="600" noProof="0" dirty="0">
                          <a:latin typeface="Arial" panose="020B0604020202020204" pitchFamily="34" charset="0"/>
                          <a:cs typeface="Arial" panose="020B0604020202020204" pitchFamily="34" charset="0"/>
                        </a:rPr>
                        <a:t>23</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GB" sz="600" noProof="0" dirty="0">
                          <a:latin typeface="Arial" panose="020B0604020202020204" pitchFamily="34" charset="0"/>
                          <a:cs typeface="Arial" panose="020B0604020202020204" pitchFamily="34" charset="0"/>
                        </a:rPr>
                        <a:t>24</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GB" sz="600" noProof="0" dirty="0">
                          <a:latin typeface="Arial" panose="020B0604020202020204" pitchFamily="34" charset="0"/>
                          <a:cs typeface="Arial" panose="020B0604020202020204" pitchFamily="34" charset="0"/>
                        </a:rPr>
                        <a:t>25</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GB" sz="600" noProof="0" dirty="0">
                          <a:latin typeface="Arial" panose="020B0604020202020204" pitchFamily="34" charset="0"/>
                          <a:cs typeface="Arial" panose="020B0604020202020204" pitchFamily="34" charset="0"/>
                        </a:rPr>
                        <a:t>26</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GB" sz="600" noProof="0" dirty="0">
                          <a:latin typeface="Arial" panose="020B0604020202020204" pitchFamily="34" charset="0"/>
                          <a:cs typeface="Arial" panose="020B0604020202020204" pitchFamily="34" charset="0"/>
                        </a:rPr>
                        <a:t>27</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365895757"/>
                  </a:ext>
                </a:extLst>
              </a:tr>
            </a:tbl>
          </a:graphicData>
        </a:graphic>
      </p:graphicFrame>
      <p:sp>
        <p:nvSpPr>
          <p:cNvPr id="9" name="TextBox 8">
            <a:extLst>
              <a:ext uri="{FF2B5EF4-FFF2-40B4-BE49-F238E27FC236}">
                <a16:creationId xmlns:a16="http://schemas.microsoft.com/office/drawing/2014/main" id="{CE006DE6-DEF2-3D3D-8FDB-8AC3AE3851DE}"/>
              </a:ext>
            </a:extLst>
          </p:cNvPr>
          <p:cNvSpPr txBox="1"/>
          <p:nvPr/>
        </p:nvSpPr>
        <p:spPr>
          <a:xfrm>
            <a:off x="5303912" y="4679558"/>
            <a:ext cx="5876930" cy="253916"/>
          </a:xfrm>
          <a:prstGeom prst="rect">
            <a:avLst/>
          </a:prstGeom>
          <a:noFill/>
        </p:spPr>
        <p:txBody>
          <a:bodyPr wrap="none" rtlCol="0">
            <a:spAutoFit/>
          </a:bodyPr>
          <a:lstStyle/>
          <a:p>
            <a:r>
              <a:rPr lang="en-GB" sz="1050" dirty="0">
                <a:latin typeface="Arial" panose="020B0604020202020204" pitchFamily="34" charset="0"/>
                <a:cs typeface="Arial" panose="020B0604020202020204" pitchFamily="34" charset="0"/>
              </a:rPr>
              <a:t>ERBB2 </a:t>
            </a:r>
            <a:r>
              <a:rPr lang="en-US" sz="1050" dirty="0">
                <a:latin typeface="Arial" panose="020B0604020202020204" pitchFamily="34" charset="0"/>
                <a:cs typeface="Arial" panose="020B0604020202020204" pitchFamily="34" charset="0"/>
              </a:rPr>
              <a:t>oncogenic mutations and proportion reported by </a:t>
            </a:r>
            <a:r>
              <a:rPr lang="en-US" sz="1050" dirty="0" err="1">
                <a:latin typeface="Arial" panose="020B0604020202020204" pitchFamily="34" charset="0"/>
                <a:cs typeface="Arial" panose="020B0604020202020204" pitchFamily="34" charset="0"/>
              </a:rPr>
              <a:t>OncoKB</a:t>
            </a:r>
            <a:r>
              <a:rPr lang="en-US" sz="1050" dirty="0">
                <a:latin typeface="Arial" panose="020B0604020202020204" pitchFamily="34" charset="0"/>
                <a:cs typeface="Arial" panose="020B0604020202020204" pitchFamily="34" charset="0"/>
              </a:rPr>
              <a:t> and COSMIC in </a:t>
            </a:r>
            <a:r>
              <a:rPr lang="en-GB" sz="1050" dirty="0">
                <a:latin typeface="Arial" panose="020B0604020202020204" pitchFamily="34" charset="0"/>
                <a:cs typeface="Arial" panose="020B0604020202020204" pitchFamily="34" charset="0"/>
              </a:rPr>
              <a:t>Guardant360</a:t>
            </a:r>
            <a:endParaRPr lang="en-GB" sz="1050" noProof="0" dirty="0">
              <a:latin typeface="Arial" panose="020B0604020202020204" pitchFamily="34" charset="0"/>
              <a:ea typeface="Aileron" charset="0"/>
              <a:cs typeface="Arial" panose="020B0604020202020204" pitchFamily="34" charset="0"/>
            </a:endParaRPr>
          </a:p>
        </p:txBody>
      </p:sp>
      <p:sp>
        <p:nvSpPr>
          <p:cNvPr id="11" name="TextBox 10">
            <a:extLst>
              <a:ext uri="{FF2B5EF4-FFF2-40B4-BE49-F238E27FC236}">
                <a16:creationId xmlns:a16="http://schemas.microsoft.com/office/drawing/2014/main" id="{F606E3D1-6F10-C84D-36EF-582DE8AD5010}"/>
              </a:ext>
            </a:extLst>
          </p:cNvPr>
          <p:cNvSpPr txBox="1"/>
          <p:nvPr/>
        </p:nvSpPr>
        <p:spPr>
          <a:xfrm>
            <a:off x="5113028" y="4443219"/>
            <a:ext cx="262892" cy="138499"/>
          </a:xfrm>
          <a:prstGeom prst="rect">
            <a:avLst/>
          </a:prstGeom>
          <a:noFill/>
        </p:spPr>
        <p:txBody>
          <a:bodyPr wrap="none" lIns="0" tIns="0" rIns="0" bIns="0" rtlCol="0">
            <a:spAutoFit/>
          </a:bodyPr>
          <a:lstStyle/>
          <a:p>
            <a:pPr algn="r"/>
            <a:r>
              <a:rPr lang="en-GB" sz="900" noProof="0" dirty="0">
                <a:latin typeface="Arial" panose="020B0604020202020204" pitchFamily="34" charset="0"/>
                <a:ea typeface="Aileron" charset="0"/>
                <a:cs typeface="Arial" panose="020B0604020202020204" pitchFamily="34" charset="0"/>
              </a:rPr>
              <a:t>Exon</a:t>
            </a:r>
          </a:p>
        </p:txBody>
      </p:sp>
      <p:cxnSp>
        <p:nvCxnSpPr>
          <p:cNvPr id="68" name="Straight Connector 67">
            <a:extLst>
              <a:ext uri="{FF2B5EF4-FFF2-40B4-BE49-F238E27FC236}">
                <a16:creationId xmlns:a16="http://schemas.microsoft.com/office/drawing/2014/main" id="{78D43649-1A83-CD8E-FB02-9AB650DE2C42}"/>
              </a:ext>
            </a:extLst>
          </p:cNvPr>
          <p:cNvCxnSpPr>
            <a:cxnSpLocks/>
          </p:cNvCxnSpPr>
          <p:nvPr/>
        </p:nvCxnSpPr>
        <p:spPr>
          <a:xfrm>
            <a:off x="5428109" y="4118812"/>
            <a:ext cx="61753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4580D0B4-07BD-1B87-8505-214AD2D6F422}"/>
              </a:ext>
            </a:extLst>
          </p:cNvPr>
          <p:cNvSpPr txBox="1"/>
          <p:nvPr/>
        </p:nvSpPr>
        <p:spPr>
          <a:xfrm>
            <a:off x="5390552" y="4192792"/>
            <a:ext cx="70532"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0</a:t>
            </a:r>
          </a:p>
        </p:txBody>
      </p:sp>
      <p:cxnSp>
        <p:nvCxnSpPr>
          <p:cNvPr id="73" name="Straight Connector 72">
            <a:extLst>
              <a:ext uri="{FF2B5EF4-FFF2-40B4-BE49-F238E27FC236}">
                <a16:creationId xmlns:a16="http://schemas.microsoft.com/office/drawing/2014/main" id="{622A382B-EEAF-2B60-8CB7-B3BC3A2BFFD1}"/>
              </a:ext>
            </a:extLst>
          </p:cNvPr>
          <p:cNvCxnSpPr/>
          <p:nvPr/>
        </p:nvCxnSpPr>
        <p:spPr>
          <a:xfrm>
            <a:off x="5913487" y="411227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2B94154-757E-2761-0486-77AD3F76D5E0}"/>
              </a:ext>
            </a:extLst>
          </p:cNvPr>
          <p:cNvCxnSpPr/>
          <p:nvPr/>
        </p:nvCxnSpPr>
        <p:spPr>
          <a:xfrm>
            <a:off x="5427712" y="411227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C423B951-E86E-3FBD-D993-3A3D81B014F5}"/>
              </a:ext>
            </a:extLst>
          </p:cNvPr>
          <p:cNvCxnSpPr/>
          <p:nvPr/>
        </p:nvCxnSpPr>
        <p:spPr>
          <a:xfrm>
            <a:off x="6411962" y="411227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C8EC400B-5A99-3554-F99F-3281A2AD9626}"/>
              </a:ext>
            </a:extLst>
          </p:cNvPr>
          <p:cNvCxnSpPr/>
          <p:nvPr/>
        </p:nvCxnSpPr>
        <p:spPr>
          <a:xfrm>
            <a:off x="6897737" y="411227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007ECB1E-B4C7-0443-0853-D2F53F1AE64A}"/>
              </a:ext>
            </a:extLst>
          </p:cNvPr>
          <p:cNvCxnSpPr/>
          <p:nvPr/>
        </p:nvCxnSpPr>
        <p:spPr>
          <a:xfrm>
            <a:off x="7393037" y="411227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B0982B3C-894A-B438-019D-612E9F407167}"/>
              </a:ext>
            </a:extLst>
          </p:cNvPr>
          <p:cNvCxnSpPr/>
          <p:nvPr/>
        </p:nvCxnSpPr>
        <p:spPr>
          <a:xfrm>
            <a:off x="7885162" y="411227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057AA5E6-CCA2-A18A-6579-8AFFB623C6EA}"/>
              </a:ext>
            </a:extLst>
          </p:cNvPr>
          <p:cNvCxnSpPr/>
          <p:nvPr/>
        </p:nvCxnSpPr>
        <p:spPr>
          <a:xfrm>
            <a:off x="8370937" y="411227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76075B77-35D1-A07A-24FC-FDD0036CFF40}"/>
              </a:ext>
            </a:extLst>
          </p:cNvPr>
          <p:cNvCxnSpPr/>
          <p:nvPr/>
        </p:nvCxnSpPr>
        <p:spPr>
          <a:xfrm>
            <a:off x="8875762" y="411227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6C695CE-15C8-6E54-D422-670E771561B1}"/>
              </a:ext>
            </a:extLst>
          </p:cNvPr>
          <p:cNvCxnSpPr/>
          <p:nvPr/>
        </p:nvCxnSpPr>
        <p:spPr>
          <a:xfrm>
            <a:off x="9361537" y="411227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6CF38F61-93E0-3A5F-47FC-F3D9D96B6D17}"/>
              </a:ext>
            </a:extLst>
          </p:cNvPr>
          <p:cNvCxnSpPr/>
          <p:nvPr/>
        </p:nvCxnSpPr>
        <p:spPr>
          <a:xfrm>
            <a:off x="9856837" y="411227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DFFE5B98-4479-7A0A-4607-97C2577279FA}"/>
              </a:ext>
            </a:extLst>
          </p:cNvPr>
          <p:cNvCxnSpPr/>
          <p:nvPr/>
        </p:nvCxnSpPr>
        <p:spPr>
          <a:xfrm>
            <a:off x="10348962" y="411227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C8DF116-16B1-460F-9FA9-01F36C20A148}"/>
              </a:ext>
            </a:extLst>
          </p:cNvPr>
          <p:cNvCxnSpPr/>
          <p:nvPr/>
        </p:nvCxnSpPr>
        <p:spPr>
          <a:xfrm>
            <a:off x="10837912" y="411227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CB204ADB-E885-81CB-CB60-7185989F4DC2}"/>
              </a:ext>
            </a:extLst>
          </p:cNvPr>
          <p:cNvCxnSpPr/>
          <p:nvPr/>
        </p:nvCxnSpPr>
        <p:spPr>
          <a:xfrm>
            <a:off x="11333212" y="411227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08B0CEB0-4076-05F3-4965-0818F9AA7200}"/>
              </a:ext>
            </a:extLst>
          </p:cNvPr>
          <p:cNvCxnSpPr/>
          <p:nvPr/>
        </p:nvCxnSpPr>
        <p:spPr>
          <a:xfrm>
            <a:off x="11596737" y="411227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EBF5F442-9297-D330-544A-F956B3D57C64}"/>
              </a:ext>
            </a:extLst>
          </p:cNvPr>
          <p:cNvSpPr txBox="1"/>
          <p:nvPr/>
        </p:nvSpPr>
        <p:spPr>
          <a:xfrm>
            <a:off x="6304270" y="4192792"/>
            <a:ext cx="211596"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200</a:t>
            </a:r>
          </a:p>
        </p:txBody>
      </p:sp>
      <p:sp>
        <p:nvSpPr>
          <p:cNvPr id="94" name="TextBox 93">
            <a:extLst>
              <a:ext uri="{FF2B5EF4-FFF2-40B4-BE49-F238E27FC236}">
                <a16:creationId xmlns:a16="http://schemas.microsoft.com/office/drawing/2014/main" id="{3F443F65-2513-B884-8AD5-738A03412D03}"/>
              </a:ext>
            </a:extLst>
          </p:cNvPr>
          <p:cNvSpPr txBox="1"/>
          <p:nvPr/>
        </p:nvSpPr>
        <p:spPr>
          <a:xfrm>
            <a:off x="7285345" y="4192792"/>
            <a:ext cx="211596"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400</a:t>
            </a:r>
          </a:p>
        </p:txBody>
      </p:sp>
      <p:sp>
        <p:nvSpPr>
          <p:cNvPr id="96" name="TextBox 95">
            <a:extLst>
              <a:ext uri="{FF2B5EF4-FFF2-40B4-BE49-F238E27FC236}">
                <a16:creationId xmlns:a16="http://schemas.microsoft.com/office/drawing/2014/main" id="{E2A3BEBC-EA01-E413-58B1-7105E1DB94C9}"/>
              </a:ext>
            </a:extLst>
          </p:cNvPr>
          <p:cNvSpPr txBox="1"/>
          <p:nvPr/>
        </p:nvSpPr>
        <p:spPr>
          <a:xfrm>
            <a:off x="9250670" y="4192792"/>
            <a:ext cx="211596"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800</a:t>
            </a:r>
          </a:p>
        </p:txBody>
      </p:sp>
      <p:sp>
        <p:nvSpPr>
          <p:cNvPr id="97" name="TextBox 96">
            <a:extLst>
              <a:ext uri="{FF2B5EF4-FFF2-40B4-BE49-F238E27FC236}">
                <a16:creationId xmlns:a16="http://schemas.microsoft.com/office/drawing/2014/main" id="{29CC0373-3E6F-1D5D-40F5-1376C6BEAB45}"/>
              </a:ext>
            </a:extLst>
          </p:cNvPr>
          <p:cNvSpPr txBox="1"/>
          <p:nvPr/>
        </p:nvSpPr>
        <p:spPr>
          <a:xfrm>
            <a:off x="8272363" y="4192792"/>
            <a:ext cx="211596"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600</a:t>
            </a:r>
          </a:p>
        </p:txBody>
      </p:sp>
      <p:sp>
        <p:nvSpPr>
          <p:cNvPr id="98" name="TextBox 97">
            <a:extLst>
              <a:ext uri="{FF2B5EF4-FFF2-40B4-BE49-F238E27FC236}">
                <a16:creationId xmlns:a16="http://schemas.microsoft.com/office/drawing/2014/main" id="{BCFB2BD6-7269-6BA4-713D-F06A4BDE16B0}"/>
              </a:ext>
            </a:extLst>
          </p:cNvPr>
          <p:cNvSpPr txBox="1"/>
          <p:nvPr/>
        </p:nvSpPr>
        <p:spPr>
          <a:xfrm>
            <a:off x="10215121" y="4192792"/>
            <a:ext cx="282130"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1000</a:t>
            </a:r>
          </a:p>
        </p:txBody>
      </p:sp>
      <p:sp>
        <p:nvSpPr>
          <p:cNvPr id="100" name="TextBox 99">
            <a:extLst>
              <a:ext uri="{FF2B5EF4-FFF2-40B4-BE49-F238E27FC236}">
                <a16:creationId xmlns:a16="http://schemas.microsoft.com/office/drawing/2014/main" id="{E34375F4-1498-CFFA-E720-9AF417C9FE36}"/>
              </a:ext>
            </a:extLst>
          </p:cNvPr>
          <p:cNvSpPr txBox="1"/>
          <p:nvPr/>
        </p:nvSpPr>
        <p:spPr>
          <a:xfrm>
            <a:off x="11386014" y="4192792"/>
            <a:ext cx="423194" cy="153888"/>
          </a:xfrm>
          <a:prstGeom prst="rect">
            <a:avLst/>
          </a:prstGeom>
          <a:noFill/>
        </p:spPr>
        <p:txBody>
          <a:bodyPr wrap="none" lIns="0" tIns="0" rIns="0" bIns="0" rtlCol="0">
            <a:spAutoFit/>
          </a:bodyPr>
          <a:lstStyle/>
          <a:p>
            <a:pPr algn="ctr"/>
            <a:r>
              <a:rPr lang="en-GB" sz="1000" noProof="0" dirty="0">
                <a:latin typeface="Arial" panose="020B0604020202020204" pitchFamily="34" charset="0"/>
                <a:ea typeface="Aileron" charset="0"/>
                <a:cs typeface="Arial" panose="020B0604020202020204" pitchFamily="34" charset="0"/>
              </a:rPr>
              <a:t>1255aa</a:t>
            </a:r>
          </a:p>
        </p:txBody>
      </p:sp>
      <p:grpSp>
        <p:nvGrpSpPr>
          <p:cNvPr id="105" name="Group 104">
            <a:extLst>
              <a:ext uri="{FF2B5EF4-FFF2-40B4-BE49-F238E27FC236}">
                <a16:creationId xmlns:a16="http://schemas.microsoft.com/office/drawing/2014/main" id="{1C023B2B-50B7-17ED-BA8C-3F130589F658}"/>
              </a:ext>
            </a:extLst>
          </p:cNvPr>
          <p:cNvGrpSpPr/>
          <p:nvPr/>
        </p:nvGrpSpPr>
        <p:grpSpPr>
          <a:xfrm>
            <a:off x="5907658" y="3866288"/>
            <a:ext cx="54000" cy="113432"/>
            <a:chOff x="6055122" y="3455268"/>
            <a:chExt cx="54000" cy="113432"/>
          </a:xfrm>
        </p:grpSpPr>
        <p:cxnSp>
          <p:nvCxnSpPr>
            <p:cNvPr id="106" name="Straight Connector 105">
              <a:extLst>
                <a:ext uri="{FF2B5EF4-FFF2-40B4-BE49-F238E27FC236}">
                  <a16:creationId xmlns:a16="http://schemas.microsoft.com/office/drawing/2014/main" id="{44D0A06B-7C64-8E40-A3BB-C37DBFB6F045}"/>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 name="Oval 106">
              <a:extLst>
                <a:ext uri="{FF2B5EF4-FFF2-40B4-BE49-F238E27FC236}">
                  <a16:creationId xmlns:a16="http://schemas.microsoft.com/office/drawing/2014/main" id="{826E529B-AFF8-C437-CF27-7103D7A0FE87}"/>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08" name="Group 107">
            <a:extLst>
              <a:ext uri="{FF2B5EF4-FFF2-40B4-BE49-F238E27FC236}">
                <a16:creationId xmlns:a16="http://schemas.microsoft.com/office/drawing/2014/main" id="{79A5E7DA-ADE0-24F5-2259-A5171DB940E1}"/>
              </a:ext>
            </a:extLst>
          </p:cNvPr>
          <p:cNvGrpSpPr/>
          <p:nvPr/>
        </p:nvGrpSpPr>
        <p:grpSpPr>
          <a:xfrm>
            <a:off x="6079108" y="3866288"/>
            <a:ext cx="54000" cy="113432"/>
            <a:chOff x="6055122" y="3455268"/>
            <a:chExt cx="54000" cy="113432"/>
          </a:xfrm>
        </p:grpSpPr>
        <p:cxnSp>
          <p:nvCxnSpPr>
            <p:cNvPr id="109" name="Straight Connector 108">
              <a:extLst>
                <a:ext uri="{FF2B5EF4-FFF2-40B4-BE49-F238E27FC236}">
                  <a16:creationId xmlns:a16="http://schemas.microsoft.com/office/drawing/2014/main" id="{7D931317-EC58-1B9A-1011-EF6FCD90A3D3}"/>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Oval 109">
              <a:extLst>
                <a:ext uri="{FF2B5EF4-FFF2-40B4-BE49-F238E27FC236}">
                  <a16:creationId xmlns:a16="http://schemas.microsoft.com/office/drawing/2014/main" id="{AC9EF784-FC55-6E5B-5BF5-116173572DAA}"/>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11" name="Group 110">
            <a:extLst>
              <a:ext uri="{FF2B5EF4-FFF2-40B4-BE49-F238E27FC236}">
                <a16:creationId xmlns:a16="http://schemas.microsoft.com/office/drawing/2014/main" id="{5BE84461-1BF0-0FA1-F7F4-0B2BC8D1998A}"/>
              </a:ext>
            </a:extLst>
          </p:cNvPr>
          <p:cNvGrpSpPr/>
          <p:nvPr/>
        </p:nvGrpSpPr>
        <p:grpSpPr>
          <a:xfrm>
            <a:off x="6491858" y="3866288"/>
            <a:ext cx="54000" cy="113432"/>
            <a:chOff x="6055122" y="3455268"/>
            <a:chExt cx="54000" cy="113432"/>
          </a:xfrm>
        </p:grpSpPr>
        <p:cxnSp>
          <p:nvCxnSpPr>
            <p:cNvPr id="112" name="Straight Connector 111">
              <a:extLst>
                <a:ext uri="{FF2B5EF4-FFF2-40B4-BE49-F238E27FC236}">
                  <a16:creationId xmlns:a16="http://schemas.microsoft.com/office/drawing/2014/main" id="{088CFA9C-C7BD-AFA6-6C1D-29B47B32F574}"/>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Oval 112">
              <a:extLst>
                <a:ext uri="{FF2B5EF4-FFF2-40B4-BE49-F238E27FC236}">
                  <a16:creationId xmlns:a16="http://schemas.microsoft.com/office/drawing/2014/main" id="{A0E0F023-4447-09A1-6FB0-6141570035F6}"/>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14" name="Group 113">
            <a:extLst>
              <a:ext uri="{FF2B5EF4-FFF2-40B4-BE49-F238E27FC236}">
                <a16:creationId xmlns:a16="http://schemas.microsoft.com/office/drawing/2014/main" id="{9D1F330F-C74C-9223-FE03-D4B41883F597}"/>
              </a:ext>
            </a:extLst>
          </p:cNvPr>
          <p:cNvGrpSpPr/>
          <p:nvPr/>
        </p:nvGrpSpPr>
        <p:grpSpPr>
          <a:xfrm>
            <a:off x="6761733" y="3840888"/>
            <a:ext cx="54000" cy="113432"/>
            <a:chOff x="6055122" y="3455268"/>
            <a:chExt cx="54000" cy="113432"/>
          </a:xfrm>
        </p:grpSpPr>
        <p:cxnSp>
          <p:nvCxnSpPr>
            <p:cNvPr id="115" name="Straight Connector 114">
              <a:extLst>
                <a:ext uri="{FF2B5EF4-FFF2-40B4-BE49-F238E27FC236}">
                  <a16:creationId xmlns:a16="http://schemas.microsoft.com/office/drawing/2014/main" id="{7DE6A3B7-6E56-F5A6-222D-0960A0C6F0BB}"/>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Oval 115">
              <a:extLst>
                <a:ext uri="{FF2B5EF4-FFF2-40B4-BE49-F238E27FC236}">
                  <a16:creationId xmlns:a16="http://schemas.microsoft.com/office/drawing/2014/main" id="{43B76B17-405C-20EA-61D0-CD46BF5ABFEA}"/>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17" name="Group 116">
            <a:extLst>
              <a:ext uri="{FF2B5EF4-FFF2-40B4-BE49-F238E27FC236}">
                <a16:creationId xmlns:a16="http://schemas.microsoft.com/office/drawing/2014/main" id="{8142C668-2EA9-A622-C808-0ADBF107EDE7}"/>
              </a:ext>
            </a:extLst>
          </p:cNvPr>
          <p:cNvGrpSpPr/>
          <p:nvPr/>
        </p:nvGrpSpPr>
        <p:grpSpPr>
          <a:xfrm>
            <a:off x="6844283" y="3866288"/>
            <a:ext cx="54000" cy="113432"/>
            <a:chOff x="6055122" y="3455268"/>
            <a:chExt cx="54000" cy="113432"/>
          </a:xfrm>
        </p:grpSpPr>
        <p:cxnSp>
          <p:nvCxnSpPr>
            <p:cNvPr id="118" name="Straight Connector 117">
              <a:extLst>
                <a:ext uri="{FF2B5EF4-FFF2-40B4-BE49-F238E27FC236}">
                  <a16:creationId xmlns:a16="http://schemas.microsoft.com/office/drawing/2014/main" id="{2A1E20DB-8F17-A7F7-0FB0-F07D5BACE54A}"/>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9" name="Oval 118">
              <a:extLst>
                <a:ext uri="{FF2B5EF4-FFF2-40B4-BE49-F238E27FC236}">
                  <a16:creationId xmlns:a16="http://schemas.microsoft.com/office/drawing/2014/main" id="{AB726A3C-5B0E-389C-B8DA-9E7B8AE1A1A7}"/>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23" name="Group 122">
            <a:extLst>
              <a:ext uri="{FF2B5EF4-FFF2-40B4-BE49-F238E27FC236}">
                <a16:creationId xmlns:a16="http://schemas.microsoft.com/office/drawing/2014/main" id="{F489599F-309A-5A13-87DE-F8A78AB2FB79}"/>
              </a:ext>
            </a:extLst>
          </p:cNvPr>
          <p:cNvGrpSpPr/>
          <p:nvPr/>
        </p:nvGrpSpPr>
        <p:grpSpPr>
          <a:xfrm>
            <a:off x="6980808" y="3866288"/>
            <a:ext cx="54000" cy="113432"/>
            <a:chOff x="6055122" y="3455268"/>
            <a:chExt cx="54000" cy="113432"/>
          </a:xfrm>
        </p:grpSpPr>
        <p:cxnSp>
          <p:nvCxnSpPr>
            <p:cNvPr id="124" name="Straight Connector 123">
              <a:extLst>
                <a:ext uri="{FF2B5EF4-FFF2-40B4-BE49-F238E27FC236}">
                  <a16:creationId xmlns:a16="http://schemas.microsoft.com/office/drawing/2014/main" id="{F909AD0A-16A9-C17B-65B2-E6BF44DD9B94}"/>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5" name="Oval 124">
              <a:extLst>
                <a:ext uri="{FF2B5EF4-FFF2-40B4-BE49-F238E27FC236}">
                  <a16:creationId xmlns:a16="http://schemas.microsoft.com/office/drawing/2014/main" id="{B18A4ABD-B635-3C5E-B448-36200DDA010F}"/>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26" name="Group 125">
            <a:extLst>
              <a:ext uri="{FF2B5EF4-FFF2-40B4-BE49-F238E27FC236}">
                <a16:creationId xmlns:a16="http://schemas.microsoft.com/office/drawing/2014/main" id="{14C83F10-FD89-FFF5-095E-844151177EF5}"/>
              </a:ext>
            </a:extLst>
          </p:cNvPr>
          <p:cNvGrpSpPr/>
          <p:nvPr/>
        </p:nvGrpSpPr>
        <p:grpSpPr>
          <a:xfrm>
            <a:off x="6926833" y="3596413"/>
            <a:ext cx="54000" cy="338180"/>
            <a:chOff x="6055122" y="3455268"/>
            <a:chExt cx="54000" cy="338180"/>
          </a:xfrm>
        </p:grpSpPr>
        <p:cxnSp>
          <p:nvCxnSpPr>
            <p:cNvPr id="127" name="Straight Connector 126">
              <a:extLst>
                <a:ext uri="{FF2B5EF4-FFF2-40B4-BE49-F238E27FC236}">
                  <a16:creationId xmlns:a16="http://schemas.microsoft.com/office/drawing/2014/main" id="{D431071B-391D-5C28-ACB6-5D03A825C240}"/>
                </a:ext>
              </a:extLst>
            </p:cNvPr>
            <p:cNvCxnSpPr>
              <a:cxnSpLocks/>
            </p:cNvCxnSpPr>
            <p:nvPr/>
          </p:nvCxnSpPr>
          <p:spPr>
            <a:xfrm>
              <a:off x="6082122" y="3505448"/>
              <a:ext cx="0" cy="288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8" name="Oval 127">
              <a:extLst>
                <a:ext uri="{FF2B5EF4-FFF2-40B4-BE49-F238E27FC236}">
                  <a16:creationId xmlns:a16="http://schemas.microsoft.com/office/drawing/2014/main" id="{331899AF-12E7-10B4-1540-DEB19BE61BA0}"/>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20" name="Group 119">
            <a:extLst>
              <a:ext uri="{FF2B5EF4-FFF2-40B4-BE49-F238E27FC236}">
                <a16:creationId xmlns:a16="http://schemas.microsoft.com/office/drawing/2014/main" id="{4D93A2F7-C2F2-D03A-4DAB-714F97D8F0F9}"/>
              </a:ext>
            </a:extLst>
          </p:cNvPr>
          <p:cNvGrpSpPr/>
          <p:nvPr/>
        </p:nvGrpSpPr>
        <p:grpSpPr>
          <a:xfrm>
            <a:off x="6926833" y="3878988"/>
            <a:ext cx="54000" cy="113432"/>
            <a:chOff x="6055122" y="3455268"/>
            <a:chExt cx="54000" cy="113432"/>
          </a:xfrm>
        </p:grpSpPr>
        <p:cxnSp>
          <p:nvCxnSpPr>
            <p:cNvPr id="121" name="Straight Connector 120">
              <a:extLst>
                <a:ext uri="{FF2B5EF4-FFF2-40B4-BE49-F238E27FC236}">
                  <a16:creationId xmlns:a16="http://schemas.microsoft.com/office/drawing/2014/main" id="{31EEFB17-73E8-1F3B-1C25-2E26C299D18C}"/>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A71315D5-5BB0-FEE1-C156-A88580AD734D}"/>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29" name="Group 128">
            <a:extLst>
              <a:ext uri="{FF2B5EF4-FFF2-40B4-BE49-F238E27FC236}">
                <a16:creationId xmlns:a16="http://schemas.microsoft.com/office/drawing/2014/main" id="{03041524-2474-7ADC-4678-818C7BDBEB2F}"/>
              </a:ext>
            </a:extLst>
          </p:cNvPr>
          <p:cNvGrpSpPr/>
          <p:nvPr/>
        </p:nvGrpSpPr>
        <p:grpSpPr>
          <a:xfrm>
            <a:off x="7565008" y="3878988"/>
            <a:ext cx="54000" cy="113432"/>
            <a:chOff x="6055122" y="3455268"/>
            <a:chExt cx="54000" cy="113432"/>
          </a:xfrm>
        </p:grpSpPr>
        <p:cxnSp>
          <p:nvCxnSpPr>
            <p:cNvPr id="130" name="Straight Connector 129">
              <a:extLst>
                <a:ext uri="{FF2B5EF4-FFF2-40B4-BE49-F238E27FC236}">
                  <a16:creationId xmlns:a16="http://schemas.microsoft.com/office/drawing/2014/main" id="{D4E5E549-A669-330C-DE76-DF3950D8209B}"/>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1" name="Oval 130">
              <a:extLst>
                <a:ext uri="{FF2B5EF4-FFF2-40B4-BE49-F238E27FC236}">
                  <a16:creationId xmlns:a16="http://schemas.microsoft.com/office/drawing/2014/main" id="{09983288-0A1A-AF7F-BFAD-ADE98DB20622}"/>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32" name="Group 131">
            <a:extLst>
              <a:ext uri="{FF2B5EF4-FFF2-40B4-BE49-F238E27FC236}">
                <a16:creationId xmlns:a16="http://schemas.microsoft.com/office/drawing/2014/main" id="{DA51A966-E6F4-48D1-9268-D4565101AC44}"/>
              </a:ext>
            </a:extLst>
          </p:cNvPr>
          <p:cNvGrpSpPr/>
          <p:nvPr/>
        </p:nvGrpSpPr>
        <p:grpSpPr>
          <a:xfrm>
            <a:off x="7796783" y="3866288"/>
            <a:ext cx="54000" cy="113432"/>
            <a:chOff x="6055122" y="3455268"/>
            <a:chExt cx="54000" cy="113432"/>
          </a:xfrm>
        </p:grpSpPr>
        <p:cxnSp>
          <p:nvCxnSpPr>
            <p:cNvPr id="133" name="Straight Connector 132">
              <a:extLst>
                <a:ext uri="{FF2B5EF4-FFF2-40B4-BE49-F238E27FC236}">
                  <a16:creationId xmlns:a16="http://schemas.microsoft.com/office/drawing/2014/main" id="{A8D7FC80-DB75-8C29-0BC3-946AF0D5A767}"/>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4" name="Oval 133">
              <a:extLst>
                <a:ext uri="{FF2B5EF4-FFF2-40B4-BE49-F238E27FC236}">
                  <a16:creationId xmlns:a16="http://schemas.microsoft.com/office/drawing/2014/main" id="{97AEEAF2-D857-6C02-CF86-13F52BEFAF2E}"/>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43" name="Group 142">
            <a:extLst>
              <a:ext uri="{FF2B5EF4-FFF2-40B4-BE49-F238E27FC236}">
                <a16:creationId xmlns:a16="http://schemas.microsoft.com/office/drawing/2014/main" id="{CAC7D459-0D9A-ED79-E115-1D378E6E913C}"/>
              </a:ext>
            </a:extLst>
          </p:cNvPr>
          <p:cNvGrpSpPr/>
          <p:nvPr/>
        </p:nvGrpSpPr>
        <p:grpSpPr>
          <a:xfrm>
            <a:off x="8558783" y="3866288"/>
            <a:ext cx="54000" cy="113432"/>
            <a:chOff x="6055122" y="3455268"/>
            <a:chExt cx="54000" cy="113432"/>
          </a:xfrm>
        </p:grpSpPr>
        <p:cxnSp>
          <p:nvCxnSpPr>
            <p:cNvPr id="144" name="Straight Connector 143">
              <a:extLst>
                <a:ext uri="{FF2B5EF4-FFF2-40B4-BE49-F238E27FC236}">
                  <a16:creationId xmlns:a16="http://schemas.microsoft.com/office/drawing/2014/main" id="{06820255-1904-A105-32CA-6A7865AC6AAA}"/>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5" name="Oval 144">
              <a:extLst>
                <a:ext uri="{FF2B5EF4-FFF2-40B4-BE49-F238E27FC236}">
                  <a16:creationId xmlns:a16="http://schemas.microsoft.com/office/drawing/2014/main" id="{36FD3381-CB09-6D00-38C8-DA348C14BE4C}"/>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46" name="Group 145">
            <a:extLst>
              <a:ext uri="{FF2B5EF4-FFF2-40B4-BE49-F238E27FC236}">
                <a16:creationId xmlns:a16="http://schemas.microsoft.com/office/drawing/2014/main" id="{9A9ED5D8-DFEE-00D1-0FB6-3CA7D936FC3F}"/>
              </a:ext>
            </a:extLst>
          </p:cNvPr>
          <p:cNvGrpSpPr/>
          <p:nvPr/>
        </p:nvGrpSpPr>
        <p:grpSpPr>
          <a:xfrm>
            <a:off x="8666733" y="3866288"/>
            <a:ext cx="54000" cy="113432"/>
            <a:chOff x="6055122" y="3455268"/>
            <a:chExt cx="54000" cy="113432"/>
          </a:xfrm>
        </p:grpSpPr>
        <p:cxnSp>
          <p:nvCxnSpPr>
            <p:cNvPr id="147" name="Straight Connector 146">
              <a:extLst>
                <a:ext uri="{FF2B5EF4-FFF2-40B4-BE49-F238E27FC236}">
                  <a16:creationId xmlns:a16="http://schemas.microsoft.com/office/drawing/2014/main" id="{0CCD0AE4-8752-767A-D46C-B9312F5E78E7}"/>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8" name="Oval 147">
              <a:extLst>
                <a:ext uri="{FF2B5EF4-FFF2-40B4-BE49-F238E27FC236}">
                  <a16:creationId xmlns:a16="http://schemas.microsoft.com/office/drawing/2014/main" id="{E65AD7E4-046A-78BF-41B7-6AFC3258CE7C}"/>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49" name="Group 148">
            <a:extLst>
              <a:ext uri="{FF2B5EF4-FFF2-40B4-BE49-F238E27FC236}">
                <a16:creationId xmlns:a16="http://schemas.microsoft.com/office/drawing/2014/main" id="{3859721A-2CFA-C80A-0832-160393B0C9F0}"/>
              </a:ext>
            </a:extLst>
          </p:cNvPr>
          <p:cNvGrpSpPr/>
          <p:nvPr/>
        </p:nvGrpSpPr>
        <p:grpSpPr>
          <a:xfrm>
            <a:off x="8584183" y="3866288"/>
            <a:ext cx="54000" cy="113432"/>
            <a:chOff x="6055122" y="3455268"/>
            <a:chExt cx="54000" cy="113432"/>
          </a:xfrm>
        </p:grpSpPr>
        <p:cxnSp>
          <p:nvCxnSpPr>
            <p:cNvPr id="150" name="Straight Connector 149">
              <a:extLst>
                <a:ext uri="{FF2B5EF4-FFF2-40B4-BE49-F238E27FC236}">
                  <a16:creationId xmlns:a16="http://schemas.microsoft.com/office/drawing/2014/main" id="{CF1134F0-7865-0DE3-285F-259CEDE37D22}"/>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1" name="Oval 150">
              <a:extLst>
                <a:ext uri="{FF2B5EF4-FFF2-40B4-BE49-F238E27FC236}">
                  <a16:creationId xmlns:a16="http://schemas.microsoft.com/office/drawing/2014/main" id="{B8D8C9BF-76C8-C695-0D19-6328C32D2F25}"/>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52" name="Group 151">
            <a:extLst>
              <a:ext uri="{FF2B5EF4-FFF2-40B4-BE49-F238E27FC236}">
                <a16:creationId xmlns:a16="http://schemas.microsoft.com/office/drawing/2014/main" id="{8D696523-315A-5C14-E1F3-6FFB88C530E7}"/>
              </a:ext>
            </a:extLst>
          </p:cNvPr>
          <p:cNvGrpSpPr/>
          <p:nvPr/>
        </p:nvGrpSpPr>
        <p:grpSpPr>
          <a:xfrm>
            <a:off x="8609583" y="3866288"/>
            <a:ext cx="54000" cy="113432"/>
            <a:chOff x="6055122" y="3455268"/>
            <a:chExt cx="54000" cy="113432"/>
          </a:xfrm>
        </p:grpSpPr>
        <p:cxnSp>
          <p:nvCxnSpPr>
            <p:cNvPr id="153" name="Straight Connector 152">
              <a:extLst>
                <a:ext uri="{FF2B5EF4-FFF2-40B4-BE49-F238E27FC236}">
                  <a16:creationId xmlns:a16="http://schemas.microsoft.com/office/drawing/2014/main" id="{BE43C5B9-F99B-CCC8-D532-62C2AC540282}"/>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4" name="Oval 153">
              <a:extLst>
                <a:ext uri="{FF2B5EF4-FFF2-40B4-BE49-F238E27FC236}">
                  <a16:creationId xmlns:a16="http://schemas.microsoft.com/office/drawing/2014/main" id="{5F6662F0-07C1-2D2D-95F6-C773C4A4096B}"/>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55" name="Group 154">
            <a:extLst>
              <a:ext uri="{FF2B5EF4-FFF2-40B4-BE49-F238E27FC236}">
                <a16:creationId xmlns:a16="http://schemas.microsoft.com/office/drawing/2014/main" id="{5B82D64E-5AD9-0FFF-770D-0499B6054296}"/>
              </a:ext>
            </a:extLst>
          </p:cNvPr>
          <p:cNvGrpSpPr/>
          <p:nvPr/>
        </p:nvGrpSpPr>
        <p:grpSpPr>
          <a:xfrm>
            <a:off x="8647683" y="3866288"/>
            <a:ext cx="54000" cy="113432"/>
            <a:chOff x="6055122" y="3455268"/>
            <a:chExt cx="54000" cy="113432"/>
          </a:xfrm>
        </p:grpSpPr>
        <p:cxnSp>
          <p:nvCxnSpPr>
            <p:cNvPr id="156" name="Straight Connector 155">
              <a:extLst>
                <a:ext uri="{FF2B5EF4-FFF2-40B4-BE49-F238E27FC236}">
                  <a16:creationId xmlns:a16="http://schemas.microsoft.com/office/drawing/2014/main" id="{8907FA2D-E392-62FF-E84F-069E27574A33}"/>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7" name="Oval 156">
              <a:extLst>
                <a:ext uri="{FF2B5EF4-FFF2-40B4-BE49-F238E27FC236}">
                  <a16:creationId xmlns:a16="http://schemas.microsoft.com/office/drawing/2014/main" id="{375FB916-D69D-9DC3-0CEC-066B58BE58CF}"/>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58" name="Group 157">
            <a:extLst>
              <a:ext uri="{FF2B5EF4-FFF2-40B4-BE49-F238E27FC236}">
                <a16:creationId xmlns:a16="http://schemas.microsoft.com/office/drawing/2014/main" id="{AFAAE126-D854-8F69-7DB4-180A195387DB}"/>
              </a:ext>
            </a:extLst>
          </p:cNvPr>
          <p:cNvGrpSpPr/>
          <p:nvPr/>
        </p:nvGrpSpPr>
        <p:grpSpPr>
          <a:xfrm>
            <a:off x="8634983" y="3837713"/>
            <a:ext cx="54000" cy="158180"/>
            <a:chOff x="6055122" y="3455268"/>
            <a:chExt cx="54000" cy="158180"/>
          </a:xfrm>
        </p:grpSpPr>
        <p:cxnSp>
          <p:nvCxnSpPr>
            <p:cNvPr id="159" name="Straight Connector 158">
              <a:extLst>
                <a:ext uri="{FF2B5EF4-FFF2-40B4-BE49-F238E27FC236}">
                  <a16:creationId xmlns:a16="http://schemas.microsoft.com/office/drawing/2014/main" id="{9FFCB661-896A-3064-E945-71F4E4FCCAFE}"/>
                </a:ext>
              </a:extLst>
            </p:cNvPr>
            <p:cNvCxnSpPr>
              <a:cxnSpLocks/>
            </p:cNvCxnSpPr>
            <p:nvPr/>
          </p:nvCxnSpPr>
          <p:spPr>
            <a:xfrm>
              <a:off x="6082122" y="3505448"/>
              <a:ext cx="0" cy="108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0" name="Oval 159">
              <a:extLst>
                <a:ext uri="{FF2B5EF4-FFF2-40B4-BE49-F238E27FC236}">
                  <a16:creationId xmlns:a16="http://schemas.microsoft.com/office/drawing/2014/main" id="{CA724BAD-6FCD-07AF-31F6-89FD7A477DAE}"/>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61" name="Group 160">
            <a:extLst>
              <a:ext uri="{FF2B5EF4-FFF2-40B4-BE49-F238E27FC236}">
                <a16:creationId xmlns:a16="http://schemas.microsoft.com/office/drawing/2014/main" id="{EE1C4CDB-507B-2D00-8762-AA5052329B8A}"/>
              </a:ext>
            </a:extLst>
          </p:cNvPr>
          <p:cNvGrpSpPr/>
          <p:nvPr/>
        </p:nvGrpSpPr>
        <p:grpSpPr>
          <a:xfrm>
            <a:off x="8733408" y="3866288"/>
            <a:ext cx="54000" cy="113432"/>
            <a:chOff x="6055122" y="3455268"/>
            <a:chExt cx="54000" cy="113432"/>
          </a:xfrm>
        </p:grpSpPr>
        <p:cxnSp>
          <p:nvCxnSpPr>
            <p:cNvPr id="162" name="Straight Connector 161">
              <a:extLst>
                <a:ext uri="{FF2B5EF4-FFF2-40B4-BE49-F238E27FC236}">
                  <a16:creationId xmlns:a16="http://schemas.microsoft.com/office/drawing/2014/main" id="{D717A110-7782-8B43-3BA3-6DFFBEA73817}"/>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3" name="Oval 162">
              <a:extLst>
                <a:ext uri="{FF2B5EF4-FFF2-40B4-BE49-F238E27FC236}">
                  <a16:creationId xmlns:a16="http://schemas.microsoft.com/office/drawing/2014/main" id="{BD4AC4DA-435A-8463-0E2F-B6A43070F799}"/>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64" name="Group 163">
            <a:extLst>
              <a:ext uri="{FF2B5EF4-FFF2-40B4-BE49-F238E27FC236}">
                <a16:creationId xmlns:a16="http://schemas.microsoft.com/office/drawing/2014/main" id="{899F7579-5B39-1519-99DB-A8819B41B0BB}"/>
              </a:ext>
            </a:extLst>
          </p:cNvPr>
          <p:cNvGrpSpPr/>
          <p:nvPr/>
        </p:nvGrpSpPr>
        <p:grpSpPr>
          <a:xfrm>
            <a:off x="8755633" y="3875813"/>
            <a:ext cx="54000" cy="113432"/>
            <a:chOff x="6055122" y="3455268"/>
            <a:chExt cx="54000" cy="113432"/>
          </a:xfrm>
        </p:grpSpPr>
        <p:cxnSp>
          <p:nvCxnSpPr>
            <p:cNvPr id="165" name="Straight Connector 164">
              <a:extLst>
                <a:ext uri="{FF2B5EF4-FFF2-40B4-BE49-F238E27FC236}">
                  <a16:creationId xmlns:a16="http://schemas.microsoft.com/office/drawing/2014/main" id="{A1480419-CEDB-D233-F5B7-62B48FF21FBE}"/>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6" name="Oval 165">
              <a:extLst>
                <a:ext uri="{FF2B5EF4-FFF2-40B4-BE49-F238E27FC236}">
                  <a16:creationId xmlns:a16="http://schemas.microsoft.com/office/drawing/2014/main" id="{0357486F-8C15-2CC2-44EF-8E9818D2C4C5}"/>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67" name="Group 166">
            <a:extLst>
              <a:ext uri="{FF2B5EF4-FFF2-40B4-BE49-F238E27FC236}">
                <a16:creationId xmlns:a16="http://schemas.microsoft.com/office/drawing/2014/main" id="{9210BD82-848C-3C72-3618-BF67D071D23D}"/>
              </a:ext>
            </a:extLst>
          </p:cNvPr>
          <p:cNvGrpSpPr/>
          <p:nvPr/>
        </p:nvGrpSpPr>
        <p:grpSpPr>
          <a:xfrm>
            <a:off x="8803258" y="3875813"/>
            <a:ext cx="54000" cy="113432"/>
            <a:chOff x="6055122" y="3455268"/>
            <a:chExt cx="54000" cy="113432"/>
          </a:xfrm>
        </p:grpSpPr>
        <p:cxnSp>
          <p:nvCxnSpPr>
            <p:cNvPr id="168" name="Straight Connector 167">
              <a:extLst>
                <a:ext uri="{FF2B5EF4-FFF2-40B4-BE49-F238E27FC236}">
                  <a16:creationId xmlns:a16="http://schemas.microsoft.com/office/drawing/2014/main" id="{F00072F2-AF16-4C0B-F418-F9E653E7B804}"/>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9" name="Oval 168">
              <a:extLst>
                <a:ext uri="{FF2B5EF4-FFF2-40B4-BE49-F238E27FC236}">
                  <a16:creationId xmlns:a16="http://schemas.microsoft.com/office/drawing/2014/main" id="{A92AE693-8BC6-92DD-A2BF-48964A8E92C0}"/>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70" name="Group 169">
            <a:extLst>
              <a:ext uri="{FF2B5EF4-FFF2-40B4-BE49-F238E27FC236}">
                <a16:creationId xmlns:a16="http://schemas.microsoft.com/office/drawing/2014/main" id="{31FED0C8-55A3-240F-D085-0C80AB17F9B9}"/>
              </a:ext>
            </a:extLst>
          </p:cNvPr>
          <p:cNvGrpSpPr/>
          <p:nvPr/>
        </p:nvGrpSpPr>
        <p:grpSpPr>
          <a:xfrm>
            <a:off x="8825483" y="3866288"/>
            <a:ext cx="54000" cy="113432"/>
            <a:chOff x="6055122" y="3455268"/>
            <a:chExt cx="54000" cy="113432"/>
          </a:xfrm>
        </p:grpSpPr>
        <p:cxnSp>
          <p:nvCxnSpPr>
            <p:cNvPr id="171" name="Straight Connector 170">
              <a:extLst>
                <a:ext uri="{FF2B5EF4-FFF2-40B4-BE49-F238E27FC236}">
                  <a16:creationId xmlns:a16="http://schemas.microsoft.com/office/drawing/2014/main" id="{996CEEF6-28CB-C1CA-C7B5-03952C365198}"/>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2" name="Oval 171">
              <a:extLst>
                <a:ext uri="{FF2B5EF4-FFF2-40B4-BE49-F238E27FC236}">
                  <a16:creationId xmlns:a16="http://schemas.microsoft.com/office/drawing/2014/main" id="{8B828D3E-185F-17ED-B0F8-682EDD476D47}"/>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76" name="Group 175">
            <a:extLst>
              <a:ext uri="{FF2B5EF4-FFF2-40B4-BE49-F238E27FC236}">
                <a16:creationId xmlns:a16="http://schemas.microsoft.com/office/drawing/2014/main" id="{E1C24ABC-3C23-4C0D-A2D5-A6C891ABF2E3}"/>
              </a:ext>
            </a:extLst>
          </p:cNvPr>
          <p:cNvGrpSpPr/>
          <p:nvPr/>
        </p:nvGrpSpPr>
        <p:grpSpPr>
          <a:xfrm>
            <a:off x="8892158" y="3875813"/>
            <a:ext cx="54000" cy="113432"/>
            <a:chOff x="6055122" y="3455268"/>
            <a:chExt cx="54000" cy="113432"/>
          </a:xfrm>
        </p:grpSpPr>
        <p:cxnSp>
          <p:nvCxnSpPr>
            <p:cNvPr id="177" name="Straight Connector 176">
              <a:extLst>
                <a:ext uri="{FF2B5EF4-FFF2-40B4-BE49-F238E27FC236}">
                  <a16:creationId xmlns:a16="http://schemas.microsoft.com/office/drawing/2014/main" id="{136934DA-01CB-3F51-0584-543A66723C89}"/>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8" name="Oval 177">
              <a:extLst>
                <a:ext uri="{FF2B5EF4-FFF2-40B4-BE49-F238E27FC236}">
                  <a16:creationId xmlns:a16="http://schemas.microsoft.com/office/drawing/2014/main" id="{2D0C9E11-982A-78C3-D5A9-06E0EF681F7F}"/>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79" name="Group 178">
            <a:extLst>
              <a:ext uri="{FF2B5EF4-FFF2-40B4-BE49-F238E27FC236}">
                <a16:creationId xmlns:a16="http://schemas.microsoft.com/office/drawing/2014/main" id="{CCDD277F-D0D1-6DAD-692A-89E9ABE69FB0}"/>
              </a:ext>
            </a:extLst>
          </p:cNvPr>
          <p:cNvGrpSpPr/>
          <p:nvPr/>
        </p:nvGrpSpPr>
        <p:grpSpPr>
          <a:xfrm>
            <a:off x="8968358" y="3875813"/>
            <a:ext cx="54000" cy="113432"/>
            <a:chOff x="6055122" y="3455268"/>
            <a:chExt cx="54000" cy="113432"/>
          </a:xfrm>
        </p:grpSpPr>
        <p:cxnSp>
          <p:nvCxnSpPr>
            <p:cNvPr id="180" name="Straight Connector 179">
              <a:extLst>
                <a:ext uri="{FF2B5EF4-FFF2-40B4-BE49-F238E27FC236}">
                  <a16:creationId xmlns:a16="http://schemas.microsoft.com/office/drawing/2014/main" id="{13E42C7D-3D95-EBA8-A461-C31859174763}"/>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1" name="Oval 180">
              <a:extLst>
                <a:ext uri="{FF2B5EF4-FFF2-40B4-BE49-F238E27FC236}">
                  <a16:creationId xmlns:a16="http://schemas.microsoft.com/office/drawing/2014/main" id="{369398F8-AFF9-4239-3C74-EFC3181B72E1}"/>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82" name="Group 181">
            <a:extLst>
              <a:ext uri="{FF2B5EF4-FFF2-40B4-BE49-F238E27FC236}">
                <a16:creationId xmlns:a16="http://schemas.microsoft.com/office/drawing/2014/main" id="{9D66F167-CECD-17C9-1FCC-568D1B63545A}"/>
              </a:ext>
            </a:extLst>
          </p:cNvPr>
          <p:cNvGrpSpPr/>
          <p:nvPr/>
        </p:nvGrpSpPr>
        <p:grpSpPr>
          <a:xfrm>
            <a:off x="9006458" y="3875813"/>
            <a:ext cx="54000" cy="113432"/>
            <a:chOff x="6055122" y="3455268"/>
            <a:chExt cx="54000" cy="113432"/>
          </a:xfrm>
        </p:grpSpPr>
        <p:cxnSp>
          <p:nvCxnSpPr>
            <p:cNvPr id="183" name="Straight Connector 182">
              <a:extLst>
                <a:ext uri="{FF2B5EF4-FFF2-40B4-BE49-F238E27FC236}">
                  <a16:creationId xmlns:a16="http://schemas.microsoft.com/office/drawing/2014/main" id="{FD3FEBAF-9A2D-90E1-3CD9-A77A3B36EDD6}"/>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4" name="Oval 183">
              <a:extLst>
                <a:ext uri="{FF2B5EF4-FFF2-40B4-BE49-F238E27FC236}">
                  <a16:creationId xmlns:a16="http://schemas.microsoft.com/office/drawing/2014/main" id="{02980680-AB24-17F3-FD73-4320CBA00BD0}"/>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sp>
        <p:nvSpPr>
          <p:cNvPr id="7" name="Rectangle 6">
            <a:extLst>
              <a:ext uri="{FF2B5EF4-FFF2-40B4-BE49-F238E27FC236}">
                <a16:creationId xmlns:a16="http://schemas.microsoft.com/office/drawing/2014/main" id="{9DA5D863-1E22-3550-3806-8146BC46EAA4}"/>
              </a:ext>
            </a:extLst>
          </p:cNvPr>
          <p:cNvSpPr/>
          <p:nvPr/>
        </p:nvSpPr>
        <p:spPr>
          <a:xfrm>
            <a:off x="5428107" y="3980990"/>
            <a:ext cx="6192000" cy="6480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01" name="Rectangle 100">
            <a:extLst>
              <a:ext uri="{FF2B5EF4-FFF2-40B4-BE49-F238E27FC236}">
                <a16:creationId xmlns:a16="http://schemas.microsoft.com/office/drawing/2014/main" id="{61BD059C-4C78-76BB-925A-CEC6F9536286}"/>
              </a:ext>
            </a:extLst>
          </p:cNvPr>
          <p:cNvSpPr/>
          <p:nvPr/>
        </p:nvSpPr>
        <p:spPr>
          <a:xfrm>
            <a:off x="5678936" y="3933802"/>
            <a:ext cx="590400" cy="159176"/>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5" name="Rectangle 134">
            <a:extLst>
              <a:ext uri="{FF2B5EF4-FFF2-40B4-BE49-F238E27FC236}">
                <a16:creationId xmlns:a16="http://schemas.microsoft.com/office/drawing/2014/main" id="{40511822-043D-9BAC-81A8-934E9CB00042}"/>
              </a:ext>
            </a:extLst>
          </p:cNvPr>
          <p:cNvSpPr/>
          <p:nvPr/>
        </p:nvSpPr>
        <p:spPr>
          <a:xfrm>
            <a:off x="6355211" y="3933802"/>
            <a:ext cx="755648" cy="159176"/>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136" name="Rectangle 135">
            <a:extLst>
              <a:ext uri="{FF2B5EF4-FFF2-40B4-BE49-F238E27FC236}">
                <a16:creationId xmlns:a16="http://schemas.microsoft.com/office/drawing/2014/main" id="{73A0CA62-B4BA-9C20-BEA7-D5F520D4A950}"/>
              </a:ext>
            </a:extLst>
          </p:cNvPr>
          <p:cNvSpPr/>
          <p:nvPr/>
        </p:nvSpPr>
        <p:spPr>
          <a:xfrm>
            <a:off x="7218811" y="3933802"/>
            <a:ext cx="600073" cy="159176"/>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85" name="Group 184">
            <a:extLst>
              <a:ext uri="{FF2B5EF4-FFF2-40B4-BE49-F238E27FC236}">
                <a16:creationId xmlns:a16="http://schemas.microsoft.com/office/drawing/2014/main" id="{93114253-3FD9-8F85-E35C-FA95D3A59824}"/>
              </a:ext>
            </a:extLst>
          </p:cNvPr>
          <p:cNvGrpSpPr/>
          <p:nvPr/>
        </p:nvGrpSpPr>
        <p:grpSpPr>
          <a:xfrm>
            <a:off x="9114408" y="3818663"/>
            <a:ext cx="54000" cy="158180"/>
            <a:chOff x="6055122" y="3455268"/>
            <a:chExt cx="54000" cy="158180"/>
          </a:xfrm>
        </p:grpSpPr>
        <p:cxnSp>
          <p:nvCxnSpPr>
            <p:cNvPr id="186" name="Straight Connector 185">
              <a:extLst>
                <a:ext uri="{FF2B5EF4-FFF2-40B4-BE49-F238E27FC236}">
                  <a16:creationId xmlns:a16="http://schemas.microsoft.com/office/drawing/2014/main" id="{C830348B-D25A-7436-8376-D90D7BAE0E27}"/>
                </a:ext>
              </a:extLst>
            </p:cNvPr>
            <p:cNvCxnSpPr>
              <a:cxnSpLocks/>
            </p:cNvCxnSpPr>
            <p:nvPr/>
          </p:nvCxnSpPr>
          <p:spPr>
            <a:xfrm>
              <a:off x="6082122" y="3505448"/>
              <a:ext cx="0" cy="108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7" name="Oval 186">
              <a:extLst>
                <a:ext uri="{FF2B5EF4-FFF2-40B4-BE49-F238E27FC236}">
                  <a16:creationId xmlns:a16="http://schemas.microsoft.com/office/drawing/2014/main" id="{BA3B1C6B-6347-185B-9BDB-A84ADB046A8D}"/>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88" name="Group 187">
            <a:extLst>
              <a:ext uri="{FF2B5EF4-FFF2-40B4-BE49-F238E27FC236}">
                <a16:creationId xmlns:a16="http://schemas.microsoft.com/office/drawing/2014/main" id="{52350F8B-3004-F2A2-80F6-0B876CF4CC72}"/>
              </a:ext>
            </a:extLst>
          </p:cNvPr>
          <p:cNvGrpSpPr/>
          <p:nvPr/>
        </p:nvGrpSpPr>
        <p:grpSpPr>
          <a:xfrm>
            <a:off x="9641458" y="3875813"/>
            <a:ext cx="54000" cy="113432"/>
            <a:chOff x="6055122" y="3455268"/>
            <a:chExt cx="54000" cy="113432"/>
          </a:xfrm>
        </p:grpSpPr>
        <p:cxnSp>
          <p:nvCxnSpPr>
            <p:cNvPr id="189" name="Straight Connector 188">
              <a:extLst>
                <a:ext uri="{FF2B5EF4-FFF2-40B4-BE49-F238E27FC236}">
                  <a16:creationId xmlns:a16="http://schemas.microsoft.com/office/drawing/2014/main" id="{6AE9A7B7-FB14-B95C-A1F0-59F7F3A613A3}"/>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0" name="Oval 189">
              <a:extLst>
                <a:ext uri="{FF2B5EF4-FFF2-40B4-BE49-F238E27FC236}">
                  <a16:creationId xmlns:a16="http://schemas.microsoft.com/office/drawing/2014/main" id="{1AA8310E-C4BC-D310-2853-92DE863F2023}"/>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91" name="Group 190">
            <a:extLst>
              <a:ext uri="{FF2B5EF4-FFF2-40B4-BE49-F238E27FC236}">
                <a16:creationId xmlns:a16="http://schemas.microsoft.com/office/drawing/2014/main" id="{12D57E0E-3105-0499-FF3E-54505C252511}"/>
              </a:ext>
            </a:extLst>
          </p:cNvPr>
          <p:cNvGrpSpPr/>
          <p:nvPr/>
        </p:nvGrpSpPr>
        <p:grpSpPr>
          <a:xfrm>
            <a:off x="9543033" y="3875813"/>
            <a:ext cx="54000" cy="113432"/>
            <a:chOff x="6055122" y="3455268"/>
            <a:chExt cx="54000" cy="113432"/>
          </a:xfrm>
        </p:grpSpPr>
        <p:cxnSp>
          <p:nvCxnSpPr>
            <p:cNvPr id="192" name="Straight Connector 191">
              <a:extLst>
                <a:ext uri="{FF2B5EF4-FFF2-40B4-BE49-F238E27FC236}">
                  <a16:creationId xmlns:a16="http://schemas.microsoft.com/office/drawing/2014/main" id="{0A7DF5DF-E6DC-FB96-B9CF-BD18053CB062}"/>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3" name="Oval 192">
              <a:extLst>
                <a:ext uri="{FF2B5EF4-FFF2-40B4-BE49-F238E27FC236}">
                  <a16:creationId xmlns:a16="http://schemas.microsoft.com/office/drawing/2014/main" id="{572ABC6E-38C2-9683-D38B-A0033C66E49F}"/>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94" name="Group 193">
            <a:extLst>
              <a:ext uri="{FF2B5EF4-FFF2-40B4-BE49-F238E27FC236}">
                <a16:creationId xmlns:a16="http://schemas.microsoft.com/office/drawing/2014/main" id="{E192A3C0-3F39-71C8-5E73-06EC2671248B}"/>
              </a:ext>
            </a:extLst>
          </p:cNvPr>
          <p:cNvGrpSpPr/>
          <p:nvPr/>
        </p:nvGrpSpPr>
        <p:grpSpPr>
          <a:xfrm>
            <a:off x="9165208" y="3853588"/>
            <a:ext cx="54000" cy="158180"/>
            <a:chOff x="6055122" y="3455268"/>
            <a:chExt cx="54000" cy="158180"/>
          </a:xfrm>
        </p:grpSpPr>
        <p:cxnSp>
          <p:nvCxnSpPr>
            <p:cNvPr id="195" name="Straight Connector 194">
              <a:extLst>
                <a:ext uri="{FF2B5EF4-FFF2-40B4-BE49-F238E27FC236}">
                  <a16:creationId xmlns:a16="http://schemas.microsoft.com/office/drawing/2014/main" id="{01DF46C9-1FE1-6A0A-6DB2-849A764027D6}"/>
                </a:ext>
              </a:extLst>
            </p:cNvPr>
            <p:cNvCxnSpPr>
              <a:cxnSpLocks/>
            </p:cNvCxnSpPr>
            <p:nvPr/>
          </p:nvCxnSpPr>
          <p:spPr>
            <a:xfrm>
              <a:off x="6082122" y="3505448"/>
              <a:ext cx="0" cy="108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6" name="Oval 195">
              <a:extLst>
                <a:ext uri="{FF2B5EF4-FFF2-40B4-BE49-F238E27FC236}">
                  <a16:creationId xmlns:a16="http://schemas.microsoft.com/office/drawing/2014/main" id="{FF4AC2CA-506B-EEAD-D5F2-1BA3850B9D39}"/>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197" name="Group 196">
            <a:extLst>
              <a:ext uri="{FF2B5EF4-FFF2-40B4-BE49-F238E27FC236}">
                <a16:creationId xmlns:a16="http://schemas.microsoft.com/office/drawing/2014/main" id="{1DE4E97F-11B2-E887-EAC9-86E41D297A9E}"/>
              </a:ext>
            </a:extLst>
          </p:cNvPr>
          <p:cNvGrpSpPr/>
          <p:nvPr/>
        </p:nvGrpSpPr>
        <p:grpSpPr>
          <a:xfrm>
            <a:off x="9181083" y="3834786"/>
            <a:ext cx="54000" cy="158180"/>
            <a:chOff x="6055122" y="3455268"/>
            <a:chExt cx="54000" cy="158180"/>
          </a:xfrm>
        </p:grpSpPr>
        <p:cxnSp>
          <p:nvCxnSpPr>
            <p:cNvPr id="198" name="Straight Connector 197">
              <a:extLst>
                <a:ext uri="{FF2B5EF4-FFF2-40B4-BE49-F238E27FC236}">
                  <a16:creationId xmlns:a16="http://schemas.microsoft.com/office/drawing/2014/main" id="{B6F58E3C-32B2-88B7-EC9F-CCF9994D178D}"/>
                </a:ext>
              </a:extLst>
            </p:cNvPr>
            <p:cNvCxnSpPr>
              <a:cxnSpLocks/>
            </p:cNvCxnSpPr>
            <p:nvPr/>
          </p:nvCxnSpPr>
          <p:spPr>
            <a:xfrm>
              <a:off x="6082122" y="3505448"/>
              <a:ext cx="0" cy="108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9" name="Oval 198">
              <a:extLst>
                <a:ext uri="{FF2B5EF4-FFF2-40B4-BE49-F238E27FC236}">
                  <a16:creationId xmlns:a16="http://schemas.microsoft.com/office/drawing/2014/main" id="{88CF69B4-9454-46DB-C44A-0C236F6775E4}"/>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200" name="Group 199">
            <a:extLst>
              <a:ext uri="{FF2B5EF4-FFF2-40B4-BE49-F238E27FC236}">
                <a16:creationId xmlns:a16="http://schemas.microsoft.com/office/drawing/2014/main" id="{D819D081-5AEA-A171-C829-AC50B526621E}"/>
              </a:ext>
            </a:extLst>
          </p:cNvPr>
          <p:cNvGrpSpPr/>
          <p:nvPr/>
        </p:nvGrpSpPr>
        <p:grpSpPr>
          <a:xfrm>
            <a:off x="9225533" y="3822086"/>
            <a:ext cx="54000" cy="158180"/>
            <a:chOff x="6055122" y="3455268"/>
            <a:chExt cx="54000" cy="158180"/>
          </a:xfrm>
        </p:grpSpPr>
        <p:cxnSp>
          <p:nvCxnSpPr>
            <p:cNvPr id="201" name="Straight Connector 200">
              <a:extLst>
                <a:ext uri="{FF2B5EF4-FFF2-40B4-BE49-F238E27FC236}">
                  <a16:creationId xmlns:a16="http://schemas.microsoft.com/office/drawing/2014/main" id="{51943523-10AD-C1DF-F638-DA488D96CE5F}"/>
                </a:ext>
              </a:extLst>
            </p:cNvPr>
            <p:cNvCxnSpPr>
              <a:cxnSpLocks/>
            </p:cNvCxnSpPr>
            <p:nvPr/>
          </p:nvCxnSpPr>
          <p:spPr>
            <a:xfrm>
              <a:off x="6082122" y="3505448"/>
              <a:ext cx="0" cy="108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2" name="Oval 201">
              <a:extLst>
                <a:ext uri="{FF2B5EF4-FFF2-40B4-BE49-F238E27FC236}">
                  <a16:creationId xmlns:a16="http://schemas.microsoft.com/office/drawing/2014/main" id="{BAC58182-5664-11F4-C664-FD2E50C7971B}"/>
                </a:ext>
              </a:extLst>
            </p:cNvPr>
            <p:cNvSpPr/>
            <p:nvPr/>
          </p:nvSpPr>
          <p:spPr>
            <a:xfrm>
              <a:off x="6055122" y="3455268"/>
              <a:ext cx="54000" cy="54000"/>
            </a:xfrm>
            <a:prstGeom prst="ellipse">
              <a:avLst/>
            </a:prstGeom>
            <a:solidFill>
              <a:srgbClr val="008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203" name="Group 202">
            <a:extLst>
              <a:ext uri="{FF2B5EF4-FFF2-40B4-BE49-F238E27FC236}">
                <a16:creationId xmlns:a16="http://schemas.microsoft.com/office/drawing/2014/main" id="{E906B4C5-AC72-661F-4748-E11C3BBBDE37}"/>
              </a:ext>
            </a:extLst>
          </p:cNvPr>
          <p:cNvGrpSpPr/>
          <p:nvPr/>
        </p:nvGrpSpPr>
        <p:grpSpPr>
          <a:xfrm>
            <a:off x="9450958" y="3869463"/>
            <a:ext cx="54000" cy="113432"/>
            <a:chOff x="6055122" y="3455268"/>
            <a:chExt cx="54000" cy="113432"/>
          </a:xfrm>
        </p:grpSpPr>
        <p:cxnSp>
          <p:nvCxnSpPr>
            <p:cNvPr id="204" name="Straight Connector 203">
              <a:extLst>
                <a:ext uri="{FF2B5EF4-FFF2-40B4-BE49-F238E27FC236}">
                  <a16:creationId xmlns:a16="http://schemas.microsoft.com/office/drawing/2014/main" id="{59DC03D5-B3E3-A3AC-523E-35D4FBF94F26}"/>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5" name="Oval 204">
              <a:extLst>
                <a:ext uri="{FF2B5EF4-FFF2-40B4-BE49-F238E27FC236}">
                  <a16:creationId xmlns:a16="http://schemas.microsoft.com/office/drawing/2014/main" id="{03FEEF03-F886-CE8B-9686-2A260209DC46}"/>
                </a:ext>
              </a:extLst>
            </p:cNvPr>
            <p:cNvSpPr/>
            <p:nvPr/>
          </p:nvSpPr>
          <p:spPr>
            <a:xfrm>
              <a:off x="6055122" y="3455268"/>
              <a:ext cx="54000" cy="5400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206" name="Group 205">
            <a:extLst>
              <a:ext uri="{FF2B5EF4-FFF2-40B4-BE49-F238E27FC236}">
                <a16:creationId xmlns:a16="http://schemas.microsoft.com/office/drawing/2014/main" id="{D3DAA39D-7E9E-6AF4-16AD-D10367760859}"/>
              </a:ext>
            </a:extLst>
          </p:cNvPr>
          <p:cNvGrpSpPr/>
          <p:nvPr/>
        </p:nvGrpSpPr>
        <p:grpSpPr>
          <a:xfrm>
            <a:off x="9362058" y="3869463"/>
            <a:ext cx="54000" cy="113432"/>
            <a:chOff x="6055122" y="3455268"/>
            <a:chExt cx="54000" cy="113432"/>
          </a:xfrm>
        </p:grpSpPr>
        <p:cxnSp>
          <p:nvCxnSpPr>
            <p:cNvPr id="207" name="Straight Connector 206">
              <a:extLst>
                <a:ext uri="{FF2B5EF4-FFF2-40B4-BE49-F238E27FC236}">
                  <a16:creationId xmlns:a16="http://schemas.microsoft.com/office/drawing/2014/main" id="{80776FB1-E48B-7D8A-5D1D-38AE8FA0B64C}"/>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8" name="Oval 207">
              <a:extLst>
                <a:ext uri="{FF2B5EF4-FFF2-40B4-BE49-F238E27FC236}">
                  <a16:creationId xmlns:a16="http://schemas.microsoft.com/office/drawing/2014/main" id="{445F39DF-0262-DD0C-D6AB-C3813A1739E5}"/>
                </a:ext>
              </a:extLst>
            </p:cNvPr>
            <p:cNvSpPr/>
            <p:nvPr/>
          </p:nvSpPr>
          <p:spPr>
            <a:xfrm>
              <a:off x="6055122" y="3455268"/>
              <a:ext cx="54000" cy="5400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209" name="Group 208">
            <a:extLst>
              <a:ext uri="{FF2B5EF4-FFF2-40B4-BE49-F238E27FC236}">
                <a16:creationId xmlns:a16="http://schemas.microsoft.com/office/drawing/2014/main" id="{FBD2DACF-004C-6A98-6D84-68CAE2A7E4FE}"/>
              </a:ext>
            </a:extLst>
          </p:cNvPr>
          <p:cNvGrpSpPr/>
          <p:nvPr/>
        </p:nvGrpSpPr>
        <p:grpSpPr>
          <a:xfrm>
            <a:off x="9301733" y="3869463"/>
            <a:ext cx="54000" cy="113432"/>
            <a:chOff x="6055122" y="3455268"/>
            <a:chExt cx="54000" cy="113432"/>
          </a:xfrm>
        </p:grpSpPr>
        <p:cxnSp>
          <p:nvCxnSpPr>
            <p:cNvPr id="210" name="Straight Connector 209">
              <a:extLst>
                <a:ext uri="{FF2B5EF4-FFF2-40B4-BE49-F238E27FC236}">
                  <a16:creationId xmlns:a16="http://schemas.microsoft.com/office/drawing/2014/main" id="{ED38DFBC-3307-A24C-33FB-F4A0EBCA387F}"/>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1" name="Oval 210">
              <a:extLst>
                <a:ext uri="{FF2B5EF4-FFF2-40B4-BE49-F238E27FC236}">
                  <a16:creationId xmlns:a16="http://schemas.microsoft.com/office/drawing/2014/main" id="{DBCBCAE8-BE5F-1371-A8EE-9E11345F860F}"/>
                </a:ext>
              </a:extLst>
            </p:cNvPr>
            <p:cNvSpPr/>
            <p:nvPr/>
          </p:nvSpPr>
          <p:spPr>
            <a:xfrm>
              <a:off x="6055122" y="3455268"/>
              <a:ext cx="54000" cy="5400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212" name="Group 211">
            <a:extLst>
              <a:ext uri="{FF2B5EF4-FFF2-40B4-BE49-F238E27FC236}">
                <a16:creationId xmlns:a16="http://schemas.microsoft.com/office/drawing/2014/main" id="{901E9B29-7758-4A35-E2F0-115FA63FF4FA}"/>
              </a:ext>
            </a:extLst>
          </p:cNvPr>
          <p:cNvGrpSpPr/>
          <p:nvPr/>
        </p:nvGrpSpPr>
        <p:grpSpPr>
          <a:xfrm>
            <a:off x="9241408" y="3844063"/>
            <a:ext cx="54000" cy="113432"/>
            <a:chOff x="6055122" y="3455268"/>
            <a:chExt cx="54000" cy="113432"/>
          </a:xfrm>
        </p:grpSpPr>
        <p:cxnSp>
          <p:nvCxnSpPr>
            <p:cNvPr id="213" name="Straight Connector 212">
              <a:extLst>
                <a:ext uri="{FF2B5EF4-FFF2-40B4-BE49-F238E27FC236}">
                  <a16:creationId xmlns:a16="http://schemas.microsoft.com/office/drawing/2014/main" id="{4EEF458B-2C06-EBCB-2E03-ED01088CAF72}"/>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4" name="Oval 213">
              <a:extLst>
                <a:ext uri="{FF2B5EF4-FFF2-40B4-BE49-F238E27FC236}">
                  <a16:creationId xmlns:a16="http://schemas.microsoft.com/office/drawing/2014/main" id="{EA64CF42-25CB-841B-2D5D-FF351290F595}"/>
                </a:ext>
              </a:extLst>
            </p:cNvPr>
            <p:cNvSpPr/>
            <p:nvPr/>
          </p:nvSpPr>
          <p:spPr>
            <a:xfrm>
              <a:off x="6055122" y="3455268"/>
              <a:ext cx="54000" cy="5400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215" name="Group 214">
            <a:extLst>
              <a:ext uri="{FF2B5EF4-FFF2-40B4-BE49-F238E27FC236}">
                <a16:creationId xmlns:a16="http://schemas.microsoft.com/office/drawing/2014/main" id="{960A1D6F-C25E-C409-8A83-29B10BC609AB}"/>
              </a:ext>
            </a:extLst>
          </p:cNvPr>
          <p:cNvGrpSpPr/>
          <p:nvPr/>
        </p:nvGrpSpPr>
        <p:grpSpPr>
          <a:xfrm>
            <a:off x="9181083" y="3882163"/>
            <a:ext cx="54000" cy="113432"/>
            <a:chOff x="6055122" y="3455268"/>
            <a:chExt cx="54000" cy="113432"/>
          </a:xfrm>
        </p:grpSpPr>
        <p:cxnSp>
          <p:nvCxnSpPr>
            <p:cNvPr id="216" name="Straight Connector 215">
              <a:extLst>
                <a:ext uri="{FF2B5EF4-FFF2-40B4-BE49-F238E27FC236}">
                  <a16:creationId xmlns:a16="http://schemas.microsoft.com/office/drawing/2014/main" id="{441C3CBE-CEEA-1FEF-3383-D903F1E60CDE}"/>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7" name="Oval 216">
              <a:extLst>
                <a:ext uri="{FF2B5EF4-FFF2-40B4-BE49-F238E27FC236}">
                  <a16:creationId xmlns:a16="http://schemas.microsoft.com/office/drawing/2014/main" id="{753F8D79-24B5-6CD6-6138-56B275D393AD}"/>
                </a:ext>
              </a:extLst>
            </p:cNvPr>
            <p:cNvSpPr/>
            <p:nvPr/>
          </p:nvSpPr>
          <p:spPr>
            <a:xfrm>
              <a:off x="6055122" y="3455268"/>
              <a:ext cx="54000" cy="5400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grpSp>
        <p:nvGrpSpPr>
          <p:cNvPr id="218" name="Group 217">
            <a:extLst>
              <a:ext uri="{FF2B5EF4-FFF2-40B4-BE49-F238E27FC236}">
                <a16:creationId xmlns:a16="http://schemas.microsoft.com/office/drawing/2014/main" id="{5074D749-9A2E-E49B-F2E1-D4480523E3AD}"/>
              </a:ext>
            </a:extLst>
          </p:cNvPr>
          <p:cNvGrpSpPr/>
          <p:nvPr/>
        </p:nvGrpSpPr>
        <p:grpSpPr>
          <a:xfrm>
            <a:off x="9203308" y="3844063"/>
            <a:ext cx="54000" cy="113432"/>
            <a:chOff x="6055122" y="3455268"/>
            <a:chExt cx="54000" cy="113432"/>
          </a:xfrm>
        </p:grpSpPr>
        <p:cxnSp>
          <p:nvCxnSpPr>
            <p:cNvPr id="219" name="Straight Connector 218">
              <a:extLst>
                <a:ext uri="{FF2B5EF4-FFF2-40B4-BE49-F238E27FC236}">
                  <a16:creationId xmlns:a16="http://schemas.microsoft.com/office/drawing/2014/main" id="{E2CDBE41-A4F6-A636-C11B-425CCD66C791}"/>
                </a:ext>
              </a:extLst>
            </p:cNvPr>
            <p:cNvCxnSpPr>
              <a:cxnSpLocks/>
            </p:cNvCxnSpPr>
            <p:nvPr/>
          </p:nvCxnSpPr>
          <p:spPr>
            <a:xfrm>
              <a:off x="6082122" y="3505448"/>
              <a:ext cx="0" cy="6325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0" name="Oval 219">
              <a:extLst>
                <a:ext uri="{FF2B5EF4-FFF2-40B4-BE49-F238E27FC236}">
                  <a16:creationId xmlns:a16="http://schemas.microsoft.com/office/drawing/2014/main" id="{3B8DC34F-9C48-C532-AF16-61B2A565B4C9}"/>
                </a:ext>
              </a:extLst>
            </p:cNvPr>
            <p:cNvSpPr/>
            <p:nvPr/>
          </p:nvSpPr>
          <p:spPr>
            <a:xfrm>
              <a:off x="6055122" y="3455268"/>
              <a:ext cx="54000" cy="5400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sp>
        <p:nvSpPr>
          <p:cNvPr id="221" name="Rectangle 220">
            <a:extLst>
              <a:ext uri="{FF2B5EF4-FFF2-40B4-BE49-F238E27FC236}">
                <a16:creationId xmlns:a16="http://schemas.microsoft.com/office/drawing/2014/main" id="{967C2E7C-C39F-8242-196F-9743C22FAB75}"/>
              </a:ext>
            </a:extLst>
          </p:cNvPr>
          <p:cNvSpPr/>
          <p:nvPr/>
        </p:nvSpPr>
        <p:spPr>
          <a:xfrm>
            <a:off x="7933186" y="3933802"/>
            <a:ext cx="654048" cy="15917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223" name="Straight Connector 222">
            <a:extLst>
              <a:ext uri="{FF2B5EF4-FFF2-40B4-BE49-F238E27FC236}">
                <a16:creationId xmlns:a16="http://schemas.microsoft.com/office/drawing/2014/main" id="{B7199782-6E5F-C8F4-9879-94497014262D}"/>
              </a:ext>
            </a:extLst>
          </p:cNvPr>
          <p:cNvCxnSpPr>
            <a:cxnSpLocks/>
          </p:cNvCxnSpPr>
          <p:nvPr/>
        </p:nvCxnSpPr>
        <p:spPr>
          <a:xfrm>
            <a:off x="5376912" y="3175651"/>
            <a:ext cx="0" cy="73000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3C84071E-3AC0-7F4A-4A66-8AEA0FB69B7B}"/>
              </a:ext>
            </a:extLst>
          </p:cNvPr>
          <p:cNvCxnSpPr>
            <a:cxnSpLocks/>
          </p:cNvCxnSpPr>
          <p:nvPr/>
        </p:nvCxnSpPr>
        <p:spPr>
          <a:xfrm rot="16200000">
            <a:off x="5345162" y="3143901"/>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BDB63A31-8901-7B16-0452-0987444E451F}"/>
              </a:ext>
            </a:extLst>
          </p:cNvPr>
          <p:cNvCxnSpPr>
            <a:cxnSpLocks/>
          </p:cNvCxnSpPr>
          <p:nvPr/>
        </p:nvCxnSpPr>
        <p:spPr>
          <a:xfrm rot="16200000">
            <a:off x="5345162" y="3309001"/>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1E4928C9-8D52-31BB-0163-80F66E8D6405}"/>
              </a:ext>
            </a:extLst>
          </p:cNvPr>
          <p:cNvCxnSpPr>
            <a:cxnSpLocks/>
          </p:cNvCxnSpPr>
          <p:nvPr/>
        </p:nvCxnSpPr>
        <p:spPr>
          <a:xfrm rot="16200000">
            <a:off x="5345162" y="344552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1E715F83-F0E9-5732-4B3E-47BAED421694}"/>
              </a:ext>
            </a:extLst>
          </p:cNvPr>
          <p:cNvCxnSpPr>
            <a:cxnSpLocks/>
          </p:cNvCxnSpPr>
          <p:nvPr/>
        </p:nvCxnSpPr>
        <p:spPr>
          <a:xfrm rot="16200000">
            <a:off x="5345162" y="359157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5C513AEB-EDD0-CDF9-895D-C185F8816637}"/>
              </a:ext>
            </a:extLst>
          </p:cNvPr>
          <p:cNvCxnSpPr>
            <a:cxnSpLocks/>
          </p:cNvCxnSpPr>
          <p:nvPr/>
        </p:nvCxnSpPr>
        <p:spPr>
          <a:xfrm rot="16200000">
            <a:off x="5345162" y="3734451"/>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A780B9B9-B007-0F97-58A4-EE023632D5E8}"/>
              </a:ext>
            </a:extLst>
          </p:cNvPr>
          <p:cNvCxnSpPr>
            <a:cxnSpLocks/>
          </p:cNvCxnSpPr>
          <p:nvPr/>
        </p:nvCxnSpPr>
        <p:spPr>
          <a:xfrm rot="16200000">
            <a:off x="5345162" y="3870976"/>
            <a:ext cx="0" cy="6325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8" name="TextBox 237">
            <a:extLst>
              <a:ext uri="{FF2B5EF4-FFF2-40B4-BE49-F238E27FC236}">
                <a16:creationId xmlns:a16="http://schemas.microsoft.com/office/drawing/2014/main" id="{93BDE8B5-E82A-ADC9-A528-148534487BD8}"/>
              </a:ext>
            </a:extLst>
          </p:cNvPr>
          <p:cNvSpPr txBox="1"/>
          <p:nvPr/>
        </p:nvSpPr>
        <p:spPr>
          <a:xfrm>
            <a:off x="5219102" y="3837192"/>
            <a:ext cx="70532"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0</a:t>
            </a:r>
          </a:p>
        </p:txBody>
      </p:sp>
      <p:sp>
        <p:nvSpPr>
          <p:cNvPr id="239" name="TextBox 238">
            <a:extLst>
              <a:ext uri="{FF2B5EF4-FFF2-40B4-BE49-F238E27FC236}">
                <a16:creationId xmlns:a16="http://schemas.microsoft.com/office/drawing/2014/main" id="{0DE38299-8B75-A620-9F7E-329A1122BF59}"/>
              </a:ext>
            </a:extLst>
          </p:cNvPr>
          <p:cNvSpPr txBox="1"/>
          <p:nvPr/>
        </p:nvSpPr>
        <p:spPr>
          <a:xfrm>
            <a:off x="5078038" y="3106942"/>
            <a:ext cx="211596" cy="153888"/>
          </a:xfrm>
          <a:prstGeom prst="rect">
            <a:avLst/>
          </a:prstGeom>
          <a:noFill/>
        </p:spPr>
        <p:txBody>
          <a:bodyPr wrap="none" lIns="0" tIns="0" rIns="0" bIns="0" rtlCol="0">
            <a:spAutoFit/>
          </a:bodyPr>
          <a:lstStyle/>
          <a:p>
            <a:pPr algn="r"/>
            <a:r>
              <a:rPr lang="en-GB" sz="1000" noProof="0" dirty="0">
                <a:latin typeface="Arial" panose="020B0604020202020204" pitchFamily="34" charset="0"/>
                <a:ea typeface="Aileron" charset="0"/>
                <a:cs typeface="Arial" panose="020B0604020202020204" pitchFamily="34" charset="0"/>
              </a:rPr>
              <a:t>258</a:t>
            </a:r>
          </a:p>
        </p:txBody>
      </p:sp>
      <p:sp>
        <p:nvSpPr>
          <p:cNvPr id="240" name="TextBox 239">
            <a:extLst>
              <a:ext uri="{FF2B5EF4-FFF2-40B4-BE49-F238E27FC236}">
                <a16:creationId xmlns:a16="http://schemas.microsoft.com/office/drawing/2014/main" id="{685BEF70-B827-E8EE-11D7-E36D947D468A}"/>
              </a:ext>
            </a:extLst>
          </p:cNvPr>
          <p:cNvSpPr txBox="1"/>
          <p:nvPr/>
        </p:nvSpPr>
        <p:spPr>
          <a:xfrm rot="16200000">
            <a:off x="4392566" y="3491663"/>
            <a:ext cx="1112484" cy="153888"/>
          </a:xfrm>
          <a:prstGeom prst="rect">
            <a:avLst/>
          </a:prstGeom>
          <a:noFill/>
        </p:spPr>
        <p:txBody>
          <a:bodyPr wrap="none" lIns="0" tIns="0" rIns="0" bIns="0" rtlCol="0">
            <a:spAutoFit/>
          </a:bodyPr>
          <a:lstStyle/>
          <a:p>
            <a:r>
              <a:rPr lang="en-GB" sz="1000" i="1" noProof="0" dirty="0">
                <a:latin typeface="Arial" panose="020B0604020202020204" pitchFamily="34" charset="0"/>
                <a:cs typeface="Arial" panose="020B0604020202020204" pitchFamily="34" charset="0"/>
              </a:rPr>
              <a:t>ERBB2</a:t>
            </a:r>
            <a:r>
              <a:rPr lang="en-GB" sz="1000" noProof="0" dirty="0">
                <a:latin typeface="Arial" panose="020B0604020202020204" pitchFamily="34" charset="0"/>
                <a:cs typeface="Arial" panose="020B0604020202020204" pitchFamily="34" charset="0"/>
              </a:rPr>
              <a:t>Mutations, n</a:t>
            </a:r>
          </a:p>
        </p:txBody>
      </p:sp>
      <p:sp>
        <p:nvSpPr>
          <p:cNvPr id="241" name="TextBox 240">
            <a:extLst>
              <a:ext uri="{FF2B5EF4-FFF2-40B4-BE49-F238E27FC236}">
                <a16:creationId xmlns:a16="http://schemas.microsoft.com/office/drawing/2014/main" id="{E26C5111-5E91-0C8A-0AEC-CE4032F479C3}"/>
              </a:ext>
            </a:extLst>
          </p:cNvPr>
          <p:cNvSpPr txBox="1"/>
          <p:nvPr/>
        </p:nvSpPr>
        <p:spPr>
          <a:xfrm>
            <a:off x="8760296" y="2957990"/>
            <a:ext cx="875241" cy="153888"/>
          </a:xfrm>
          <a:prstGeom prst="rect">
            <a:avLst/>
          </a:prstGeom>
          <a:noFill/>
        </p:spPr>
        <p:txBody>
          <a:bodyPr wrap="none" lIns="0" tIns="0" rIns="0" bIns="0" rtlCol="0">
            <a:spAutoFit/>
          </a:bodyPr>
          <a:lstStyle/>
          <a:p>
            <a:pPr algn="r"/>
            <a:r>
              <a:rPr lang="en-GB" sz="1000" dirty="0">
                <a:latin typeface="Arial" panose="020B0604020202020204" pitchFamily="34" charset="0"/>
                <a:cs typeface="Arial" panose="020B0604020202020204" pitchFamily="34" charset="0"/>
              </a:rPr>
              <a:t>Y772_A775dup</a:t>
            </a:r>
            <a:endParaRPr lang="en-GB" sz="1000" noProof="0" dirty="0">
              <a:highlight>
                <a:srgbClr val="00FFFF"/>
              </a:highlight>
              <a:latin typeface="Arial" panose="020B0604020202020204" pitchFamily="34" charset="0"/>
              <a:ea typeface="Aileron" charset="0"/>
              <a:cs typeface="Arial" panose="020B0604020202020204" pitchFamily="34" charset="0"/>
            </a:endParaRPr>
          </a:p>
        </p:txBody>
      </p:sp>
      <p:sp>
        <p:nvSpPr>
          <p:cNvPr id="242" name="TextBox 241">
            <a:extLst>
              <a:ext uri="{FF2B5EF4-FFF2-40B4-BE49-F238E27FC236}">
                <a16:creationId xmlns:a16="http://schemas.microsoft.com/office/drawing/2014/main" id="{56F37C56-F2CC-FC76-7409-AFDB069C0955}"/>
              </a:ext>
            </a:extLst>
          </p:cNvPr>
          <p:cNvSpPr txBox="1"/>
          <p:nvPr/>
        </p:nvSpPr>
        <p:spPr>
          <a:xfrm>
            <a:off x="10776520" y="2885982"/>
            <a:ext cx="998671" cy="721672"/>
          </a:xfrm>
          <a:prstGeom prst="rect">
            <a:avLst/>
          </a:prstGeom>
          <a:noFill/>
        </p:spPr>
        <p:txBody>
          <a:bodyPr wrap="none" lIns="0" tIns="0" rIns="0" bIns="0" rtlCol="0">
            <a:spAutoFit/>
          </a:bodyPr>
          <a:lstStyle/>
          <a:p>
            <a:pPr>
              <a:lnSpc>
                <a:spcPct val="120000"/>
              </a:lnSpc>
            </a:pPr>
            <a:r>
              <a:rPr lang="en-GB" sz="1000" noProof="0" dirty="0">
                <a:latin typeface="Arial" panose="020B0604020202020204" pitchFamily="34" charset="0"/>
                <a:ea typeface="Aileron" charset="0"/>
                <a:cs typeface="Arial" panose="020B0604020202020204" pitchFamily="34" charset="0"/>
              </a:rPr>
              <a:t>Recep_L_domain</a:t>
            </a:r>
          </a:p>
          <a:p>
            <a:pPr>
              <a:lnSpc>
                <a:spcPct val="120000"/>
              </a:lnSpc>
            </a:pPr>
            <a:r>
              <a:rPr lang="en-GB" sz="1000" noProof="0" dirty="0">
                <a:latin typeface="Arial" panose="020B0604020202020204" pitchFamily="34" charset="0"/>
                <a:ea typeface="Aileron" charset="0"/>
                <a:cs typeface="Arial" panose="020B0604020202020204" pitchFamily="34" charset="0"/>
              </a:rPr>
              <a:t>Furin-like</a:t>
            </a:r>
          </a:p>
          <a:p>
            <a:pPr>
              <a:lnSpc>
                <a:spcPct val="120000"/>
              </a:lnSpc>
            </a:pPr>
            <a:r>
              <a:rPr lang="en-GB" sz="1000" noProof="0" dirty="0" err="1">
                <a:latin typeface="Arial" panose="020B0604020202020204" pitchFamily="34" charset="0"/>
                <a:ea typeface="Aileron" charset="0"/>
                <a:cs typeface="Arial" panose="020B0604020202020204" pitchFamily="34" charset="0"/>
              </a:rPr>
              <a:t>GF_recep_IV</a:t>
            </a:r>
            <a:endParaRPr lang="en-GB" sz="1000" noProof="0" dirty="0">
              <a:latin typeface="Arial" panose="020B0604020202020204" pitchFamily="34" charset="0"/>
              <a:ea typeface="Aileron" charset="0"/>
              <a:cs typeface="Arial" panose="020B0604020202020204" pitchFamily="34" charset="0"/>
            </a:endParaRPr>
          </a:p>
          <a:p>
            <a:pPr>
              <a:lnSpc>
                <a:spcPct val="120000"/>
              </a:lnSpc>
            </a:pPr>
            <a:r>
              <a:rPr lang="en-GB" sz="1000" noProof="0" dirty="0">
                <a:latin typeface="Arial" panose="020B0604020202020204" pitchFamily="34" charset="0"/>
                <a:ea typeface="Aileron" charset="0"/>
                <a:cs typeface="Arial" panose="020B0604020202020204" pitchFamily="34" charset="0"/>
              </a:rPr>
              <a:t>Pkinase_Tyr</a:t>
            </a:r>
          </a:p>
        </p:txBody>
      </p:sp>
      <p:sp>
        <p:nvSpPr>
          <p:cNvPr id="244" name="Rectangle 243">
            <a:extLst>
              <a:ext uri="{FF2B5EF4-FFF2-40B4-BE49-F238E27FC236}">
                <a16:creationId xmlns:a16="http://schemas.microsoft.com/office/drawing/2014/main" id="{A5982FAE-7052-1088-DA7F-81FD792840E3}"/>
              </a:ext>
            </a:extLst>
          </p:cNvPr>
          <p:cNvSpPr/>
          <p:nvPr/>
        </p:nvSpPr>
        <p:spPr>
          <a:xfrm>
            <a:off x="10632504" y="2928026"/>
            <a:ext cx="97200" cy="972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5" name="Rectangle 244">
            <a:extLst>
              <a:ext uri="{FF2B5EF4-FFF2-40B4-BE49-F238E27FC236}">
                <a16:creationId xmlns:a16="http://schemas.microsoft.com/office/drawing/2014/main" id="{120BB4B3-9AAC-D4A0-D540-A5ECD7133F28}"/>
              </a:ext>
            </a:extLst>
          </p:cNvPr>
          <p:cNvSpPr/>
          <p:nvPr/>
        </p:nvSpPr>
        <p:spPr>
          <a:xfrm>
            <a:off x="10632504" y="3115351"/>
            <a:ext cx="97200" cy="972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7" name="Rectangle 246">
            <a:extLst>
              <a:ext uri="{FF2B5EF4-FFF2-40B4-BE49-F238E27FC236}">
                <a16:creationId xmlns:a16="http://schemas.microsoft.com/office/drawing/2014/main" id="{DC69527D-86C9-81C2-2C55-B52A0FF6A6E3}"/>
              </a:ext>
            </a:extLst>
          </p:cNvPr>
          <p:cNvSpPr/>
          <p:nvPr/>
        </p:nvSpPr>
        <p:spPr>
          <a:xfrm>
            <a:off x="10632504" y="3284984"/>
            <a:ext cx="97200" cy="9720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48" name="Rectangle 247">
            <a:extLst>
              <a:ext uri="{FF2B5EF4-FFF2-40B4-BE49-F238E27FC236}">
                <a16:creationId xmlns:a16="http://schemas.microsoft.com/office/drawing/2014/main" id="{C2FD82A3-A128-388F-B38A-807F92E38F09}"/>
              </a:ext>
            </a:extLst>
          </p:cNvPr>
          <p:cNvSpPr/>
          <p:nvPr/>
        </p:nvSpPr>
        <p:spPr>
          <a:xfrm>
            <a:off x="10632504" y="3469134"/>
            <a:ext cx="97200" cy="972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nvGrpSpPr>
          <p:cNvPr id="252" name="Group 251">
            <a:extLst>
              <a:ext uri="{FF2B5EF4-FFF2-40B4-BE49-F238E27FC236}">
                <a16:creationId xmlns:a16="http://schemas.microsoft.com/office/drawing/2014/main" id="{C5133973-11F7-55C8-5D9F-8047E2826DA1}"/>
              </a:ext>
            </a:extLst>
          </p:cNvPr>
          <p:cNvGrpSpPr/>
          <p:nvPr/>
        </p:nvGrpSpPr>
        <p:grpSpPr>
          <a:xfrm>
            <a:off x="9172029" y="3151789"/>
            <a:ext cx="133515" cy="836150"/>
            <a:chOff x="6055122" y="3455268"/>
            <a:chExt cx="54000" cy="338180"/>
          </a:xfrm>
        </p:grpSpPr>
        <p:cxnSp>
          <p:nvCxnSpPr>
            <p:cNvPr id="253" name="Straight Connector 252">
              <a:extLst>
                <a:ext uri="{FF2B5EF4-FFF2-40B4-BE49-F238E27FC236}">
                  <a16:creationId xmlns:a16="http://schemas.microsoft.com/office/drawing/2014/main" id="{F7053C03-0D83-F59B-6F7A-BE18BD6BA5DD}"/>
                </a:ext>
              </a:extLst>
            </p:cNvPr>
            <p:cNvCxnSpPr>
              <a:cxnSpLocks/>
            </p:cNvCxnSpPr>
            <p:nvPr/>
          </p:nvCxnSpPr>
          <p:spPr>
            <a:xfrm>
              <a:off x="6082124" y="3505448"/>
              <a:ext cx="0" cy="288000"/>
            </a:xfrm>
            <a:prstGeom prst="line">
              <a:avLst/>
            </a:prstGeom>
            <a:ln w="28575">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54" name="Oval 253">
              <a:extLst>
                <a:ext uri="{FF2B5EF4-FFF2-40B4-BE49-F238E27FC236}">
                  <a16:creationId xmlns:a16="http://schemas.microsoft.com/office/drawing/2014/main" id="{5357D5C5-509D-DA30-3765-3B228D774D4A}"/>
                </a:ext>
              </a:extLst>
            </p:cNvPr>
            <p:cNvSpPr/>
            <p:nvPr/>
          </p:nvSpPr>
          <p:spPr>
            <a:xfrm>
              <a:off x="6055122" y="3455268"/>
              <a:ext cx="54000" cy="54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sp>
        <p:nvSpPr>
          <p:cNvPr id="222" name="Rectangle 221">
            <a:extLst>
              <a:ext uri="{FF2B5EF4-FFF2-40B4-BE49-F238E27FC236}">
                <a16:creationId xmlns:a16="http://schemas.microsoft.com/office/drawing/2014/main" id="{2F0E0063-CEB9-44F5-D002-733F08C8E78C}"/>
              </a:ext>
            </a:extLst>
          </p:cNvPr>
          <p:cNvSpPr/>
          <p:nvPr/>
        </p:nvSpPr>
        <p:spPr>
          <a:xfrm>
            <a:off x="8968236" y="3933802"/>
            <a:ext cx="1269998" cy="159176"/>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id="{2E86B326-22FA-6EB5-7EE3-BDCF315D7535}"/>
              </a:ext>
            </a:extLst>
          </p:cNvPr>
          <p:cNvSpPr txBox="1"/>
          <p:nvPr/>
        </p:nvSpPr>
        <p:spPr>
          <a:xfrm>
            <a:off x="-52564" y="2683946"/>
            <a:ext cx="4551410" cy="2185214"/>
          </a:xfrm>
          <a:prstGeom prst="rect">
            <a:avLst/>
          </a:prstGeom>
          <a:noFill/>
        </p:spPr>
        <p:txBody>
          <a:bodyPr wrap="square" rtlCol="0">
            <a:spAutoFit/>
          </a:bodyPr>
          <a:lstStyle/>
          <a:p>
            <a:pPr marL="742950" lvl="1" indent="-285750">
              <a:spcBef>
                <a:spcPts val="1200"/>
              </a:spcBef>
              <a:buClr>
                <a:schemeClr val="accent1"/>
              </a:buClr>
              <a:buFont typeface="Arial" panose="020B0604020202020204" pitchFamily="34" charset="0"/>
              <a:buChar char="•"/>
            </a:pPr>
            <a:r>
              <a:rPr lang="en-GB" sz="1600" noProof="0" dirty="0">
                <a:solidFill>
                  <a:schemeClr val="tx2"/>
                </a:solidFill>
                <a:latin typeface="Arial" panose="020B0604020202020204" pitchFamily="34" charset="0"/>
                <a:cs typeface="Arial" panose="020B0604020202020204" pitchFamily="34" charset="0"/>
              </a:rPr>
              <a:t>TKD drives intracellular signalling for tumour growth and survival</a:t>
            </a:r>
            <a:r>
              <a:rPr lang="en-GB" sz="1600" baseline="30000" noProof="0" dirty="0">
                <a:solidFill>
                  <a:schemeClr val="tx2"/>
                </a:solidFill>
                <a:latin typeface="Arial" panose="020B0604020202020204" pitchFamily="34" charset="0"/>
                <a:cs typeface="Arial" panose="020B0604020202020204" pitchFamily="34" charset="0"/>
              </a:rPr>
              <a:t>1,2</a:t>
            </a:r>
          </a:p>
          <a:p>
            <a:pPr marL="742950" lvl="1" indent="-285750">
              <a:spcBef>
                <a:spcPts val="1200"/>
              </a:spcBef>
              <a:buClr>
                <a:schemeClr val="accent1"/>
              </a:buClr>
              <a:buFont typeface="Arial" panose="020B0604020202020204" pitchFamily="34" charset="0"/>
              <a:buChar char="•"/>
            </a:pPr>
            <a:r>
              <a:rPr lang="en-US" sz="1600" i="1" dirty="0">
                <a:solidFill>
                  <a:schemeClr val="tx2"/>
                </a:solidFill>
                <a:latin typeface="Arial" panose="020B0604020202020204" pitchFamily="34" charset="0"/>
                <a:cs typeface="Arial" panose="020B0604020202020204" pitchFamily="34" charset="0"/>
              </a:rPr>
              <a:t>HER2</a:t>
            </a:r>
            <a:r>
              <a:rPr lang="en-US" sz="1600" dirty="0">
                <a:solidFill>
                  <a:schemeClr val="tx2"/>
                </a:solidFill>
                <a:latin typeface="Arial" panose="020B0604020202020204" pitchFamily="34" charset="0"/>
                <a:cs typeface="Arial" panose="020B0604020202020204" pitchFamily="34" charset="0"/>
              </a:rPr>
              <a:t> mutations in TKD are mostly ex20 insertions (~90%)</a:t>
            </a:r>
            <a:r>
              <a:rPr lang="en-GB" sz="1600" baseline="30000" noProof="0" dirty="0">
                <a:solidFill>
                  <a:schemeClr val="tx2"/>
                </a:solidFill>
                <a:latin typeface="Arial" panose="020B0604020202020204" pitchFamily="34" charset="0"/>
                <a:cs typeface="Arial" panose="020B0604020202020204" pitchFamily="34" charset="0"/>
              </a:rPr>
              <a:t>1</a:t>
            </a:r>
          </a:p>
          <a:p>
            <a:pPr marL="742950" lvl="1" indent="-285750">
              <a:spcBef>
                <a:spcPts val="1200"/>
              </a:spcBef>
              <a:buClr>
                <a:schemeClr val="accent1"/>
              </a:buClr>
              <a:buFont typeface="Arial" panose="020B0604020202020204" pitchFamily="34" charset="0"/>
              <a:buChar char="•"/>
            </a:pPr>
            <a:r>
              <a:rPr lang="en-GB" sz="1600" noProof="0" dirty="0">
                <a:solidFill>
                  <a:schemeClr val="tx2"/>
                </a:solidFill>
                <a:latin typeface="Arial" panose="020B0604020202020204" pitchFamily="34" charset="0"/>
                <a:cs typeface="Arial" panose="020B0604020202020204" pitchFamily="34" charset="0"/>
              </a:rPr>
              <a:t>The most frequent </a:t>
            </a:r>
            <a:r>
              <a:rPr lang="en-GB" sz="1600" i="1" noProof="0" dirty="0">
                <a:solidFill>
                  <a:schemeClr val="tx2"/>
                </a:solidFill>
                <a:latin typeface="Arial" panose="020B0604020202020204" pitchFamily="34" charset="0"/>
                <a:cs typeface="Arial" panose="020B0604020202020204" pitchFamily="34" charset="0"/>
              </a:rPr>
              <a:t>HER2</a:t>
            </a:r>
            <a:r>
              <a:rPr lang="en-GB" sz="1600" noProof="0" dirty="0">
                <a:solidFill>
                  <a:schemeClr val="tx2"/>
                </a:solidFill>
                <a:latin typeface="Arial" panose="020B0604020202020204" pitchFamily="34" charset="0"/>
                <a:cs typeface="Arial" panose="020B0604020202020204" pitchFamily="34" charset="0"/>
              </a:rPr>
              <a:t> ex20ins is  A775_G776insYVMA (alternatively known as p.772_A775dup)</a:t>
            </a:r>
            <a:r>
              <a:rPr lang="en-GB" sz="1600" baseline="30000" noProof="0" dirty="0">
                <a:solidFill>
                  <a:schemeClr val="tx2"/>
                </a:solidFill>
                <a:latin typeface="Arial" panose="020B0604020202020204" pitchFamily="34" charset="0"/>
                <a:cs typeface="Arial" panose="020B0604020202020204" pitchFamily="34" charset="0"/>
              </a:rPr>
              <a:t>1</a:t>
            </a:r>
          </a:p>
        </p:txBody>
      </p:sp>
      <p:sp>
        <p:nvSpPr>
          <p:cNvPr id="13" name="TextBox 12">
            <a:extLst>
              <a:ext uri="{FF2B5EF4-FFF2-40B4-BE49-F238E27FC236}">
                <a16:creationId xmlns:a16="http://schemas.microsoft.com/office/drawing/2014/main" id="{C35CA009-387A-94D8-E023-C5F182B5EB9F}"/>
              </a:ext>
            </a:extLst>
          </p:cNvPr>
          <p:cNvSpPr txBox="1"/>
          <p:nvPr/>
        </p:nvSpPr>
        <p:spPr>
          <a:xfrm>
            <a:off x="518531" y="953603"/>
            <a:ext cx="10667498" cy="646331"/>
          </a:xfrm>
          <a:prstGeom prst="rect">
            <a:avLst/>
          </a:prstGeom>
          <a:noFill/>
        </p:spPr>
        <p:txBody>
          <a:bodyPr wrap="square">
            <a:spAutoFit/>
          </a:bodyPr>
          <a:lstStyle/>
          <a:p>
            <a:pPr>
              <a:spcBef>
                <a:spcPts val="1200"/>
              </a:spcBef>
              <a:buClr>
                <a:schemeClr val="accent1"/>
              </a:buClr>
            </a:pPr>
            <a:r>
              <a:rPr lang="en-GB" sz="1800" b="1" cap="all" noProof="0" dirty="0">
                <a:solidFill>
                  <a:schemeClr val="accent1"/>
                </a:solidFill>
                <a:latin typeface="Arial" panose="020B0604020202020204" pitchFamily="34" charset="0"/>
                <a:cs typeface="Arial" panose="020B0604020202020204" pitchFamily="34" charset="0"/>
              </a:rPr>
              <a:t>Around 74% of targetable </a:t>
            </a:r>
            <a:r>
              <a:rPr lang="en-GB" sz="1800" b="1" i="1" cap="all" noProof="0" dirty="0">
                <a:solidFill>
                  <a:schemeClr val="accent1"/>
                </a:solidFill>
                <a:latin typeface="Arial" panose="020B0604020202020204" pitchFamily="34" charset="0"/>
                <a:cs typeface="Arial" panose="020B0604020202020204" pitchFamily="34" charset="0"/>
              </a:rPr>
              <a:t>HER2</a:t>
            </a:r>
            <a:r>
              <a:rPr lang="en-GB" sz="1800" b="1" cap="all" noProof="0" dirty="0">
                <a:solidFill>
                  <a:schemeClr val="accent1"/>
                </a:solidFill>
                <a:latin typeface="Arial" panose="020B0604020202020204" pitchFamily="34" charset="0"/>
                <a:cs typeface="Arial" panose="020B0604020202020204" pitchFamily="34" charset="0"/>
              </a:rPr>
              <a:t> mutations occur in the tyrosine kinase domain (TKD) of </a:t>
            </a:r>
            <a:r>
              <a:rPr lang="en-GB" sz="1800" b="1" i="1" cap="all" noProof="0" dirty="0">
                <a:solidFill>
                  <a:schemeClr val="accent1"/>
                </a:solidFill>
                <a:latin typeface="Arial" panose="020B0604020202020204" pitchFamily="34" charset="0"/>
                <a:cs typeface="Arial" panose="020B0604020202020204" pitchFamily="34" charset="0"/>
              </a:rPr>
              <a:t>HER2 (ERBB2)</a:t>
            </a:r>
            <a:r>
              <a:rPr lang="en-GB" sz="1800" b="1" cap="all" baseline="30000" noProof="0" dirty="0">
                <a:solidFill>
                  <a:schemeClr val="accent1"/>
                </a:solidFill>
                <a:latin typeface="Arial" panose="020B0604020202020204" pitchFamily="34" charset="0"/>
                <a:cs typeface="Arial" panose="020B0604020202020204" pitchFamily="34" charset="0"/>
              </a:rPr>
              <a:t>1</a:t>
            </a:r>
          </a:p>
        </p:txBody>
      </p:sp>
      <p:sp>
        <p:nvSpPr>
          <p:cNvPr id="29" name="TextBox 28">
            <a:extLst>
              <a:ext uri="{FF2B5EF4-FFF2-40B4-BE49-F238E27FC236}">
                <a16:creationId xmlns:a16="http://schemas.microsoft.com/office/drawing/2014/main" id="{B6ACEB42-D8A2-066F-F7D7-7FECA215CD0A}"/>
              </a:ext>
            </a:extLst>
          </p:cNvPr>
          <p:cNvSpPr txBox="1"/>
          <p:nvPr/>
        </p:nvSpPr>
        <p:spPr>
          <a:xfrm>
            <a:off x="5051461" y="2082334"/>
            <a:ext cx="7021200" cy="338554"/>
          </a:xfrm>
          <a:prstGeom prst="rect">
            <a:avLst/>
          </a:prstGeom>
          <a:noFill/>
        </p:spPr>
        <p:txBody>
          <a:bodyPr wrap="square">
            <a:spAutoFit/>
          </a:bodyPr>
          <a:lstStyle/>
          <a:p>
            <a:r>
              <a:rPr lang="en-GB" sz="1600" b="1" i="1" u="none" strike="noStrike" baseline="0" dirty="0">
                <a:latin typeface="Arial" panose="020B0604020202020204" pitchFamily="34" charset="0"/>
                <a:cs typeface="Arial" panose="020B0604020202020204" pitchFamily="34" charset="0"/>
              </a:rPr>
              <a:t>HER2 (ERBB2)</a:t>
            </a:r>
            <a:r>
              <a:rPr lang="en-GB" sz="1600" b="1" i="0" u="none" strike="noStrike" baseline="0" dirty="0">
                <a:latin typeface="Arial" panose="020B0604020202020204" pitchFamily="34" charset="0"/>
                <a:cs typeface="Arial" panose="020B0604020202020204" pitchFamily="34" charset="0"/>
              </a:rPr>
              <a:t> mutational profile in newly diagnosed NSCLC patients</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9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1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
    <a:dk1>
      <a:srgbClr val="000000"/>
    </a:dk1>
    <a:lt1>
      <a:srgbClr val="FFFFFF"/>
    </a:lt1>
    <a:dk2>
      <a:srgbClr val="000000"/>
    </a:dk2>
    <a:lt2>
      <a:srgbClr val="FFFFFF"/>
    </a:lt2>
    <a:accent1>
      <a:srgbClr val="005392"/>
    </a:accent1>
    <a:accent2>
      <a:srgbClr val="EE88AA"/>
    </a:accent2>
    <a:accent3>
      <a:srgbClr val="A9A9A9"/>
    </a:accent3>
    <a:accent4>
      <a:srgbClr val="942092"/>
    </a:accent4>
    <a:accent5>
      <a:srgbClr val="06202C"/>
    </a:accent5>
    <a:accent6>
      <a:srgbClr val="FF9300"/>
    </a:accent6>
    <a:hlink>
      <a:srgbClr val="0563C1"/>
    </a:hlink>
    <a:folHlink>
      <a:srgbClr val="FF1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3">
    <a:dk1>
      <a:srgbClr val="000000"/>
    </a:dk1>
    <a:lt1>
      <a:srgbClr val="FFFFFF"/>
    </a:lt1>
    <a:dk2>
      <a:srgbClr val="000000"/>
    </a:dk2>
    <a:lt2>
      <a:srgbClr val="FFFFFF"/>
    </a:lt2>
    <a:accent1>
      <a:srgbClr val="005392"/>
    </a:accent1>
    <a:accent2>
      <a:srgbClr val="EE88AA"/>
    </a:accent2>
    <a:accent3>
      <a:srgbClr val="A9A9A9"/>
    </a:accent3>
    <a:accent4>
      <a:srgbClr val="942092"/>
    </a:accent4>
    <a:accent5>
      <a:srgbClr val="06202C"/>
    </a:accent5>
    <a:accent6>
      <a:srgbClr val="FF9300"/>
    </a:accent6>
    <a:hlink>
      <a:srgbClr val="0563C1"/>
    </a:hlink>
    <a:folHlink>
      <a:srgbClr val="FF17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GUCONNECT_template_v2-good</Template>
  <TotalTime>452</TotalTime>
  <Words>12768</Words>
  <Application>Microsoft Office PowerPoint</Application>
  <PresentationFormat>Widescreen</PresentationFormat>
  <Paragraphs>2394</Paragraphs>
  <Slides>53</Slides>
  <Notes>19</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Thème Office</vt:lpstr>
      <vt:lpstr>1_Thème Office</vt:lpstr>
      <vt:lpstr>PowerPoint Presentation</vt:lpstr>
      <vt:lpstr> LUNG CONNECT MICRO LEARNING  THE EVOLVING TREATMENT LANDSCAPE IN HER2-MUTANT NSCLC  Dr Devika Das, MD, MSHQS, FASCO University of Mississippi, Jackson, MS, USA  Dr Tom Newsom-Davis, MD, BSc, MBBS, PhD, FRCP Chelsea and Westminster Hospital, London, UK  June 2026</vt:lpstr>
      <vt:lpstr>Developed by LUNG COnnect</vt:lpstr>
      <vt:lpstr>This programme has been developed by a Group  of experts</vt:lpstr>
      <vt:lpstr>educational objectives </vt:lpstr>
      <vt:lpstr>Clinical takeaways</vt:lpstr>
      <vt:lpstr>Her2 mutations in nsclc </vt:lpstr>
      <vt:lpstr>Oncogenic drivers in nsclc</vt:lpstr>
      <vt:lpstr>Her2 mutations in lung cancer</vt:lpstr>
      <vt:lpstr>Clinical Significance of HER2 Alterations in NSCLC</vt:lpstr>
      <vt:lpstr>Targeting HER2 in lung cancers: Evolving treatment landscape and drug development strategies</vt:lpstr>
      <vt:lpstr>Clinical testing options for activating her2 mutations in nsclc</vt:lpstr>
      <vt:lpstr>Guideline recommendations for treating her2-mutant nsclc</vt:lpstr>
      <vt:lpstr>Current standard of care guidelines (US)1</vt:lpstr>
      <vt:lpstr>Current standard of care guidelines (EU)</vt:lpstr>
      <vt:lpstr>Patient factors to consider when selecting therapy for HER2-mutant nsclc</vt:lpstr>
      <vt:lpstr>Key clinical data  antibody-drug conjugates</vt:lpstr>
      <vt:lpstr>DESTINY-Lung01: Study Design</vt:lpstr>
      <vt:lpstr>DESTINY-Lung01: HER2-MUTANT NSCLC (Cohort 2) </vt:lpstr>
      <vt:lpstr>DESTINY-Lung01: HER2-MUTANT NSCLC (Cohort 2)</vt:lpstr>
      <vt:lpstr>DESTINY-Lung01: HER2-MUTANT NSCLC (Cohort 2)</vt:lpstr>
      <vt:lpstr>DESTINY-Lung01: HER2-MUTANT NSCLC (Cohort 2)</vt:lpstr>
      <vt:lpstr>DESTINY-Lung01: Drug-Related Interstitial Lung Disease </vt:lpstr>
      <vt:lpstr>DESTINY-Lung02: Study Design1,2</vt:lpstr>
      <vt:lpstr>DESTINY-Lung02: Efficacy and Safety</vt:lpstr>
      <vt:lpstr>DESTINY-Lung01 and destiny-Lung02:  Brain Metastasis Exploratory Pooled Analysis</vt:lpstr>
      <vt:lpstr>DESTINY-Lung01 and -Lung02: systemic objective response rate (BICR) With or Without bms</vt:lpstr>
      <vt:lpstr>DESTINY-Lung01 and-Lung02: Intracranial Response (BICR) With or Without Prior Therapy</vt:lpstr>
      <vt:lpstr>DESTINY-Lung04: STUDY DESIGN </vt:lpstr>
      <vt:lpstr>Antibody drug conjugates in development for  her2-mutant nsclc (ongoing trials)1</vt:lpstr>
      <vt:lpstr>Key clinical data  tyrosine kinase inhibitors</vt:lpstr>
      <vt:lpstr>Tyrosine kinase inhibitors for her2-mutant nsclc</vt:lpstr>
      <vt:lpstr>Beamion LUNG-1: study design</vt:lpstr>
      <vt:lpstr>Beamion LUNG-1: Zongertinib in pre-Treated Patients:  Tumour Response (cohort 1)</vt:lpstr>
      <vt:lpstr>Beamion LUNG-1: ZONGERTINIB in pre-treated HER2-Mutant NSCLC with brain metastases at baseline (cohort 1)a</vt:lpstr>
      <vt:lpstr>Beamion LUNG-1: ZONGERTINIB safety results (cohort 1)</vt:lpstr>
      <vt:lpstr>Beamion-Lung-1: Zongertinib in 1L Treatment-Naïve Patients</vt:lpstr>
      <vt:lpstr>Beamion-Lung-1: Zongertinib in 1L Treatment-Naïve Patients: Safety Profile (Cohort 2)</vt:lpstr>
      <vt:lpstr>Beamion LUNG-1: ZONGERTINIB tumour response (cohort 3 &amp; 5)</vt:lpstr>
      <vt:lpstr>Beamion LUNG-1: ZONGERTINIB safety results (cohort 3 &amp; 5)</vt:lpstr>
      <vt:lpstr>Beamion-Lung-1: Zongertinib in Patients with Active Brain Metastases (cohort 4)</vt:lpstr>
      <vt:lpstr>Soho-01: study design</vt:lpstr>
      <vt:lpstr>Soho-01: tumour response and clinical features</vt:lpstr>
      <vt:lpstr>SOHO-01: Phase 1/2 Study on Sevabertinib in Locally Advanced or Metastatic HER2-Mutant NSCLC1,2</vt:lpstr>
      <vt:lpstr>SOHO-01: Sevabertinib in HER2-Mutant NSCLC with and without brain metastases at baseline</vt:lpstr>
      <vt:lpstr>Soho-01: sevabertinib safety results</vt:lpstr>
      <vt:lpstr>Soho-01: exploratory analysis results</vt:lpstr>
      <vt:lpstr>Soho-01 exploratory analysis results</vt:lpstr>
      <vt:lpstr>Ongoing Trials of TKIs in HER2-mutant NSCLC</vt:lpstr>
      <vt:lpstr>Beamion lung-2: study design</vt:lpstr>
      <vt:lpstr>Soho-02: study design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Microsoft Office User</cp:lastModifiedBy>
  <cp:revision>558</cp:revision>
  <cp:lastPrinted>2026-06-19T20:34:06Z</cp:lastPrinted>
  <dcterms:created xsi:type="dcterms:W3CDTF">2016-10-14T09:38:18Z</dcterms:created>
  <dcterms:modified xsi:type="dcterms:W3CDTF">2026-06-30T14:01:17Z</dcterms:modified>
</cp:coreProperties>
</file>